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e0c0fef0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e0c0fef0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f811717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f811717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811717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f811717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f81171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f81171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8117174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8117174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8117174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f8117174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2581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/>
              <a:t>SYN Flooding</a:t>
            </a:r>
            <a:endParaRPr sz="54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0756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12"/>
              <a:t>Andoni Alfonso, Emmanuel Elias, Garrett Bowman</a:t>
            </a:r>
            <a:endParaRPr sz="161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12"/>
              <a:t>Dr. Janise Mcnair</a:t>
            </a:r>
            <a:endParaRPr sz="161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12"/>
              <a:t>EEL4598</a:t>
            </a:r>
            <a:endParaRPr sz="161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Transmission Control Protocol (TCP)</a:t>
            </a:r>
            <a:endParaRPr b="1"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Synchronize (SYN)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Synchronize-</a:t>
            </a:r>
            <a:r>
              <a:rPr lang="en" sz="2000"/>
              <a:t>Acknowledge</a:t>
            </a:r>
            <a:r>
              <a:rPr lang="en" sz="2000"/>
              <a:t> (SYN-ACK)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Acknowledge (ACK)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SYN Flood</a:t>
            </a:r>
            <a:endParaRPr b="1"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Thousands of spoofed connection requests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Return of SYN-ACK messages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Issues, such as slowed connection or crashing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Three-Way Handshake Example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25" y="1147225"/>
            <a:ext cx="5207952" cy="37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 Flood Example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761" y="1147225"/>
            <a:ext cx="3082476" cy="38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Attack(s)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808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Panix SYN Flood (1996)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Occurred</a:t>
            </a:r>
            <a:r>
              <a:rPr lang="en" sz="1600"/>
              <a:t> in New York in September of 1996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Thousands of users </a:t>
            </a:r>
            <a:r>
              <a:rPr lang="en" sz="1600"/>
              <a:t>without</a:t>
            </a:r>
            <a:r>
              <a:rPr lang="en" sz="1600"/>
              <a:t> Interest access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Certain details undisclosed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Wikileaks Attacks (2010)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 Website t</a:t>
            </a:r>
            <a:r>
              <a:rPr lang="en" sz="1600"/>
              <a:t>argeted</a:t>
            </a:r>
            <a:r>
              <a:rPr lang="en" sz="1600"/>
              <a:t> by DDoS attacks, included use of SYN floods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Yahoo! Attack (2000)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Boston Bomb Scare (2007)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University of California, San </a:t>
            </a:r>
            <a:r>
              <a:rPr lang="en" sz="2000"/>
              <a:t>Francisco</a:t>
            </a:r>
            <a:r>
              <a:rPr lang="en" sz="2000"/>
              <a:t> Ransomware Attack (2020)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 and </a:t>
            </a:r>
            <a:r>
              <a:rPr lang="en"/>
              <a:t>Counteractions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Difficulty:</a:t>
            </a:r>
            <a:endParaRPr b="1"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Sizable amount of traffic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Quickness of attack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Doctored IP </a:t>
            </a:r>
            <a:r>
              <a:rPr lang="en" sz="2200"/>
              <a:t>addresses</a:t>
            </a:r>
            <a:endParaRPr sz="2200"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Counteractions:</a:t>
            </a:r>
            <a:endParaRPr b="1"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Limitation rate of SYN packets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Implementing security systems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Identify SYN Flooding in Wireshark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75" y="1397825"/>
            <a:ext cx="3145025" cy="19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775" y="2695325"/>
            <a:ext cx="1750550" cy="20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695325"/>
            <a:ext cx="645899" cy="20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0637" y="2903175"/>
            <a:ext cx="3304776" cy="18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4725" y="1335650"/>
            <a:ext cx="1171575" cy="34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8">
            <a:alphaModFix/>
          </a:blip>
          <a:srcRect b="0" l="0" r="0" t="45690"/>
          <a:stretch/>
        </p:blipFill>
        <p:spPr>
          <a:xfrm>
            <a:off x="4669738" y="1226813"/>
            <a:ext cx="1546575" cy="15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