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79" r:id="rId4"/>
    <p:sldId id="282" r:id="rId5"/>
    <p:sldId id="283" r:id="rId6"/>
    <p:sldId id="284" r:id="rId7"/>
    <p:sldId id="287" r:id="rId8"/>
    <p:sldId id="286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>
        <p:scale>
          <a:sx n="77" d="100"/>
          <a:sy n="77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2932563-FD09-4380-9482-2022D7F43B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56E1AC9-367F-4A4E-BA50-1B43D25A6E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0A0C21A0-966B-4124-8CCA-E929051A884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C98A7177-125E-4664-94A1-F196389BDD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37FC6668-5A85-4AA4-B8C8-0A84AE905A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B4EB2C07-7682-43C2-977B-814088F2C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12DC2F-C52C-4646-8C3E-8D66E75BFA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420EE2-909D-44EC-BEC6-B659A8845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8DF54-59C9-4F7D-A6B8-89A01E58359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880D355-0B50-48F3-B465-F0B2EB1A27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6082E77-294A-4253-B672-C95693158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FC6D5-2C9E-4683-9DE4-46E5E1D9C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7CD4-AEA5-4586-94CF-9629BFE8159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0E0FAA-4EBB-4759-8A9F-753A11FFC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71494D-6EF7-4CB2-B1CC-02BCAA90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FC6D5-2C9E-4683-9DE4-46E5E1D9C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7CD4-AEA5-4586-94CF-9629BFE8159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0E0FAA-4EBB-4759-8A9F-753A11FFC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71494D-6EF7-4CB2-B1CC-02BCAA90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090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FC6D5-2C9E-4683-9DE4-46E5E1D9C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7CD4-AEA5-4586-94CF-9629BFE8159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0E0FAA-4EBB-4759-8A9F-753A11FFC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71494D-6EF7-4CB2-B1CC-02BCAA90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5035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FC6D5-2C9E-4683-9DE4-46E5E1D9C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7CD4-AEA5-4586-94CF-9629BFE8159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0E0FAA-4EBB-4759-8A9F-753A11FFC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71494D-6EF7-4CB2-B1CC-02BCAA90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999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2FC6D5-2C9E-4683-9DE4-46E5E1D9C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7CD4-AEA5-4586-94CF-9629BFE8159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0E0FAA-4EBB-4759-8A9F-753A11FFC7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71494D-6EF7-4CB2-B1CC-02BCAA90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4705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EB155A2-D63B-44D6-80C9-94C796A898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1025" y="2162175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243D619-7BF9-4F33-AFC5-1136B36131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81025" y="2847975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9F1-9AD9-4E72-9E8B-7167960F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7A688-2982-4256-9948-A79E97AD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08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15338-5A1A-44E2-8954-D05921B0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77000" y="1676400"/>
            <a:ext cx="18288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6E49-E215-4DED-9963-C6EE8F93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676400"/>
            <a:ext cx="53340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9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B974-EF92-4810-8EAB-24C54AE8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D133-A3C5-4510-9962-44BCEEAF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46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55C9-905F-46B3-AF29-E3F6F35D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0728-C424-4C5F-9D2A-4DDE6199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93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E8FE-1854-4969-8F55-7C56DAC1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779A-517D-4F4C-84DD-95D16C2B2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682875"/>
            <a:ext cx="3581400" cy="387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83FB-2735-4201-B9BE-4045964F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2682875"/>
            <a:ext cx="3581400" cy="3870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0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939-4838-42B0-9B07-978A0EC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B52E5-5D17-465C-9A22-695572AF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9F79B-7C62-433E-8246-2D4F944E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4637C-78A6-4442-8291-207D243A6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F707-7570-4C8B-8E16-FE9060790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46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76E-C311-46C3-99F8-936C8CD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5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4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A4B3-796F-4195-912A-A061F0B4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2CB9-59A9-43C9-9FA9-DB31BCF5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0BBC-419D-40E7-BB55-14E0D742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0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BB37-B7CB-490F-96FC-C0678392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BD441-D261-4A76-91AD-5CCCD9751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4EFA8-C1E9-4D20-BD8F-C21AB7653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0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1188BE-6096-4270-9C7B-81A9A41F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1359AF-5B7E-45D6-8D32-D9AC9AB53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828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FE4F339-4A2A-4F9C-9994-9C34171EB8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9300" y="2162175"/>
            <a:ext cx="7785100" cy="685800"/>
          </a:xfrm>
        </p:spPr>
        <p:txBody>
          <a:bodyPr/>
          <a:lstStyle/>
          <a:p>
            <a:r>
              <a:rPr lang="en-US" altLang="en-US" sz="3200" dirty="0"/>
              <a:t>Classifying Observations from the Sloan Digital Sky Survey with Machine Learning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531C39-852F-4A4E-834F-A454ACD4F6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49300" y="3086100"/>
            <a:ext cx="4648200" cy="685800"/>
          </a:xfrm>
        </p:spPr>
        <p:txBody>
          <a:bodyPr/>
          <a:lstStyle/>
          <a:p>
            <a:r>
              <a:rPr lang="en-US" altLang="en-US" sz="2000" dirty="0"/>
              <a:t>Garrett DuCharme</a:t>
            </a:r>
          </a:p>
          <a:p>
            <a:r>
              <a:rPr lang="en-US" altLang="en-US" sz="2000" dirty="0"/>
              <a:t>Jan. 22,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DCF9-97F1-491C-A464-9B5CA742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0D29-BE00-4C20-8C3A-8C87A12D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276FFC-E9EA-4823-AF87-4767A085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614"/>
            <a:ext cx="6934200" cy="715963"/>
          </a:xfrm>
        </p:spPr>
        <p:txBody>
          <a:bodyPr/>
          <a:lstStyle/>
          <a:p>
            <a:r>
              <a:rPr lang="en-US" altLang="en-US" sz="4000" dirty="0"/>
              <a:t>Motivation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874D84-3F5D-4E11-8977-4D80203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21397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Sloan Digital Sky Survey (SDSS) is the most comprehensive map of the universe ever made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ability to classify currently available data helps us with future astronomical ventures (James Webb Space Telescope)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503020000020004" pitchFamily="34" charset="-127"/>
              </a:rPr>
              <a:t>Machine learning does this quickly and accurately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</p:txBody>
      </p:sp>
      <p:pic>
        <p:nvPicPr>
          <p:cNvPr id="4" name="Picture 8" descr="nasa-james-webb-telescope">
            <a:extLst>
              <a:ext uri="{FF2B5EF4-FFF2-40B4-BE49-F238E27FC236}">
                <a16:creationId xmlns:a16="http://schemas.microsoft.com/office/drawing/2014/main" id="{DEB5BC1C-C83D-4287-B1CA-F1FFDC2A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7391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276FFC-E9EA-4823-AF87-4767A085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Data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874D84-3F5D-4E11-8977-4D80203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10,000 observations with 17 features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3 Classes; 4152 Stars, 4998 Galaxies, 850 </a:t>
            </a:r>
            <a:r>
              <a:rPr lang="en-US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Qasars</a:t>
            </a:r>
            <a:endParaRPr lang="en-US" altLang="ko-KR" sz="16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Features such as redshift, light intensity (ultraviolet to near-infrared), location in the sky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AD5A-C5A0-41B7-AE80-DBB27294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14800"/>
            <a:ext cx="6629400" cy="24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276FFC-E9EA-4823-AF87-4767A085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Methodology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874D84-3F5D-4E11-8977-4D80203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17 </a:t>
            </a:r>
            <a:r>
              <a:rPr lang="en-US" dirty="0"/>
              <a:t>⟶</a:t>
            </a:r>
            <a:r>
              <a:rPr lang="en-US" altLang="en-US" sz="2000" dirty="0"/>
              <a:t> 9 features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6 different models trained and evaluated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Performance is evaluated based on accuracy and precision (F1 score)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0FD2F-53E0-4EC8-A372-B7B83DDB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462305"/>
            <a:ext cx="6867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0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276FFC-E9EA-4823-AF87-4767A085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7547" y="412822"/>
            <a:ext cx="6934200" cy="715963"/>
          </a:xfrm>
        </p:spPr>
        <p:txBody>
          <a:bodyPr/>
          <a:lstStyle/>
          <a:p>
            <a:r>
              <a:rPr lang="en-US" altLang="en-US" sz="4000" dirty="0"/>
              <a:t>Results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874D84-3F5D-4E11-8977-4D80203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8591" y="1706563"/>
            <a:ext cx="6934200" cy="4267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굴림" panose="020B0503020000020004" pitchFamily="34" charset="-127"/>
              </a:rPr>
              <a:t>State of the art “ensemble” methods perform the best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Verdana" panose="020B0604030504040204" pitchFamily="34" charset="0"/>
                <a:ea typeface="굴림" panose="020B0503020000020004" pitchFamily="34" charset="-127"/>
              </a:rPr>
              <a:t>F1 scores: 0.99 for galaxies, 0.98 for </a:t>
            </a:r>
            <a:r>
              <a:rPr lang="en-US" altLang="en-US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qasars</a:t>
            </a:r>
            <a:r>
              <a:rPr lang="en-US" altLang="en-US" sz="2000" dirty="0">
                <a:latin typeface="Verdana" panose="020B0604030504040204" pitchFamily="34" charset="0"/>
                <a:ea typeface="굴림" panose="020B0503020000020004" pitchFamily="34" charset="-127"/>
              </a:rPr>
              <a:t>, 1.00 for stars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15C90-F6EF-473F-A9A9-1B3759CC3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47" y="990600"/>
            <a:ext cx="6858000" cy="3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8582-1FFD-4608-9037-FA25644B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56676" name="Picture 4">
            <a:extLst>
              <a:ext uri="{FF2B5EF4-FFF2-40B4-BE49-F238E27FC236}">
                <a16:creationId xmlns:a16="http://schemas.microsoft.com/office/drawing/2014/main" id="{27B1C8B5-5383-4F52-86CF-0EB8A625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5" y="2405933"/>
            <a:ext cx="9144000" cy="44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2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F276FFC-E9EA-4823-AF87-4767A085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en-US" sz="4000" dirty="0"/>
              <a:t>Technical Details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8874D84-3F5D-4E11-8977-4D80203D4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ugriz</a:t>
            </a: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 spectra was reduced using PCA with 3 principal components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80/20 train/test splits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err="1">
                <a:latin typeface="Verdana" panose="020B0604030504040204" pitchFamily="34" charset="0"/>
                <a:ea typeface="굴림" panose="020B0503020000020004" pitchFamily="34" charset="-127"/>
              </a:rPr>
              <a:t>XGBoost</a:t>
            </a: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 performs the best overall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503020000020004" pitchFamily="34" charset="-127"/>
              </a:rPr>
              <a:t>100 estimators. Tuning does not improve performance</a:t>
            </a:r>
          </a:p>
          <a:p>
            <a:pPr lvl="1">
              <a:lnSpc>
                <a:spcPct val="80000"/>
              </a:lnSpc>
            </a:pPr>
            <a:r>
              <a:rPr lang="en-US" altLang="ko-KR" sz="1600" dirty="0">
                <a:latin typeface="Verdana" panose="020B0604030504040204" pitchFamily="34" charset="0"/>
                <a:ea typeface="굴림" panose="020B0503020000020004" pitchFamily="34" charset="-127"/>
              </a:rPr>
              <a:t>Not much better than random forest</a:t>
            </a:r>
          </a:p>
          <a:p>
            <a:pPr marL="400050"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anose="020B0604030504040204" pitchFamily="34" charset="0"/>
                <a:ea typeface="굴림" panose="020B0503020000020004" pitchFamily="34" charset="-127"/>
              </a:rPr>
              <a:t>Class balancing does not improve model performance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8724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1C2F3F"/>
      </a:lt2>
      <a:accent1>
        <a:srgbClr val="3A4750"/>
      </a:accent1>
      <a:accent2>
        <a:srgbClr val="40515B"/>
      </a:accent2>
      <a:accent3>
        <a:srgbClr val="FFFFFF"/>
      </a:accent3>
      <a:accent4>
        <a:srgbClr val="404040"/>
      </a:accent4>
      <a:accent5>
        <a:srgbClr val="AEB1B3"/>
      </a:accent5>
      <a:accent6>
        <a:srgbClr val="394952"/>
      </a:accent6>
      <a:hlink>
        <a:srgbClr val="296BA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371710"/>
        </a:lt2>
        <a:accent1>
          <a:srgbClr val="542216"/>
        </a:accent1>
        <a:accent2>
          <a:srgbClr val="21110E"/>
        </a:accent2>
        <a:accent3>
          <a:srgbClr val="FFFFFF"/>
        </a:accent3>
        <a:accent4>
          <a:srgbClr val="404040"/>
        </a:accent4>
        <a:accent5>
          <a:srgbClr val="B3ABAB"/>
        </a:accent5>
        <a:accent6>
          <a:srgbClr val="1D0E0C"/>
        </a:accent6>
        <a:hlink>
          <a:srgbClr val="8439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4958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296BA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D8484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296BAF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24609E"/>
        </a:accent6>
        <a:hlink>
          <a:srgbClr val="D8484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296BAF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24609E"/>
        </a:accent6>
        <a:hlink>
          <a:srgbClr val="A3383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A3383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993</TotalTime>
  <Words>203</Words>
  <Application>Microsoft Office PowerPoint</Application>
  <PresentationFormat>On-screen Show (4:3)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Microsoft Sans Serif</vt:lpstr>
      <vt:lpstr>Verdana</vt:lpstr>
      <vt:lpstr>굴림</vt:lpstr>
      <vt:lpstr>Times New Roman</vt:lpstr>
      <vt:lpstr>powerpoint-template-24</vt:lpstr>
      <vt:lpstr>Classifying Observations from the Sloan Digital Sky Survey with Machine Learning</vt:lpstr>
      <vt:lpstr>Outline</vt:lpstr>
      <vt:lpstr>Motivation</vt:lpstr>
      <vt:lpstr>Data Overview</vt:lpstr>
      <vt:lpstr>Methodology</vt:lpstr>
      <vt:lpstr>Results</vt:lpstr>
      <vt:lpstr>Questions?</vt:lpstr>
      <vt:lpstr>Technical Details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Observations from the Sloan Digital Sky Survey with Machine Learning</dc:title>
  <dc:creator>Garrett DuCharme</dc:creator>
  <cp:lastModifiedBy>Garrett DuCharme</cp:lastModifiedBy>
  <cp:revision>12</cp:revision>
  <dcterms:created xsi:type="dcterms:W3CDTF">2020-01-22T00:01:57Z</dcterms:created>
  <dcterms:modified xsi:type="dcterms:W3CDTF">2020-01-22T16:35:34Z</dcterms:modified>
</cp:coreProperties>
</file>