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3" r:id="rId6"/>
    <p:sldId id="262" r:id="rId7"/>
    <p:sldId id="264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C48"/>
    <a:srgbClr val="BBB8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A1314-F6F8-4EDC-AE85-5E2CD896F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D0DD38-1620-409C-903D-35AE96C92E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127C8-5E48-4B4D-A490-DECFC1BA2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0DDB-FFA2-4560-9023-27C104F89C18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52C88-663B-463E-9E3A-AA2E5E37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C5CE5-0926-4DD3-86BF-F83B4F2F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67D95-90D5-4CB5-8640-9C3E30D89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44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1C19E-A466-47B8-AD0D-F24985247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111D18-069D-4319-AC56-7D30C37324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479B9-07F7-4420-B260-AEE97A3E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0DDB-FFA2-4560-9023-27C104F89C18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450CD-CA55-475F-BA01-A720F86F3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40059-0E75-45D9-87B4-7D5334857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67D95-90D5-4CB5-8640-9C3E30D89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84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314B06-9529-4D68-B378-50E7D62C0E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35E196-9BDF-4E81-A3A3-71B3E2ED3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0502B-7108-4A6C-AE64-8301EA85A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0DDB-FFA2-4560-9023-27C104F89C18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74D5E-AC67-44C8-B0E4-919640A53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F3CDB-9C6C-42E5-9615-38B33D1CF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67D95-90D5-4CB5-8640-9C3E30D89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0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9F10D-440F-4BA3-8CB4-F73D0EAB2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67BA7-1AE4-427D-9BAA-14ED997DD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8A399-B5F1-45DD-8933-2CAC141AB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0DDB-FFA2-4560-9023-27C104F89C18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D6307-4B03-41D7-8096-658D73DFE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254F9-3740-463C-B4AE-B83E1A105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67D95-90D5-4CB5-8640-9C3E30D89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59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33AFD-BA70-4D85-B5A1-75E86D3B8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D8F9B-AD97-4F7B-9712-079792AF4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6CAB9-B929-4FAB-B574-11BC253BD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0DDB-FFA2-4560-9023-27C104F89C18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6F811-4E9E-4F81-A1BE-42712FBDB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5796-DB1D-49F2-A17B-36E84FDA5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67D95-90D5-4CB5-8640-9C3E30D89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87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B2275-0389-4083-9DB8-E4E85472D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946AB-97A1-4E90-A1DA-DECBE5E313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C6C0E-337C-44D9-AB41-F5A024156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28DEC-C2C3-4268-B910-63F94D35B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0DDB-FFA2-4560-9023-27C104F89C18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FA8480-49DB-4F32-B4EB-8F9F7CCD8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8D6878-DBAE-421D-8315-9A332E677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67D95-90D5-4CB5-8640-9C3E30D89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23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AF889-93C3-40CD-B55A-3D35994DA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343CF-24AA-4BB6-9470-C4D919F9B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3B8941-9750-440D-B16E-0A361D246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A4FFDB-B304-44F8-A40E-81B89374FA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A984BD-2BAC-42EA-B638-2C8068E068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FE7E1D-E1C1-4D2A-86ED-5C0C9AFED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0DDB-FFA2-4560-9023-27C104F89C18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E4BFED-6CF7-40AA-848D-7B7720E2E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7EB0F7-C501-41C1-894A-3071E35F9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67D95-90D5-4CB5-8640-9C3E30D89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64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C0F84-2726-4182-A0B5-D9A343EC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AB187F-FA22-44E3-95B4-B49A16B6F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0DDB-FFA2-4560-9023-27C104F89C18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28992D-E500-4732-BE10-2C93151DE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C3EEA6-3DA7-4E2D-AE55-9434424A2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67D95-90D5-4CB5-8640-9C3E30D89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43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18D0D1-65E1-41F7-9BD2-4A908E9CA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0DDB-FFA2-4560-9023-27C104F89C18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2B26DE-D568-486C-8D7E-782DF7846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B17DB-BB87-41FA-9C4F-A32CEC4D7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67D95-90D5-4CB5-8640-9C3E30D89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17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402A2-0D37-48A8-9439-17B7503F9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7DECF-9E12-4598-A025-E00615FA4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34D2BF-CA74-49EC-9BA3-F87F9EAF6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64792-8EFA-45E9-B349-455B7A818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0DDB-FFA2-4560-9023-27C104F89C18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89E2F-4270-49E3-8EAA-D960FFE0B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108922-FA80-4730-9EA6-D9AF3170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67D95-90D5-4CB5-8640-9C3E30D89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93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A833F-B216-419B-A553-9B1A09C2A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2C9F22-2F49-4332-BF84-ECF53D50CE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324FA-9C33-4DC1-B95B-6AF539AFF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81CFC-6536-4621-9754-ED417D1EA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0DDB-FFA2-4560-9023-27C104F89C18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A2516-F906-4B46-9F61-5AAD06B5B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FF404-AD0B-4C70-AC46-0FE6C1ACD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67D95-90D5-4CB5-8640-9C3E30D89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52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E5DAB6-4ACF-46FE-B8B6-09550DDE4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2FD91-2CA8-4B80-8492-0A0FF634E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12445-1EA9-4D4F-8B06-52D27A1E7D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B0DDB-FFA2-4560-9023-27C104F89C18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2329C-8158-4DA5-8165-9716AF92BF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1EA21-65E5-46B3-9073-BFB00B9293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67D95-90D5-4CB5-8640-9C3E30D89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56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C5AA4-E60A-47D0-B8CD-C21B19BEFB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Forecasting Concentrations of Air Pollutants on the Southeast Side of Chicago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3C6A2-5C7A-4257-B364-DE65198BE0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sz="3200" dirty="0"/>
          </a:p>
          <a:p>
            <a:r>
              <a:rPr lang="en-US" sz="3200" dirty="0"/>
              <a:t>Garrett DuCharme</a:t>
            </a:r>
          </a:p>
          <a:p>
            <a:r>
              <a:rPr lang="en-US" sz="3200" dirty="0"/>
              <a:t>Feb. 13, 2020</a:t>
            </a:r>
          </a:p>
        </p:txBody>
      </p:sp>
    </p:spTree>
    <p:extLst>
      <p:ext uri="{BB962C8B-B14F-4D97-AF65-F5344CB8AC3E}">
        <p14:creationId xmlns:p14="http://schemas.microsoft.com/office/powerpoint/2010/main" val="2081454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944A5-4567-45E7-A81C-DEE9705DF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88731-9E63-440D-B7FB-33AB84BBA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4752"/>
            <a:ext cx="10515600" cy="416727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3600" dirty="0"/>
              <a:t>How can we predict future concentrations of air pollutants based on past concentrations and meteorological data?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7E9967-5482-45FE-B9CD-91DFA3C05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7497" y="1874752"/>
            <a:ext cx="6943725" cy="20288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999451A-C383-439E-8609-C830EE2AF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47" y="1690688"/>
            <a:ext cx="4072244" cy="239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39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DBCFD-ACA1-46CC-A90C-0EE0D9A16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2E242C-8C59-46A2-8C42-7BC16662A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6836" y="1558854"/>
            <a:ext cx="4128656" cy="23330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C3FDF8-0498-4275-862B-D249968856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35" t="24084" r="7117" b="2327"/>
          <a:stretch/>
        </p:blipFill>
        <p:spPr>
          <a:xfrm>
            <a:off x="838200" y="1548913"/>
            <a:ext cx="4491181" cy="23371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4878D37A-BAA6-4A9D-9943-6A1B42DD48BC}"/>
              </a:ext>
            </a:extLst>
          </p:cNvPr>
          <p:cNvSpPr/>
          <p:nvPr/>
        </p:nvSpPr>
        <p:spPr>
          <a:xfrm>
            <a:off x="966003" y="3411753"/>
            <a:ext cx="443948" cy="45775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01759B4-D570-4011-AC05-C6A3360C8D4E}"/>
              </a:ext>
            </a:extLst>
          </p:cNvPr>
          <p:cNvSpPr/>
          <p:nvPr/>
        </p:nvSpPr>
        <p:spPr>
          <a:xfrm>
            <a:off x="3723984" y="1700629"/>
            <a:ext cx="443948" cy="45775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0569678-375C-450A-9A36-786605509D8F}"/>
              </a:ext>
            </a:extLst>
          </p:cNvPr>
          <p:cNvSpPr/>
          <p:nvPr/>
        </p:nvSpPr>
        <p:spPr>
          <a:xfrm>
            <a:off x="7128240" y="2487097"/>
            <a:ext cx="443948" cy="45775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8A2592-B0A8-4E7D-8768-9AA4BC7588E6}"/>
              </a:ext>
            </a:extLst>
          </p:cNvPr>
          <p:cNvCxnSpPr>
            <a:cxnSpLocks/>
          </p:cNvCxnSpPr>
          <p:nvPr/>
        </p:nvCxnSpPr>
        <p:spPr>
          <a:xfrm>
            <a:off x="4276436" y="2004291"/>
            <a:ext cx="2715491" cy="581891"/>
          </a:xfrm>
          <a:prstGeom prst="straightConnector1">
            <a:avLst/>
          </a:prstGeom>
          <a:ln w="88900"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478068ED-CF75-4D6A-8CD5-AF2879AF3EC6}"/>
              </a:ext>
            </a:extLst>
          </p:cNvPr>
          <p:cNvSpPr/>
          <p:nvPr/>
        </p:nvSpPr>
        <p:spPr>
          <a:xfrm>
            <a:off x="966003" y="4139822"/>
            <a:ext cx="443948" cy="45775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1714863-81DF-4219-8159-C3F67FD67342}"/>
              </a:ext>
            </a:extLst>
          </p:cNvPr>
          <p:cNvSpPr/>
          <p:nvPr/>
        </p:nvSpPr>
        <p:spPr>
          <a:xfrm>
            <a:off x="966003" y="5087264"/>
            <a:ext cx="443948" cy="45775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D71CB7-3ACF-46BF-978E-810685E839D3}"/>
              </a:ext>
            </a:extLst>
          </p:cNvPr>
          <p:cNvSpPr txBox="1"/>
          <p:nvPr/>
        </p:nvSpPr>
        <p:spPr>
          <a:xfrm>
            <a:off x="1409951" y="4101908"/>
            <a:ext cx="1745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: Pollution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F23AD0-9A81-4ECD-942E-F8EA8E5E4BDF}"/>
              </a:ext>
            </a:extLst>
          </p:cNvPr>
          <p:cNvSpPr txBox="1"/>
          <p:nvPr/>
        </p:nvSpPr>
        <p:spPr>
          <a:xfrm>
            <a:off x="1409951" y="5021797"/>
            <a:ext cx="2643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: Meteorological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1C13BFE-332B-4656-AF3D-8CE14E2B63DD}"/>
              </a:ext>
            </a:extLst>
          </p:cNvPr>
          <p:cNvSpPr txBox="1"/>
          <p:nvPr/>
        </p:nvSpPr>
        <p:spPr>
          <a:xfrm>
            <a:off x="6096000" y="4407559"/>
            <a:ext cx="44834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Hourly Measurements from Mar. 2017 – Nov. 2019</a:t>
            </a:r>
          </a:p>
        </p:txBody>
      </p:sp>
    </p:spTree>
    <p:extLst>
      <p:ext uri="{BB962C8B-B14F-4D97-AF65-F5344CB8AC3E}">
        <p14:creationId xmlns:p14="http://schemas.microsoft.com/office/powerpoint/2010/main" val="119883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  <p:bldP spid="33" grpId="0" animBg="1"/>
      <p:bldP spid="34" grpId="0" animBg="1"/>
      <p:bldP spid="35" grpId="0"/>
      <p:bldP spid="36" grpId="0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3495D-B550-45D2-A20F-C69B5593E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D40663-2DA0-412D-8DD0-AC73B25CB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1370350"/>
            <a:ext cx="11889909" cy="54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632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809BD-4178-4961-935B-F700E84B2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Analytics (Cont.)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C22D8688-2267-4AED-9C21-25A6633C50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814" y="1332844"/>
            <a:ext cx="10122371" cy="5398598"/>
          </a:xfrm>
        </p:spPr>
      </p:pic>
    </p:spTree>
    <p:extLst>
      <p:ext uri="{BB962C8B-B14F-4D97-AF65-F5344CB8AC3E}">
        <p14:creationId xmlns:p14="http://schemas.microsoft.com/office/powerpoint/2010/main" val="432838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3AA40-3C1E-4671-8309-43F2CF0A8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4783"/>
            <a:ext cx="10515600" cy="1325563"/>
          </a:xfrm>
        </p:spPr>
        <p:txBody>
          <a:bodyPr/>
          <a:lstStyle/>
          <a:p>
            <a:r>
              <a:rPr lang="en-US" dirty="0"/>
              <a:t>Modelling Techniques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6A95923-BE73-43BC-8393-4CB2A6448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81" y="949394"/>
            <a:ext cx="10578518" cy="211570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7C2A68B-9DDB-4690-B62C-8153516AA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81" y="2845434"/>
            <a:ext cx="10578517" cy="211570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0D71237-0737-45D7-8C16-57D57CA432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81" y="4729712"/>
            <a:ext cx="10641437" cy="212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18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B9D62-C38C-43B5-BC5D-8E17EB518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37DBD-FD2B-4CB1-82E7-73F414467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BAD2F4-C39F-4F90-AD2D-776326443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337" y="1432592"/>
            <a:ext cx="8772733" cy="506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573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pollution southeast side of chicago">
            <a:extLst>
              <a:ext uri="{FF2B5EF4-FFF2-40B4-BE49-F238E27FC236}">
                <a16:creationId xmlns:a16="http://schemas.microsoft.com/office/drawing/2014/main" id="{81D8BF95-7DF1-4A21-B191-14754B8F4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C60834-4559-493B-BBB1-696676DB1FB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2103437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8800" dirty="0"/>
              <a:t>Thank you!</a:t>
            </a:r>
            <a:br>
              <a:rPr lang="en-US" sz="8800" dirty="0"/>
            </a:br>
            <a:br>
              <a:rPr lang="en-US" sz="8800" dirty="0"/>
            </a:br>
            <a:r>
              <a:rPr lang="en-US" sz="88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068563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2931</TotalTime>
  <Words>68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Forecasting Concentrations of Air Pollutants on the Southeast Side of Chicago</vt:lpstr>
      <vt:lpstr>Problem Statement</vt:lpstr>
      <vt:lpstr>Data Collection</vt:lpstr>
      <vt:lpstr>Analytics</vt:lpstr>
      <vt:lpstr>Analytics (Cont.)</vt:lpstr>
      <vt:lpstr>Modelling Techniques</vt:lpstr>
      <vt:lpstr>Results</vt:lpstr>
      <vt:lpstr>Thank you! 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Particulate Matter Concentrations at the S.H Bell Monitoring Site in Chicago, IL</dc:title>
  <dc:creator>Garrett DuCharme</dc:creator>
  <cp:lastModifiedBy>Garrett DuCharme</cp:lastModifiedBy>
  <cp:revision>29</cp:revision>
  <dcterms:created xsi:type="dcterms:W3CDTF">2020-02-11T20:52:00Z</dcterms:created>
  <dcterms:modified xsi:type="dcterms:W3CDTF">2020-02-13T21:43:07Z</dcterms:modified>
</cp:coreProperties>
</file>