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7" r:id="rId5"/>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F4F"/>
    <a:srgbClr val="F79191"/>
    <a:srgbClr val="F6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5324" autoAdjust="0"/>
  </p:normalViewPr>
  <p:slideViewPr>
    <p:cSldViewPr snapToGrid="0">
      <p:cViewPr varScale="1">
        <p:scale>
          <a:sx n="101" d="100"/>
          <a:sy n="101" d="100"/>
        </p:scale>
        <p:origin x="1434" y="84"/>
      </p:cViewPr>
      <p:guideLst/>
    </p:cSldViewPr>
  </p:slideViewPr>
  <p:notesTextViewPr>
    <p:cViewPr>
      <p:scale>
        <a:sx n="3" d="2"/>
        <a:sy n="3" d="2"/>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4/17/2018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4/17/2018</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17" name="Rectangle 16"/>
          <p:cNvSpPr/>
          <p:nvPr userDrawn="1"/>
        </p:nvSpPr>
        <p:spPr>
          <a:xfrm>
            <a:off x="7038975" y="7216219"/>
            <a:ext cx="2660904" cy="953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userDrawn="1"/>
        </p:nvCxnSpPr>
        <p:spPr>
          <a:xfrm>
            <a:off x="7038558" y="2733674"/>
            <a:ext cx="265789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3939243" y="5152972"/>
            <a:ext cx="0" cy="2146926"/>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365125" y="2743199"/>
            <a:ext cx="2560320"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31" name="Text Placeholder 21"/>
          <p:cNvSpPr>
            <a:spLocks noGrp="1"/>
          </p:cNvSpPr>
          <p:nvPr>
            <p:ph type="body" sz="quarter" idx="20" hasCustomPrompt="1"/>
          </p:nvPr>
        </p:nvSpPr>
        <p:spPr>
          <a:xfrm>
            <a:off x="365760" y="457200"/>
            <a:ext cx="2560320" cy="2148840"/>
          </a:xfrm>
        </p:spPr>
        <p:txBody>
          <a:bodyPr lIns="0" tIns="0" rIns="0" bIns="0" anchor="b">
            <a:noAutofit/>
          </a:bodyPr>
          <a:lstStyle>
            <a:lvl1pPr marL="0" indent="0" algn="l">
              <a:lnSpc>
                <a:spcPct val="90000"/>
              </a:lnSpc>
              <a:spcBef>
                <a:spcPts val="0"/>
              </a:spcBef>
              <a:buNone/>
              <a:defRPr sz="28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28" name="Text Placeholder 21"/>
          <p:cNvSpPr>
            <a:spLocks noGrp="1"/>
          </p:cNvSpPr>
          <p:nvPr>
            <p:ph type="body" sz="quarter" idx="19" hasCustomPrompt="1"/>
          </p:nvPr>
        </p:nvSpPr>
        <p:spPr>
          <a:xfrm>
            <a:off x="548640" y="2912420"/>
            <a:ext cx="2194560" cy="4254338"/>
          </a:xfrm>
        </p:spPr>
        <p:txBody>
          <a:bodyPr lIns="0" tIns="0" rIns="0" bIns="0" anchor="t">
            <a:noAutofit/>
          </a:bodyPr>
          <a:lstStyle>
            <a:lvl1pPr marL="0" indent="0" algn="l">
              <a:lnSpc>
                <a:spcPct val="120000"/>
              </a:lnSpc>
              <a:spcBef>
                <a:spcPts val="600"/>
              </a:spcBef>
              <a:buNone/>
              <a:defRPr sz="14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23" name="Text Placeholder 21"/>
          <p:cNvSpPr>
            <a:spLocks noGrp="1"/>
          </p:cNvSpPr>
          <p:nvPr>
            <p:ph type="body" sz="quarter" idx="14" hasCustomPrompt="1"/>
          </p:nvPr>
        </p:nvSpPr>
        <p:spPr>
          <a:xfrm rot="16200000">
            <a:off x="2581244" y="5941899"/>
            <a:ext cx="2449512" cy="266486"/>
          </a:xfrm>
        </p:spPr>
        <p:txBody>
          <a:bodyPr lIns="0" tIns="0" rIns="0" bIns="0" anchor="ctr">
            <a:noAutofit/>
          </a:bodyPr>
          <a:lstStyle>
            <a:lvl1pPr marL="0" indent="0" algn="l">
              <a:lnSpc>
                <a:spcPct val="85000"/>
              </a:lnSpc>
              <a:spcBef>
                <a:spcPts val="0"/>
              </a:spcBef>
              <a:buNone/>
              <a:defRPr sz="12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Company N</a:t>
            </a:r>
            <a:r>
              <a:rPr dirty="0"/>
              <a:t>ame</a:t>
            </a:r>
          </a:p>
        </p:txBody>
      </p:sp>
      <p:sp>
        <p:nvSpPr>
          <p:cNvPr id="24" name="Text Placeholder 21"/>
          <p:cNvSpPr>
            <a:spLocks noGrp="1"/>
          </p:cNvSpPr>
          <p:nvPr>
            <p:ph type="body" sz="quarter" idx="15" hasCustomPrompt="1"/>
          </p:nvPr>
        </p:nvSpPr>
        <p:spPr>
          <a:xfrm rot="16200000">
            <a:off x="2976711" y="5861201"/>
            <a:ext cx="2449512" cy="427881"/>
          </a:xfrm>
        </p:spPr>
        <p:txBody>
          <a:bodyPr lIns="0" tIns="0" rIns="0" bIns="0" anchor="t">
            <a:noAutofit/>
          </a:bodyPr>
          <a:lstStyle>
            <a:lvl1pPr marL="0" indent="0" algn="l">
              <a:lnSpc>
                <a:spcPct val="100000"/>
              </a:lnSpc>
              <a:spcBef>
                <a:spcPts val="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B</a:t>
            </a:r>
            <a:r>
              <a:rPr dirty="0"/>
              <a:t>usiness </a:t>
            </a:r>
            <a:r>
              <a:rPr lang="en-US" dirty="0"/>
              <a:t>A</a:t>
            </a:r>
            <a:r>
              <a:rPr dirty="0"/>
              <a:t>ddress</a:t>
            </a:r>
          </a:p>
        </p:txBody>
      </p:sp>
      <p:sp>
        <p:nvSpPr>
          <p:cNvPr id="20" name="Text Placeholder 21"/>
          <p:cNvSpPr>
            <a:spLocks noGrp="1"/>
          </p:cNvSpPr>
          <p:nvPr>
            <p:ph type="body" sz="quarter" idx="23" hasCustomPrompt="1"/>
          </p:nvPr>
        </p:nvSpPr>
        <p:spPr>
          <a:xfrm rot="16200000">
            <a:off x="3784137" y="2736151"/>
            <a:ext cx="1785749" cy="586680"/>
          </a:xfrm>
        </p:spPr>
        <p:txBody>
          <a:bodyPr lIns="0" tIns="0" rIns="0" bIns="0" anchor="t">
            <a:noAutofit/>
          </a:bodyPr>
          <a:lstStyle>
            <a:lvl1pPr marL="0" indent="0" algn="l">
              <a:lnSpc>
                <a:spcPct val="100000"/>
              </a:lnSpc>
              <a:spcBef>
                <a:spcPts val="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Recipient Name</a:t>
            </a:r>
            <a:br>
              <a:rPr lang="en-US" dirty="0"/>
            </a:br>
            <a:r>
              <a:rPr lang="en-US" dirty="0"/>
              <a:t>Address</a:t>
            </a:r>
            <a:br>
              <a:rPr lang="en-US" dirty="0"/>
            </a:br>
            <a:r>
              <a:rPr lang="en-US" dirty="0"/>
              <a:t>City, ST  ZIP Code</a:t>
            </a:r>
            <a:endParaRPr dirty="0"/>
          </a:p>
        </p:txBody>
      </p:sp>
      <p:sp>
        <p:nvSpPr>
          <p:cNvPr id="33" name="Text Placeholder 21"/>
          <p:cNvSpPr>
            <a:spLocks noGrp="1"/>
          </p:cNvSpPr>
          <p:nvPr>
            <p:ph type="body" sz="quarter" idx="21" hasCustomPrompt="1"/>
          </p:nvPr>
        </p:nvSpPr>
        <p:spPr>
          <a:xfrm>
            <a:off x="7038974" y="457200"/>
            <a:ext cx="2657475" cy="2148840"/>
          </a:xfrm>
        </p:spPr>
        <p:txBody>
          <a:bodyPr lIns="0" tIns="0" rIns="0" bIns="0" anchor="b">
            <a:noAutofit/>
          </a:bodyPr>
          <a:lstStyle>
            <a:lvl1pPr marL="0" indent="0" algn="l">
              <a:lnSpc>
                <a:spcPct val="90000"/>
              </a:lnSpc>
              <a:spcBef>
                <a:spcPts val="0"/>
              </a:spcBef>
              <a:buNone/>
              <a:defRPr sz="3600"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34" name="Text Placeholder 21"/>
          <p:cNvSpPr>
            <a:spLocks noGrp="1"/>
          </p:cNvSpPr>
          <p:nvPr>
            <p:ph type="body" sz="quarter" idx="22" hasCustomPrompt="1"/>
          </p:nvPr>
        </p:nvSpPr>
        <p:spPr>
          <a:xfrm>
            <a:off x="7038559" y="2826361"/>
            <a:ext cx="2657890" cy="497864"/>
          </a:xfrm>
        </p:spPr>
        <p:txBody>
          <a:bodyPr lIns="0" tIns="0" rIns="0" bIns="0" anchor="t">
            <a:noAutofit/>
          </a:bodyPr>
          <a:lstStyle>
            <a:lvl1pPr marL="0" indent="0" algn="l">
              <a:lnSpc>
                <a:spcPct val="100000"/>
              </a:lnSpc>
              <a:spcBef>
                <a:spcPts val="0"/>
              </a:spcBef>
              <a:buNone/>
              <a:defRPr sz="14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Click to add text</a:t>
            </a:r>
            <a:endParaRPr dirty="0"/>
          </a:p>
        </p:txBody>
      </p:sp>
      <p:cxnSp>
        <p:nvCxnSpPr>
          <p:cNvPr id="3" name="fold"/>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fold"/>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7" name="stamp mark"/>
          <p:cNvSpPr/>
          <p:nvPr userDrawn="1"/>
        </p:nvSpPr>
        <p:spPr>
          <a:xfrm rot="16200000">
            <a:off x="3672757" y="457200"/>
            <a:ext cx="692114" cy="684537"/>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latin typeface="+mj-lt"/>
              </a:rPr>
              <a:t>PLACE STAMP HERE</a:t>
            </a:r>
          </a:p>
        </p:txBody>
      </p:sp>
    </p:spTree>
    <p:extLst>
      <p:ext uri="{BB962C8B-B14F-4D97-AF65-F5344CB8AC3E}">
        <p14:creationId xmlns:p14="http://schemas.microsoft.com/office/powerpoint/2010/main" val="586319277"/>
      </p:ext>
    </p:extLst>
  </p:cSld>
  <p:clrMapOvr>
    <a:masterClrMapping/>
  </p:clrMapOvr>
  <p:extLst mod="1">
    <p:ext uri="{DCECCB84-F9BA-43D5-87BE-67443E8EF086}">
      <p15:sldGuideLst xmlns:p15="http://schemas.microsoft.com/office/powerpoint/2012/main">
        <p15:guide id="1" orient="horz" pos="288" userDrawn="1">
          <p15:clr>
            <a:srgbClr val="FBAE40"/>
          </p15:clr>
        </p15:guide>
        <p15:guide id="2" orient="horz" pos="4608" userDrawn="1">
          <p15:clr>
            <a:srgbClr val="FBAE40"/>
          </p15:clr>
        </p15:guide>
        <p15:guide id="3" pos="230" userDrawn="1">
          <p15:clr>
            <a:srgbClr val="FBAE40"/>
          </p15:clr>
        </p15:guide>
        <p15:guide id="4" pos="1846" userDrawn="1">
          <p15:clr>
            <a:srgbClr val="FBAE40"/>
          </p15:clr>
        </p15:guide>
        <p15:guide id="5" pos="2304" userDrawn="1">
          <p15:clr>
            <a:srgbClr val="FBAE40"/>
          </p15:clr>
        </p15:guide>
        <p15:guide id="6" pos="6108" userDrawn="1">
          <p15:clr>
            <a:srgbClr val="FBAE40"/>
          </p15:clr>
        </p15:guide>
        <p15:guide id="7" pos="44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16" name="Rectangle 15"/>
          <p:cNvSpPr/>
          <p:nvPr userDrawn="1"/>
        </p:nvSpPr>
        <p:spPr>
          <a:xfrm>
            <a:off x="7132320" y="5299915"/>
            <a:ext cx="2559367" cy="2011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366713" y="457200"/>
            <a:ext cx="2652712" cy="2011680"/>
          </a:xfrm>
        </p:spPr>
        <p:txBody>
          <a:bodyPr tIns="457200">
            <a:normAutofit/>
          </a:bodyPr>
          <a:lstStyle>
            <a:lvl1pPr marL="0" indent="0" algn="ctr">
              <a:buNone/>
              <a:defRPr sz="2000"/>
            </a:lvl1pPr>
          </a:lstStyle>
          <a:p>
            <a:r>
              <a:rPr lang="en-US"/>
              <a:t>Drag picture to placeholder or click icon to add</a:t>
            </a:r>
            <a:endParaRPr dirty="0"/>
          </a:p>
        </p:txBody>
      </p:sp>
      <p:sp>
        <p:nvSpPr>
          <p:cNvPr id="52" name="Picture Placeholder 11" descr="This placeholder is filled with a thin rule line so you can easily move the lines around on the slide" title="Line placeholder"/>
          <p:cNvSpPr>
            <a:spLocks noGrp="1"/>
          </p:cNvSpPr>
          <p:nvPr>
            <p:ph type="pic" sz="quarter" idx="52" hasCustomPrompt="1"/>
          </p:nvPr>
        </p:nvSpPr>
        <p:spPr>
          <a:xfrm>
            <a:off x="366713" y="3165473"/>
            <a:ext cx="2652712"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31" name="Text Placeholder 21"/>
          <p:cNvSpPr>
            <a:spLocks noGrp="1"/>
          </p:cNvSpPr>
          <p:nvPr>
            <p:ph type="body" sz="quarter" idx="20" hasCustomPrompt="1"/>
          </p:nvPr>
        </p:nvSpPr>
        <p:spPr>
          <a:xfrm>
            <a:off x="366713" y="2607972"/>
            <a:ext cx="2652712" cy="579548"/>
          </a:xfrm>
        </p:spPr>
        <p:txBody>
          <a:bodyPr lIns="0" tIns="0" rIns="0" bIns="0" anchor="b">
            <a:noAutofit/>
          </a:bodyPr>
          <a:lstStyle>
            <a:lvl1pPr marL="0" indent="0" algn="l">
              <a:lnSpc>
                <a:spcPct val="114000"/>
              </a:lnSpc>
              <a:spcBef>
                <a:spcPts val="800"/>
              </a:spcBef>
              <a:buNone/>
              <a:defRPr sz="18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3" name="Text Placeholder 21"/>
          <p:cNvSpPr>
            <a:spLocks noGrp="1"/>
          </p:cNvSpPr>
          <p:nvPr>
            <p:ph type="body" sz="quarter" idx="31" hasCustomPrompt="1"/>
          </p:nvPr>
        </p:nvSpPr>
        <p:spPr>
          <a:xfrm>
            <a:off x="366713" y="3309975"/>
            <a:ext cx="2652713" cy="1354597"/>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26" name="Text Placeholder 21"/>
          <p:cNvSpPr>
            <a:spLocks noGrp="1"/>
          </p:cNvSpPr>
          <p:nvPr>
            <p:ph type="body" sz="quarter" idx="36" hasCustomPrompt="1"/>
          </p:nvPr>
        </p:nvSpPr>
        <p:spPr>
          <a:xfrm>
            <a:off x="366713" y="4713829"/>
            <a:ext cx="2652713" cy="237054"/>
          </a:xfrm>
        </p:spPr>
        <p:txBody>
          <a:bodyPr lIns="0" tIns="0" rIns="0" bIns="0" anchor="b">
            <a:noAutofit/>
          </a:bodyPr>
          <a:lstStyle>
            <a:lvl1pPr marL="0" indent="0" algn="l">
              <a:lnSpc>
                <a:spcPct val="114000"/>
              </a:lnSpc>
              <a:spcBef>
                <a:spcPts val="800"/>
              </a:spcBef>
              <a:buNone/>
              <a:defRPr sz="13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27" name="Text Placeholder 21"/>
          <p:cNvSpPr>
            <a:spLocks noGrp="1"/>
          </p:cNvSpPr>
          <p:nvPr>
            <p:ph type="body" sz="quarter" idx="37" hasCustomPrompt="1"/>
          </p:nvPr>
        </p:nvSpPr>
        <p:spPr>
          <a:xfrm>
            <a:off x="366713" y="5000136"/>
            <a:ext cx="2652713" cy="2311458"/>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Picture Placeholder 11" descr="This placeholder is filled with a thin rule line so you can easily move the lines around on the slide" title="Line placeholder"/>
          <p:cNvSpPr>
            <a:spLocks noGrp="1"/>
          </p:cNvSpPr>
          <p:nvPr>
            <p:ph type="pic" sz="quarter" idx="51" hasCustomPrompt="1"/>
          </p:nvPr>
        </p:nvSpPr>
        <p:spPr>
          <a:xfrm>
            <a:off x="3747136" y="878132"/>
            <a:ext cx="2652712"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28" name="Text Placeholder 21"/>
          <p:cNvSpPr>
            <a:spLocks noGrp="1"/>
          </p:cNvSpPr>
          <p:nvPr>
            <p:ph type="body" sz="quarter" idx="38" hasCustomPrompt="1"/>
          </p:nvPr>
        </p:nvSpPr>
        <p:spPr>
          <a:xfrm>
            <a:off x="3748088" y="431528"/>
            <a:ext cx="2652712" cy="457200"/>
          </a:xfrm>
        </p:spPr>
        <p:txBody>
          <a:bodyPr lIns="0" tIns="0" rIns="0" bIns="0" anchor="b">
            <a:noAutofit/>
          </a:bodyPr>
          <a:lstStyle>
            <a:lvl1pPr marL="0" indent="0" algn="l">
              <a:lnSpc>
                <a:spcPct val="114000"/>
              </a:lnSpc>
              <a:spcBef>
                <a:spcPts val="800"/>
              </a:spcBef>
              <a:buNone/>
              <a:defRPr sz="18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0" name="Text Placeholder 21"/>
          <p:cNvSpPr>
            <a:spLocks noGrp="1"/>
          </p:cNvSpPr>
          <p:nvPr>
            <p:ph type="body" sz="quarter" idx="39" hasCustomPrompt="1"/>
          </p:nvPr>
        </p:nvSpPr>
        <p:spPr>
          <a:xfrm>
            <a:off x="3748088" y="1017535"/>
            <a:ext cx="2652713" cy="726324"/>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7" name="Text Placeholder 21"/>
          <p:cNvSpPr>
            <a:spLocks noGrp="1"/>
          </p:cNvSpPr>
          <p:nvPr>
            <p:ph type="body" sz="quarter" idx="40" hasCustomPrompt="1"/>
          </p:nvPr>
        </p:nvSpPr>
        <p:spPr>
          <a:xfrm>
            <a:off x="3748088" y="1824702"/>
            <a:ext cx="2652713" cy="237054"/>
          </a:xfrm>
        </p:spPr>
        <p:txBody>
          <a:bodyPr lIns="0" tIns="0" rIns="0" bIns="0" anchor="b">
            <a:noAutofit/>
          </a:bodyPr>
          <a:lstStyle>
            <a:lvl1pPr marL="0" indent="0" algn="l">
              <a:lnSpc>
                <a:spcPct val="114000"/>
              </a:lnSpc>
              <a:spcBef>
                <a:spcPts val="800"/>
              </a:spcBef>
              <a:buNone/>
              <a:defRPr sz="13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9" name="Text Placeholder 21"/>
          <p:cNvSpPr>
            <a:spLocks noGrp="1"/>
          </p:cNvSpPr>
          <p:nvPr>
            <p:ph type="body" sz="quarter" idx="41" hasCustomPrompt="1"/>
          </p:nvPr>
        </p:nvSpPr>
        <p:spPr>
          <a:xfrm>
            <a:off x="3748088" y="2112264"/>
            <a:ext cx="2652713" cy="546216"/>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1" name="Text Placeholder 21"/>
          <p:cNvSpPr>
            <a:spLocks noGrp="1"/>
          </p:cNvSpPr>
          <p:nvPr>
            <p:ph type="body" sz="quarter" idx="42" hasCustomPrompt="1"/>
          </p:nvPr>
        </p:nvSpPr>
        <p:spPr>
          <a:xfrm>
            <a:off x="3748088" y="2826437"/>
            <a:ext cx="2652713" cy="678072"/>
          </a:xfrm>
        </p:spPr>
        <p:txBody>
          <a:bodyPr lIns="0" tIns="0" rIns="0" bIns="0" anchor="ctr">
            <a:noAutofit/>
          </a:bodyPr>
          <a:lstStyle>
            <a:lvl1pPr marL="0" indent="0" algn="l">
              <a:lnSpc>
                <a:spcPct val="120000"/>
              </a:lnSpc>
              <a:spcBef>
                <a:spcPts val="400"/>
              </a:spcBef>
              <a:buNone/>
              <a:defRPr sz="1000" i="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quotation or callout text</a:t>
            </a:r>
            <a:endParaRPr dirty="0"/>
          </a:p>
        </p:txBody>
      </p:sp>
      <p:sp>
        <p:nvSpPr>
          <p:cNvPr id="42" name="Text Placeholder 21"/>
          <p:cNvSpPr>
            <a:spLocks noGrp="1"/>
          </p:cNvSpPr>
          <p:nvPr>
            <p:ph type="body" sz="quarter" idx="43" hasCustomPrompt="1"/>
          </p:nvPr>
        </p:nvSpPr>
        <p:spPr>
          <a:xfrm>
            <a:off x="3748088" y="3693995"/>
            <a:ext cx="2652713" cy="1123392"/>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4" name="Picture Placeholder 11"/>
          <p:cNvSpPr>
            <a:spLocks noGrp="1"/>
          </p:cNvSpPr>
          <p:nvPr>
            <p:ph type="pic" sz="quarter" idx="22"/>
          </p:nvPr>
        </p:nvSpPr>
        <p:spPr>
          <a:xfrm>
            <a:off x="3748088" y="5299915"/>
            <a:ext cx="2652712" cy="2011680"/>
          </a:xfrm>
        </p:spPr>
        <p:txBody>
          <a:bodyPr tIns="457200">
            <a:normAutofit/>
          </a:bodyPr>
          <a:lstStyle>
            <a:lvl1pPr marL="0" indent="0" algn="ctr">
              <a:buNone/>
              <a:defRPr sz="2000"/>
            </a:lvl1pPr>
          </a:lstStyle>
          <a:p>
            <a:r>
              <a:rPr lang="en-US"/>
              <a:t>Drag picture to placeholder or click icon to add</a:t>
            </a:r>
            <a:endParaRPr/>
          </a:p>
        </p:txBody>
      </p:sp>
      <p:sp>
        <p:nvSpPr>
          <p:cNvPr id="54" name="Text Placeholder 21"/>
          <p:cNvSpPr>
            <a:spLocks noGrp="1"/>
          </p:cNvSpPr>
          <p:nvPr>
            <p:ph type="body" sz="quarter" idx="45" hasCustomPrompt="1"/>
          </p:nvPr>
        </p:nvSpPr>
        <p:spPr>
          <a:xfrm>
            <a:off x="7131368" y="674635"/>
            <a:ext cx="2560320" cy="1583934"/>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57" name="Picture Placeholder 11" descr="This placeholder is filled with a thin rule line so you can easily move the lines around on the slide" title="Line placeholder"/>
          <p:cNvSpPr>
            <a:spLocks noGrp="1"/>
          </p:cNvSpPr>
          <p:nvPr>
            <p:ph type="pic" sz="quarter" idx="53" hasCustomPrompt="1"/>
          </p:nvPr>
        </p:nvSpPr>
        <p:spPr>
          <a:xfrm>
            <a:off x="7134225" y="2693565"/>
            <a:ext cx="2560320" cy="91440"/>
          </a:xfrm>
          <a:blipFill>
            <a:blip r:embed="rId2"/>
            <a:stretch>
              <a:fillRect/>
            </a:stretch>
          </a:blipFill>
        </p:spPr>
        <p:txBody>
          <a:bodyPr lIns="0" tIns="0" rIns="0" bIns="0">
            <a:normAutofit/>
          </a:bodyPr>
          <a:lstStyle>
            <a:lvl1pPr marL="0" indent="0" algn="l">
              <a:buNone/>
              <a:defRPr sz="800">
                <a:solidFill>
                  <a:schemeClr val="bg1"/>
                </a:solidFill>
              </a:defRPr>
            </a:lvl1pPr>
          </a:lstStyle>
          <a:p>
            <a:r>
              <a:rPr lang="en-US" dirty="0"/>
              <a:t> </a:t>
            </a:r>
            <a:endParaRPr dirty="0"/>
          </a:p>
        </p:txBody>
      </p:sp>
      <p:sp>
        <p:nvSpPr>
          <p:cNvPr id="53" name="Text Placeholder 21"/>
          <p:cNvSpPr>
            <a:spLocks noGrp="1"/>
          </p:cNvSpPr>
          <p:nvPr>
            <p:ph type="body" sz="quarter" idx="44" hasCustomPrompt="1"/>
          </p:nvPr>
        </p:nvSpPr>
        <p:spPr>
          <a:xfrm>
            <a:off x="7131367" y="2258568"/>
            <a:ext cx="2560320" cy="457200"/>
          </a:xfrm>
        </p:spPr>
        <p:txBody>
          <a:bodyPr lIns="0" tIns="0" rIns="0" bIns="0" anchor="b">
            <a:noAutofit/>
          </a:bodyPr>
          <a:lstStyle>
            <a:lvl1pPr marL="0" indent="0" algn="l">
              <a:lnSpc>
                <a:spcPct val="114000"/>
              </a:lnSpc>
              <a:spcBef>
                <a:spcPts val="800"/>
              </a:spcBef>
              <a:buNone/>
              <a:defRPr sz="18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58" name="Text Placeholder 21"/>
          <p:cNvSpPr>
            <a:spLocks noGrp="1"/>
          </p:cNvSpPr>
          <p:nvPr>
            <p:ph type="body" sz="quarter" idx="47" hasCustomPrompt="1"/>
          </p:nvPr>
        </p:nvSpPr>
        <p:spPr>
          <a:xfrm>
            <a:off x="7131368" y="2846796"/>
            <a:ext cx="2560320" cy="573693"/>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56" name="Text Placeholder 21"/>
          <p:cNvSpPr>
            <a:spLocks noGrp="1"/>
          </p:cNvSpPr>
          <p:nvPr>
            <p:ph type="body" sz="quarter" idx="46" hasCustomPrompt="1"/>
          </p:nvPr>
        </p:nvSpPr>
        <p:spPr>
          <a:xfrm>
            <a:off x="7131368" y="3418957"/>
            <a:ext cx="2560320" cy="237054"/>
          </a:xfrm>
        </p:spPr>
        <p:txBody>
          <a:bodyPr lIns="0" tIns="0" rIns="0" bIns="0" anchor="b">
            <a:noAutofit/>
          </a:bodyPr>
          <a:lstStyle>
            <a:lvl1pPr marL="0" indent="0" algn="l">
              <a:lnSpc>
                <a:spcPct val="114000"/>
              </a:lnSpc>
              <a:spcBef>
                <a:spcPts val="800"/>
              </a:spcBef>
              <a:buNone/>
              <a:defRPr sz="13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59" name="Text Placeholder 21"/>
          <p:cNvSpPr>
            <a:spLocks noGrp="1"/>
          </p:cNvSpPr>
          <p:nvPr>
            <p:ph type="body" sz="quarter" idx="48" hasCustomPrompt="1"/>
          </p:nvPr>
        </p:nvSpPr>
        <p:spPr>
          <a:xfrm>
            <a:off x="7131368" y="3714257"/>
            <a:ext cx="2560320" cy="1414821"/>
          </a:xfrm>
        </p:spPr>
        <p:txBody>
          <a:bodyPr lIns="0" tIns="0" rIns="0" bIns="0" anchor="t">
            <a:noAutofit/>
          </a:bodyPr>
          <a:lstStyle>
            <a:lvl1pPr marL="182880" indent="-182880" algn="l">
              <a:lnSpc>
                <a:spcPct val="10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60" name="Text Placeholder 21"/>
          <p:cNvSpPr>
            <a:spLocks noGrp="1"/>
          </p:cNvSpPr>
          <p:nvPr>
            <p:ph type="body" sz="quarter" idx="49" hasCustomPrompt="1"/>
          </p:nvPr>
        </p:nvSpPr>
        <p:spPr>
          <a:xfrm>
            <a:off x="7298054" y="5299593"/>
            <a:ext cx="2226946" cy="363128"/>
          </a:xfrm>
        </p:spPr>
        <p:txBody>
          <a:bodyPr lIns="0" tIns="0" rIns="0" bIns="0" anchor="b">
            <a:noAutofit/>
          </a:bodyPr>
          <a:lstStyle>
            <a:lvl1pPr marL="0" indent="0" algn="l">
              <a:lnSpc>
                <a:spcPct val="114000"/>
              </a:lnSpc>
              <a:spcBef>
                <a:spcPts val="800"/>
              </a:spcBef>
              <a:buNone/>
              <a:defRPr sz="1800">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61" name="Text Placeholder 21"/>
          <p:cNvSpPr>
            <a:spLocks noGrp="1"/>
          </p:cNvSpPr>
          <p:nvPr>
            <p:ph type="body" sz="quarter" idx="50" hasCustomPrompt="1"/>
          </p:nvPr>
        </p:nvSpPr>
        <p:spPr>
          <a:xfrm>
            <a:off x="7298054" y="5765692"/>
            <a:ext cx="2226946" cy="1475701"/>
          </a:xfrm>
        </p:spPr>
        <p:txBody>
          <a:bodyPr lIns="0" tIns="0" rIns="0" bIns="0" anchor="t">
            <a:noAutofit/>
          </a:bodyPr>
          <a:lstStyle>
            <a:lvl1pPr marL="0" indent="0" algn="l">
              <a:lnSpc>
                <a:spcPct val="95000"/>
              </a:lnSpc>
              <a:spcBef>
                <a:spcPts val="0"/>
              </a:spcBef>
              <a:spcAft>
                <a:spcPts val="0"/>
              </a:spcAft>
              <a:buFont typeface="Arial" panose="020B0604020202020204" pitchFamily="34" charset="0"/>
              <a:buNone/>
              <a:defRPr sz="1100">
                <a:solidFill>
                  <a:schemeClr val="bg1"/>
                </a:solidFill>
              </a:defRPr>
            </a:lvl1pPr>
            <a:lvl2pPr marL="0" indent="0">
              <a:lnSpc>
                <a:spcPct val="95000"/>
              </a:lnSpc>
              <a:spcBef>
                <a:spcPts val="800"/>
              </a:spcBef>
              <a:spcAft>
                <a:spcPts val="0"/>
              </a:spcAft>
              <a:buFont typeface="Arial" panose="020B0604020202020204" pitchFamily="34" charset="0"/>
              <a:buNone/>
              <a:defRPr sz="1100">
                <a:solidFill>
                  <a:schemeClr val="bg1"/>
                </a:solidFill>
              </a:defRPr>
            </a:lvl2pPr>
            <a:lvl3pPr marL="0" indent="0">
              <a:lnSpc>
                <a:spcPct val="95000"/>
              </a:lnSpc>
              <a:spcBef>
                <a:spcPts val="800"/>
              </a:spcBef>
              <a:spcAft>
                <a:spcPts val="0"/>
              </a:spcAft>
              <a:buFont typeface="Arial" panose="020B0604020202020204" pitchFamily="34" charset="0"/>
              <a:buNone/>
              <a:defRPr sz="1100">
                <a:solidFill>
                  <a:schemeClr val="bg1"/>
                </a:solidFill>
              </a:defRPr>
            </a:lvl3pPr>
            <a:lvl4pPr marL="0" indent="0">
              <a:lnSpc>
                <a:spcPct val="95000"/>
              </a:lnSpc>
              <a:spcBef>
                <a:spcPts val="800"/>
              </a:spcBef>
              <a:spcAft>
                <a:spcPts val="0"/>
              </a:spcAft>
              <a:buFont typeface="Arial" panose="020B0604020202020204" pitchFamily="34" charset="0"/>
              <a:buNone/>
              <a:defRPr sz="1100">
                <a:solidFill>
                  <a:schemeClr val="bg1"/>
                </a:solidFill>
              </a:defRPr>
            </a:lvl4pPr>
            <a:lvl5pPr marL="0" indent="0">
              <a:lnSpc>
                <a:spcPct val="95000"/>
              </a:lnSpc>
              <a:spcBef>
                <a:spcPts val="800"/>
              </a:spcBef>
              <a:spcAft>
                <a:spcPts val="0"/>
              </a:spcAft>
              <a:buFont typeface="Arial" panose="020B0604020202020204" pitchFamily="34" charset="0"/>
              <a:buNone/>
              <a:defRPr sz="1100">
                <a:solidFill>
                  <a:schemeClr val="bg1"/>
                </a:solidFill>
              </a:defRPr>
            </a:lvl5pPr>
            <a:lvl6pPr marL="0" indent="0">
              <a:lnSpc>
                <a:spcPct val="95000"/>
              </a:lnSpc>
              <a:spcBef>
                <a:spcPts val="800"/>
              </a:spcBef>
              <a:spcAft>
                <a:spcPts val="0"/>
              </a:spcAft>
              <a:buNone/>
              <a:defRPr sz="1100">
                <a:solidFill>
                  <a:schemeClr val="bg1"/>
                </a:solidFill>
              </a:defRPr>
            </a:lvl6pPr>
            <a:lvl7pPr marL="0" indent="0">
              <a:lnSpc>
                <a:spcPct val="95000"/>
              </a:lnSpc>
              <a:spcBef>
                <a:spcPts val="800"/>
              </a:spcBef>
              <a:spcAft>
                <a:spcPts val="0"/>
              </a:spcAft>
              <a:buNone/>
              <a:defRPr sz="1100">
                <a:solidFill>
                  <a:schemeClr val="bg1"/>
                </a:solidFill>
              </a:defRPr>
            </a:lvl7pPr>
            <a:lvl8pPr marL="0" indent="0">
              <a:lnSpc>
                <a:spcPct val="95000"/>
              </a:lnSpc>
              <a:spcBef>
                <a:spcPts val="800"/>
              </a:spcBef>
              <a:spcAft>
                <a:spcPts val="0"/>
              </a:spcAft>
              <a:buNone/>
              <a:defRPr sz="1100">
                <a:solidFill>
                  <a:schemeClr val="bg1"/>
                </a:solidFill>
              </a:defRPr>
            </a:lvl8pPr>
            <a:lvl9pPr marL="0" indent="0">
              <a:lnSpc>
                <a:spcPct val="95000"/>
              </a:lnSpc>
              <a:spcBef>
                <a:spcPts val="800"/>
              </a:spcBef>
              <a:spcAft>
                <a:spcPts val="0"/>
              </a:spcAft>
              <a:buNone/>
              <a:defRPr sz="1100">
                <a:solidFill>
                  <a:schemeClr val="bg1"/>
                </a:solidFill>
              </a:defRPr>
            </a:lvl9pPr>
          </a:lstStyle>
          <a:p>
            <a:pPr lvl="0"/>
            <a:r>
              <a:rPr dirty="0"/>
              <a:t>Click to add text</a:t>
            </a:r>
          </a:p>
        </p:txBody>
      </p:sp>
      <p:cxnSp>
        <p:nvCxnSpPr>
          <p:cNvPr id="8" name="fold"/>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29" name="fold"/>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508751"/>
      </p:ext>
    </p:extLst>
  </p:cSld>
  <p:clrMapOvr>
    <a:masterClrMapping/>
  </p:clrMapOvr>
  <p:extLst mod="1">
    <p:ext uri="{DCECCB84-F9BA-43D5-87BE-67443E8EF086}">
      <p15:sldGuideLst xmlns:p15="http://schemas.microsoft.com/office/powerpoint/2012/main">
        <p15:guide id="1" pos="231" userDrawn="1">
          <p15:clr>
            <a:srgbClr val="FBAE40"/>
          </p15:clr>
        </p15:guide>
        <p15:guide id="2" pos="1902" userDrawn="1">
          <p15:clr>
            <a:srgbClr val="FBAE40"/>
          </p15:clr>
        </p15:guide>
        <p15:guide id="3" pos="2361" userDrawn="1">
          <p15:clr>
            <a:srgbClr val="FBAE40"/>
          </p15:clr>
        </p15:guide>
        <p15:guide id="4" pos="4032" userDrawn="1">
          <p15:clr>
            <a:srgbClr val="FBAE40"/>
          </p15:clr>
        </p15:guide>
        <p15:guide id="5" pos="4494" userDrawn="1">
          <p15:clr>
            <a:srgbClr val="FBAE40"/>
          </p15:clr>
        </p15:guide>
        <p15:guide id="6" pos="6105" userDrawn="1">
          <p15:clr>
            <a:srgbClr val="FBAE40"/>
          </p15:clr>
        </p15:guide>
        <p15:guide id="7" orient="horz" pos="288" userDrawn="1">
          <p15:clr>
            <a:srgbClr val="FBAE40"/>
          </p15:clr>
        </p15:guide>
        <p15:guide id="8" orient="horz"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4/17/2018</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endParaRPr lang="en-US" sz="1000" dirty="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lang="en-US" sz="1000" dirty="0">
                <a:solidFill>
                  <a:prstClr val="white">
                    <a:lumMod val="50000"/>
                  </a:prstClr>
                </a:solidFill>
                <a:latin typeface="Calibri Light" panose="020F0302020204030204" pitchFamily="34" charset="0"/>
                <a:cs typeface="Calibri" panose="020F0502020204030204" pitchFamily="34" charset="0"/>
              </a:rPr>
              <a:t>By the</a:t>
            </a:r>
            <a:r>
              <a:rPr lang="en-US" sz="1000" baseline="0" dirty="0">
                <a:solidFill>
                  <a:prstClr val="white">
                    <a:lumMod val="50000"/>
                  </a:prstClr>
                </a:solidFill>
                <a:latin typeface="Calibri Light" panose="020F0302020204030204" pitchFamily="34" charset="0"/>
                <a:cs typeface="Calibri" panose="020F0502020204030204" pitchFamily="34" charset="0"/>
              </a:rPr>
              <a:t> way, if you need to move or copy the red lines, you can select them by clicking the dotted outlines.</a:t>
            </a:r>
            <a:endParaRPr lang="en-US"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504@iu.edu" TargetMode="External"/><Relationship Id="rId7" Type="http://schemas.openxmlformats.org/officeDocument/2006/relationships/image" Target="../media/image3.jpeg"/><Relationship Id="rId2" Type="http://schemas.openxmlformats.org/officeDocument/2006/relationships/hyperlink" Target="mailto:zy7@iu.edu"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mailto:zhibsun@iu.edu" TargetMode="External"/><Relationship Id="rId4" Type="http://schemas.openxmlformats.org/officeDocument/2006/relationships/hyperlink" Target="mailto:gtmemmer@i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descr="This placeholder is filled with a thin rule line so you can easily move the lines around on the slide" title="Line placeholder"/>
          <p:cNvSpPr>
            <a:spLocks noGrp="1"/>
          </p:cNvSpPr>
          <p:nvPr>
            <p:ph type="pic" sz="quarter" idx="52"/>
          </p:nvPr>
        </p:nvSpPr>
        <p:spPr>
          <a:xfrm>
            <a:off x="315755" y="4295483"/>
            <a:ext cx="2652712" cy="91440"/>
          </a:xfrm>
        </p:spPr>
      </p:sp>
      <p:sp>
        <p:nvSpPr>
          <p:cNvPr id="116" name="Text Placeholder 115"/>
          <p:cNvSpPr>
            <a:spLocks noGrp="1"/>
          </p:cNvSpPr>
          <p:nvPr>
            <p:ph type="body" sz="quarter" idx="20"/>
          </p:nvPr>
        </p:nvSpPr>
        <p:spPr>
          <a:xfrm>
            <a:off x="315755" y="3700291"/>
            <a:ext cx="2652712" cy="579548"/>
          </a:xfrm>
        </p:spPr>
        <p:txBody>
          <a:bodyPr/>
          <a:lstStyle/>
          <a:p>
            <a:r>
              <a:rPr lang="en-US" dirty="0"/>
              <a:t>MVC Pattern</a:t>
            </a:r>
          </a:p>
        </p:txBody>
      </p:sp>
      <p:sp>
        <p:nvSpPr>
          <p:cNvPr id="118" name="Text Placeholder 117"/>
          <p:cNvSpPr>
            <a:spLocks noGrp="1"/>
          </p:cNvSpPr>
          <p:nvPr>
            <p:ph type="body" sz="quarter" idx="31"/>
          </p:nvPr>
        </p:nvSpPr>
        <p:spPr>
          <a:xfrm>
            <a:off x="277654" y="4497755"/>
            <a:ext cx="2652713" cy="1354597"/>
          </a:xfrm>
        </p:spPr>
        <p:txBody>
          <a:bodyPr/>
          <a:lstStyle/>
          <a:p>
            <a:r>
              <a:rPr lang="en-US" dirty="0"/>
              <a:t>View displays the cell’s move and changes between alive and dead</a:t>
            </a:r>
          </a:p>
          <a:p>
            <a:r>
              <a:rPr lang="en-US" dirty="0"/>
              <a:t>Controller controls the requirement of cell to be alive and dead </a:t>
            </a:r>
          </a:p>
          <a:p>
            <a:r>
              <a:rPr lang="en-US" dirty="0"/>
              <a:t>Model represents the cell and grid canvas and will be updated if the data changes</a:t>
            </a:r>
          </a:p>
        </p:txBody>
      </p:sp>
      <p:sp>
        <p:nvSpPr>
          <p:cNvPr id="119" name="Text Placeholder 118"/>
          <p:cNvSpPr>
            <a:spLocks noGrp="1"/>
          </p:cNvSpPr>
          <p:nvPr>
            <p:ph type="body" sz="quarter" idx="36"/>
          </p:nvPr>
        </p:nvSpPr>
        <p:spPr>
          <a:xfrm>
            <a:off x="354805" y="5852352"/>
            <a:ext cx="2652713" cy="237054"/>
          </a:xfrm>
        </p:spPr>
        <p:txBody>
          <a:bodyPr/>
          <a:lstStyle/>
          <a:p>
            <a:r>
              <a:rPr lang="en-US" dirty="0">
                <a:solidFill>
                  <a:srgbClr val="F24F4F"/>
                </a:solidFill>
              </a:rPr>
              <a:t>Benefits</a:t>
            </a:r>
          </a:p>
        </p:txBody>
      </p:sp>
      <p:sp>
        <p:nvSpPr>
          <p:cNvPr id="120" name="Text Placeholder 119"/>
          <p:cNvSpPr>
            <a:spLocks noGrp="1"/>
          </p:cNvSpPr>
          <p:nvPr>
            <p:ph type="body" sz="quarter" idx="37"/>
          </p:nvPr>
        </p:nvSpPr>
        <p:spPr>
          <a:xfrm>
            <a:off x="315754" y="6205874"/>
            <a:ext cx="2652713" cy="2311458"/>
          </a:xfrm>
        </p:spPr>
        <p:txBody>
          <a:bodyPr/>
          <a:lstStyle/>
          <a:p>
            <a:r>
              <a:rPr lang="en-US" dirty="0"/>
              <a:t>the model is decoupled from the view, it allows a great flexibility to implement the model using code reusability and modularity. The inner working of the model can be changed any time without any effect on the view as long as the output remains the same. Parallel development process for model and view!</a:t>
            </a:r>
          </a:p>
          <a:p>
            <a:endParaRPr lang="en-US" dirty="0"/>
          </a:p>
        </p:txBody>
      </p:sp>
      <p:sp>
        <p:nvSpPr>
          <p:cNvPr id="21" name="Picture Placeholder 20" descr="This placeholder is filled with a thin rule line so you can easily move the lines around on the slide" title="Line placeholder"/>
          <p:cNvSpPr>
            <a:spLocks noGrp="1"/>
          </p:cNvSpPr>
          <p:nvPr>
            <p:ph type="pic" sz="quarter" idx="51"/>
          </p:nvPr>
        </p:nvSpPr>
        <p:spPr/>
      </p:sp>
      <p:sp>
        <p:nvSpPr>
          <p:cNvPr id="121" name="Text Placeholder 120"/>
          <p:cNvSpPr>
            <a:spLocks noGrp="1"/>
          </p:cNvSpPr>
          <p:nvPr>
            <p:ph type="body" sz="quarter" idx="38"/>
          </p:nvPr>
        </p:nvSpPr>
        <p:spPr/>
        <p:txBody>
          <a:bodyPr/>
          <a:lstStyle/>
          <a:p>
            <a:r>
              <a:rPr lang="en-US" dirty="0"/>
              <a:t>S</a:t>
            </a:r>
            <a:r>
              <a:rPr lang="en-US" altLang="zh-CN" dirty="0"/>
              <a:t>trategy Pattern</a:t>
            </a:r>
            <a:endParaRPr lang="en-US" dirty="0"/>
          </a:p>
        </p:txBody>
      </p:sp>
      <p:sp>
        <p:nvSpPr>
          <p:cNvPr id="122" name="Text Placeholder 121"/>
          <p:cNvSpPr>
            <a:spLocks noGrp="1"/>
          </p:cNvSpPr>
          <p:nvPr>
            <p:ph type="body" sz="quarter" idx="39"/>
          </p:nvPr>
        </p:nvSpPr>
        <p:spPr>
          <a:xfrm>
            <a:off x="3748089" y="1017535"/>
            <a:ext cx="2651760" cy="1803320"/>
          </a:xfrm>
        </p:spPr>
        <p:txBody>
          <a:bodyPr/>
          <a:lstStyle/>
          <a:p>
            <a:r>
              <a:rPr lang="en-US" dirty="0"/>
              <a:t>The strategy design pattern is implemented in Consume Strategy. </a:t>
            </a:r>
            <a:endParaRPr lang="zh-CN" altLang="en-US" dirty="0"/>
          </a:p>
          <a:p>
            <a:r>
              <a:rPr lang="en-US" dirty="0"/>
              <a:t>This design pattern helped the forager to know which consume algorithm to</a:t>
            </a:r>
            <a:r>
              <a:rPr lang="zh-CN" altLang="en-US" dirty="0"/>
              <a:t> </a:t>
            </a:r>
            <a:r>
              <a:rPr lang="en-US" dirty="0"/>
              <a:t>run to consume other foragers and resources. It solved this problem of </a:t>
            </a:r>
            <a:r>
              <a:rPr lang="zh-CN" altLang="en-US" dirty="0"/>
              <a:t> </a:t>
            </a:r>
            <a:r>
              <a:rPr lang="en-US" dirty="0"/>
              <a:t>having multiple things to consume because the strategy pattern allows the program to select different algorithms at run time. </a:t>
            </a:r>
            <a:endParaRPr lang="zh-CN" altLang="en-US" dirty="0"/>
          </a:p>
        </p:txBody>
      </p:sp>
      <p:sp>
        <p:nvSpPr>
          <p:cNvPr id="123" name="Text Placeholder 122"/>
          <p:cNvSpPr>
            <a:spLocks noGrp="1"/>
          </p:cNvSpPr>
          <p:nvPr>
            <p:ph type="body" sz="quarter" idx="40"/>
          </p:nvPr>
        </p:nvSpPr>
        <p:spPr>
          <a:xfrm>
            <a:off x="3747136" y="2769496"/>
            <a:ext cx="2652713" cy="237054"/>
          </a:xfrm>
        </p:spPr>
        <p:txBody>
          <a:bodyPr/>
          <a:lstStyle/>
          <a:p>
            <a:r>
              <a:rPr lang="en-US" sz="1800" b="0" dirty="0">
                <a:solidFill>
                  <a:srgbClr val="F24F4F"/>
                </a:solidFill>
                <a:latin typeface="+mj-lt"/>
              </a:rPr>
              <a:t>Singleton Pattern</a:t>
            </a:r>
          </a:p>
        </p:txBody>
      </p:sp>
      <p:sp>
        <p:nvSpPr>
          <p:cNvPr id="124" name="Text Placeholder 123"/>
          <p:cNvSpPr>
            <a:spLocks noGrp="1"/>
          </p:cNvSpPr>
          <p:nvPr>
            <p:ph type="body" sz="quarter" idx="41"/>
          </p:nvPr>
        </p:nvSpPr>
        <p:spPr>
          <a:xfrm>
            <a:off x="3701889" y="3107749"/>
            <a:ext cx="2872739" cy="1437869"/>
          </a:xfrm>
        </p:spPr>
        <p:txBody>
          <a:bodyPr/>
          <a:lstStyle/>
          <a:p>
            <a:r>
              <a:rPr lang="en-US" dirty="0"/>
              <a:t>If a system only needs one instance of a class, and that instance needs to be accessible in many different parts of a system, you control both instantiation and access by making that class a singleton.</a:t>
            </a:r>
          </a:p>
          <a:p>
            <a:r>
              <a:rPr lang="en-US" dirty="0"/>
              <a:t>The singleton pattern in our project is implemented for making sure one user can only initialize one Client, because we have to prevent one user control multiple foragers.</a:t>
            </a:r>
          </a:p>
          <a:p>
            <a:endParaRPr lang="en-US" dirty="0"/>
          </a:p>
        </p:txBody>
      </p:sp>
      <p:sp>
        <p:nvSpPr>
          <p:cNvPr id="23" name="Picture Placeholder 22" descr="This placeholder is filled with a thin rule line so you can easily move the lines around on the slide" title="Line placeholder"/>
          <p:cNvSpPr>
            <a:spLocks noGrp="1"/>
          </p:cNvSpPr>
          <p:nvPr>
            <p:ph type="pic" sz="quarter" idx="53"/>
          </p:nvPr>
        </p:nvSpPr>
        <p:spPr>
          <a:xfrm>
            <a:off x="7131367" y="653945"/>
            <a:ext cx="2560320" cy="91440"/>
          </a:xfrm>
        </p:spPr>
      </p:sp>
      <p:sp>
        <p:nvSpPr>
          <p:cNvPr id="126" name="Text Placeholder 125"/>
          <p:cNvSpPr>
            <a:spLocks noGrp="1"/>
          </p:cNvSpPr>
          <p:nvPr>
            <p:ph type="body" sz="quarter" idx="44"/>
          </p:nvPr>
        </p:nvSpPr>
        <p:spPr>
          <a:xfrm>
            <a:off x="7128510" y="151883"/>
            <a:ext cx="2560320" cy="457200"/>
          </a:xfrm>
        </p:spPr>
        <p:txBody>
          <a:bodyPr/>
          <a:lstStyle/>
          <a:p>
            <a:r>
              <a:rPr lang="en-US" b="1" dirty="0"/>
              <a:t>Game Of Life</a:t>
            </a:r>
          </a:p>
        </p:txBody>
      </p:sp>
      <p:sp>
        <p:nvSpPr>
          <p:cNvPr id="128" name="Text Placeholder 127"/>
          <p:cNvSpPr>
            <a:spLocks noGrp="1"/>
          </p:cNvSpPr>
          <p:nvPr>
            <p:ph type="body" sz="quarter" idx="46"/>
          </p:nvPr>
        </p:nvSpPr>
        <p:spPr>
          <a:xfrm>
            <a:off x="7128510" y="2043294"/>
            <a:ext cx="2560320" cy="237054"/>
          </a:xfrm>
        </p:spPr>
        <p:txBody>
          <a:bodyPr/>
          <a:lstStyle/>
          <a:p>
            <a:r>
              <a:rPr lang="en-US" dirty="0">
                <a:solidFill>
                  <a:srgbClr val="F24F4F"/>
                </a:solidFill>
              </a:rPr>
              <a:t>How It Works In Our Project</a:t>
            </a:r>
          </a:p>
        </p:txBody>
      </p:sp>
      <p:sp>
        <p:nvSpPr>
          <p:cNvPr id="130" name="Text Placeholder 129"/>
          <p:cNvSpPr>
            <a:spLocks noGrp="1"/>
          </p:cNvSpPr>
          <p:nvPr>
            <p:ph type="body" sz="quarter" idx="48"/>
          </p:nvPr>
        </p:nvSpPr>
        <p:spPr>
          <a:xfrm>
            <a:off x="7128510" y="2415230"/>
            <a:ext cx="2560320" cy="2249342"/>
          </a:xfrm>
        </p:spPr>
        <p:txBody>
          <a:bodyPr/>
          <a:lstStyle/>
          <a:p>
            <a:r>
              <a:rPr lang="en-US" dirty="0"/>
              <a:t>In Game of Life, we implement a simulation for the resource growth to be used in a CPR model, the cell growth will depends on the number of neighbor cells instead of the simple check of alive or dead. By this way, the cell growth will be much more accurate and simple.</a:t>
            </a:r>
          </a:p>
          <a:p>
            <a:r>
              <a:rPr lang="en-US" dirty="0"/>
              <a:t>Common Resource Pool (CPR) is a type of good that is self replenishing but can be expended if all the resources are consumed. In our model we have Foragers who will consume the resources and compete for their share of resources. </a:t>
            </a:r>
          </a:p>
          <a:p>
            <a:endParaRPr lang="en-US" dirty="0"/>
          </a:p>
          <a:p>
            <a:pPr marL="0" indent="0">
              <a:buNone/>
            </a:pPr>
            <a:endParaRPr lang="en-US" dirty="0"/>
          </a:p>
        </p:txBody>
      </p:sp>
      <p:sp>
        <p:nvSpPr>
          <p:cNvPr id="219" name="Text Placeholder 218"/>
          <p:cNvSpPr>
            <a:spLocks noGrp="1"/>
          </p:cNvSpPr>
          <p:nvPr>
            <p:ph type="body" sz="quarter" idx="49"/>
          </p:nvPr>
        </p:nvSpPr>
        <p:spPr>
          <a:xfrm>
            <a:off x="7295197" y="5324476"/>
            <a:ext cx="2226946" cy="1108902"/>
          </a:xfrm>
        </p:spPr>
        <p:txBody>
          <a:bodyPr/>
          <a:lstStyle/>
          <a:p>
            <a:r>
              <a:rPr lang="en-US" dirty="0"/>
              <a:t>CSCI-C322</a:t>
            </a:r>
          </a:p>
          <a:p>
            <a:r>
              <a:rPr lang="en-US" sz="1100" dirty="0"/>
              <a:t>O</a:t>
            </a:r>
            <a:r>
              <a:rPr lang="en-US" altLang="zh-CN" sz="1100" dirty="0"/>
              <a:t>bject-Oriented Software Method</a:t>
            </a:r>
          </a:p>
          <a:p>
            <a:r>
              <a:rPr lang="en-US" sz="1100" dirty="0"/>
              <a:t>Professor: </a:t>
            </a:r>
            <a:r>
              <a:rPr lang="en-US" sz="1100" dirty="0" err="1"/>
              <a:t>Mitja</a:t>
            </a:r>
            <a:r>
              <a:rPr lang="en-US" sz="1100" dirty="0"/>
              <a:t> </a:t>
            </a:r>
            <a:r>
              <a:rPr lang="en-US" sz="1100" dirty="0" err="1"/>
              <a:t>Hmeljak</a:t>
            </a:r>
            <a:endParaRPr lang="en-US" sz="1100" dirty="0"/>
          </a:p>
        </p:txBody>
      </p:sp>
      <p:sp>
        <p:nvSpPr>
          <p:cNvPr id="220" name="Text Placeholder 219"/>
          <p:cNvSpPr>
            <a:spLocks noGrp="1"/>
          </p:cNvSpPr>
          <p:nvPr>
            <p:ph type="body" sz="quarter" idx="50"/>
          </p:nvPr>
        </p:nvSpPr>
        <p:spPr>
          <a:xfrm>
            <a:off x="7295197" y="6535470"/>
            <a:ext cx="2226946" cy="765876"/>
          </a:xfrm>
        </p:spPr>
        <p:txBody>
          <a:bodyPr/>
          <a:lstStyle/>
          <a:p>
            <a:r>
              <a:rPr lang="en-US" dirty="0"/>
              <a:t>Zhongyu Yang : </a:t>
            </a:r>
            <a:r>
              <a:rPr lang="en-US" dirty="0">
                <a:hlinkClick r:id="rId2"/>
              </a:rPr>
              <a:t>zy7@iu.edu</a:t>
            </a:r>
            <a:endParaRPr lang="en-US" dirty="0"/>
          </a:p>
          <a:p>
            <a:r>
              <a:rPr lang="en-US" dirty="0" err="1"/>
              <a:t>Mengyuan</a:t>
            </a:r>
            <a:r>
              <a:rPr lang="en-US" dirty="0"/>
              <a:t> Li:  </a:t>
            </a:r>
            <a:r>
              <a:rPr lang="en-US" dirty="0">
                <a:hlinkClick r:id="rId3"/>
              </a:rPr>
              <a:t>li504@iu.edu</a:t>
            </a:r>
            <a:endParaRPr lang="en-US" dirty="0"/>
          </a:p>
          <a:p>
            <a:r>
              <a:rPr lang="en-US" dirty="0"/>
              <a:t>Garret </a:t>
            </a:r>
            <a:r>
              <a:rPr lang="en-US" dirty="0" err="1"/>
              <a:t>Memmer</a:t>
            </a:r>
            <a:r>
              <a:rPr lang="en-US" dirty="0"/>
              <a:t>: </a:t>
            </a:r>
            <a:r>
              <a:rPr lang="en-US" dirty="0">
                <a:hlinkClick r:id="rId4"/>
              </a:rPr>
              <a:t>gtmemmer@iu.edu</a:t>
            </a:r>
            <a:endParaRPr lang="en-US" dirty="0"/>
          </a:p>
          <a:p>
            <a:r>
              <a:rPr lang="en-US" dirty="0" err="1"/>
              <a:t>Zhibo</a:t>
            </a:r>
            <a:r>
              <a:rPr lang="en-US" dirty="0"/>
              <a:t> Sun: </a:t>
            </a:r>
            <a:r>
              <a:rPr lang="en-US" err="1">
                <a:hlinkClick r:id="rId5"/>
              </a:rPr>
              <a:t>zhibsun</a:t>
            </a:r>
            <a:r>
              <a:rPr lang="en-US">
                <a:hlinkClick r:id="rId5"/>
              </a:rPr>
              <a:t>@iu.edu</a:t>
            </a:r>
            <a:endParaRPr lang="en-US"/>
          </a:p>
          <a:p>
            <a:endParaRPr lang="en-US" dirty="0"/>
          </a:p>
          <a:p>
            <a:endParaRPr lang="en-US" dirty="0"/>
          </a:p>
          <a:p>
            <a:endParaRPr lang="en-US" dirty="0"/>
          </a:p>
          <a:p>
            <a:endParaRPr lang="en-US" dirty="0"/>
          </a:p>
          <a:p>
            <a:endParaRPr lang="en-US" dirty="0"/>
          </a:p>
          <a:p>
            <a:endParaRPr lang="en-US" dirty="0"/>
          </a:p>
        </p:txBody>
      </p:sp>
      <p:pic>
        <p:nvPicPr>
          <p:cNvPr id="3" name="Picture Placeholder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3617" b="3617"/>
          <a:stretch>
            <a:fillRect/>
          </a:stretch>
        </p:blipFill>
        <p:spPr>
          <a:xfrm>
            <a:off x="0" y="574266"/>
            <a:ext cx="3362325" cy="3015193"/>
          </a:xfrm>
        </p:spPr>
      </p:pic>
      <p:pic>
        <p:nvPicPr>
          <p:cNvPr id="5" name="Picture Placeholder 4"/>
          <p:cNvPicPr>
            <a:picLocks noGrp="1" noChangeAspect="1"/>
          </p:cNvPicPr>
          <p:nvPr>
            <p:ph type="pic" sz="quarter" idx="22"/>
          </p:nvPr>
        </p:nvPicPr>
        <p:blipFill>
          <a:blip r:embed="rId7" cstate="print">
            <a:extLst>
              <a:ext uri="{28A0092B-C50C-407E-A947-70E740481C1C}">
                <a14:useLocalDpi xmlns:a14="http://schemas.microsoft.com/office/drawing/2010/main" val="0"/>
              </a:ext>
            </a:extLst>
          </a:blip>
          <a:srcRect l="9100" r="9100"/>
          <a:stretch>
            <a:fillRect/>
          </a:stretch>
        </p:blipFill>
        <p:spPr>
          <a:xfrm>
            <a:off x="3563769" y="4765850"/>
            <a:ext cx="3178034" cy="2410057"/>
          </a:xfrm>
        </p:spPr>
      </p:pic>
      <p:sp>
        <p:nvSpPr>
          <p:cNvPr id="7" name="Text Placeholder 6"/>
          <p:cNvSpPr>
            <a:spLocks noGrp="1"/>
          </p:cNvSpPr>
          <p:nvPr>
            <p:ph type="body" sz="quarter" idx="47"/>
          </p:nvPr>
        </p:nvSpPr>
        <p:spPr>
          <a:xfrm>
            <a:off x="7128510" y="888728"/>
            <a:ext cx="2560320" cy="1154565"/>
          </a:xfrm>
        </p:spPr>
        <p:txBody>
          <a:bodyPr/>
          <a:lstStyle/>
          <a:p>
            <a:r>
              <a:rPr lang="en-US" dirty="0"/>
              <a:t>The Game of Life was invented in 1970 by the British mathematician John Horton Conway. It is the best-known example of a cellular automaton which is any system in which rules are applied to cells and their neighbors in a regular grid.</a:t>
            </a:r>
          </a:p>
          <a:p>
            <a:endParaRPr lang="en-US" dirty="0"/>
          </a:p>
        </p:txBody>
      </p:sp>
    </p:spTree>
    <p:extLst>
      <p:ext uri="{BB962C8B-B14F-4D97-AF65-F5344CB8AC3E}">
        <p14:creationId xmlns:p14="http://schemas.microsoft.com/office/powerpoint/2010/main" val="2005184843"/>
      </p:ext>
    </p:extLst>
  </p:cSld>
  <p:clrMapOvr>
    <a:masterClrMapping/>
  </p:clrMapOvr>
</p:sld>
</file>

<file path=ppt/theme/theme1.xml><?xml version="1.0" encoding="utf-8"?>
<a:theme xmlns:a="http://schemas.openxmlformats.org/drawingml/2006/main" name="Red Brochure 11 x 8.5">
  <a:themeElements>
    <a:clrScheme name="Red Brochure">
      <a:dk1>
        <a:sysClr val="windowText" lastClr="000000"/>
      </a:dk1>
      <a:lt1>
        <a:sysClr val="window" lastClr="FFFFFF"/>
      </a:lt1>
      <a:dk2>
        <a:srgbClr val="4C483D"/>
      </a:dk2>
      <a:lt2>
        <a:srgbClr val="E4E3E2"/>
      </a:lt2>
      <a:accent1>
        <a:srgbClr val="F24F4F"/>
      </a:accent1>
      <a:accent2>
        <a:srgbClr val="8DBB70"/>
      </a:accent2>
      <a:accent3>
        <a:srgbClr val="F0BB44"/>
      </a:accent3>
      <a:accent4>
        <a:srgbClr val="61ADBF"/>
      </a:accent4>
      <a:accent5>
        <a:srgbClr val="A3648B"/>
      </a:accent5>
      <a:accent6>
        <a:srgbClr val="F8943F"/>
      </a:accent6>
      <a:hlink>
        <a:srgbClr val="4C483D"/>
      </a:hlink>
      <a:folHlink>
        <a:srgbClr val="A3648B"/>
      </a:folHlink>
    </a:clrScheme>
    <a:fontScheme name="Century Gothic-Garamond">
      <a:majorFont>
        <a:latin typeface="Century Gothic"/>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Brochure.potx" id="{E914270B-3276-4F2E-8580-C3CCE9E5F702}" vid="{E9F90C9B-080A-428F-9657-A3A4573153FD}"/>
    </a:ext>
  </a:extLst>
</a:theme>
</file>

<file path=ppt/theme/theme2.xml><?xml version="1.0" encoding="utf-8"?>
<a:theme xmlns:a="http://schemas.openxmlformats.org/drawingml/2006/main" name="Office Theme">
  <a:themeElements>
    <a:clrScheme name="Red Brochure">
      <a:dk1>
        <a:sysClr val="windowText" lastClr="000000"/>
      </a:dk1>
      <a:lt1>
        <a:sysClr val="window" lastClr="FFFFFF"/>
      </a:lt1>
      <a:dk2>
        <a:srgbClr val="4C483D"/>
      </a:dk2>
      <a:lt2>
        <a:srgbClr val="E4E3E2"/>
      </a:lt2>
      <a:accent1>
        <a:srgbClr val="F24F4F"/>
      </a:accent1>
      <a:accent2>
        <a:srgbClr val="8DBB70"/>
      </a:accent2>
      <a:accent3>
        <a:srgbClr val="F0BB44"/>
      </a:accent3>
      <a:accent4>
        <a:srgbClr val="61ADBF"/>
      </a:accent4>
      <a:accent5>
        <a:srgbClr val="A3648B"/>
      </a:accent5>
      <a:accent6>
        <a:srgbClr val="F8943F"/>
      </a:accent6>
      <a:hlink>
        <a:srgbClr val="4C483D"/>
      </a:hlink>
      <a:folHlink>
        <a:srgbClr val="A3648B"/>
      </a:folHlink>
    </a:clrScheme>
    <a:fontScheme name="Century Gothic-Garamond">
      <a:majorFont>
        <a:latin typeface="Century Gothic"/>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Brochure">
      <a:dk1>
        <a:sysClr val="windowText" lastClr="000000"/>
      </a:dk1>
      <a:lt1>
        <a:sysClr val="window" lastClr="FFFFFF"/>
      </a:lt1>
      <a:dk2>
        <a:srgbClr val="4C483D"/>
      </a:dk2>
      <a:lt2>
        <a:srgbClr val="E4E3E2"/>
      </a:lt2>
      <a:accent1>
        <a:srgbClr val="F24F4F"/>
      </a:accent1>
      <a:accent2>
        <a:srgbClr val="8DBB70"/>
      </a:accent2>
      <a:accent3>
        <a:srgbClr val="F0BB44"/>
      </a:accent3>
      <a:accent4>
        <a:srgbClr val="61ADBF"/>
      </a:accent4>
      <a:accent5>
        <a:srgbClr val="A3648B"/>
      </a:accent5>
      <a:accent6>
        <a:srgbClr val="F8943F"/>
      </a:accent6>
      <a:hlink>
        <a:srgbClr val="4C483D"/>
      </a:hlink>
      <a:folHlink>
        <a:srgbClr val="A3648B"/>
      </a:folHlink>
    </a:clrScheme>
    <a:fontScheme name="Century Gothic-Garamond">
      <a:majorFont>
        <a:latin typeface="Century Gothic"/>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867535</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2012-11-22T03:16:00+00:00</AssetStart>
    <FriendlyTitle xmlns="4873beb7-5857-4685-be1f-d57550cc96cc" xsi:nil="true"/>
    <MarketSpecific xmlns="4873beb7-5857-4685-be1f-d57550cc96cc">false</MarketSpecific>
    <TPNamespace xmlns="4873beb7-5857-4685-be1f-d57550cc96cc" xsi:nil="true"/>
    <PublishStatusLookup xmlns="4873beb7-5857-4685-be1f-d57550cc96cc">
      <Value>1659102</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TP103895498</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68446C-951E-4662-86CC-7D4A2B2E963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F2977314-8297-423F-815C-299D2AF8B6EB}">
  <ds:schemaRefs>
    <ds:schemaRef ds:uri="http://schemas.microsoft.com/sharepoint/v3/contenttype/forms"/>
  </ds:schemaRefs>
</ds:datastoreItem>
</file>

<file path=customXml/itemProps3.xml><?xml version="1.0" encoding="utf-8"?>
<ds:datastoreItem xmlns:ds="http://schemas.openxmlformats.org/officeDocument/2006/customXml" ds:itemID="{1EB92C9B-FFD4-4BBA-A5CD-0117EEB53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Tri-fold business, medical brochure (red, white design)</Template>
  <TotalTime>0</TotalTime>
  <Words>343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Garamond</vt:lpstr>
      <vt:lpstr>Red Brochure 11 x 8.5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2018-04-17T21:38:37Z</dcterms:created>
  <dcterms:modified xsi:type="dcterms:W3CDTF">2018-04-18T02:11:04Z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