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8742-33AA-4FA4-A3E2-B6D881CDD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C1774-7486-48A4-8686-9173CAF5E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6EE95-C72D-4171-AE18-9E2FE702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C9BF-AA38-4AA3-8E00-8F28933B1CF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7045D-DBE2-44AF-A261-60432AA6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CE4E0-3196-48C1-A2CF-F9DD103A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7AA1-9387-46CF-B483-39E5540C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0A2A-35BA-4638-966E-B6887896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52E92-7758-4E05-AA06-0E8697680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35FAF-DE4B-4B89-81BB-BA9B0633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C9BF-AA38-4AA3-8E00-8F28933B1CF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AEE51-CEB9-4E7D-A0F7-552454B3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E317C-CCCC-4178-A5D3-B5497201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7AA1-9387-46CF-B483-39E5540C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7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D8EA2-1C4A-4555-B514-848133724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32461-1C85-4A55-9EF5-03F3FB276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B506B-A5A3-4D2A-AB49-8A72C4EE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C9BF-AA38-4AA3-8E00-8F28933B1CF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E332-8613-4186-80D4-E001E21D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56960-C782-4638-BAB2-C62D6224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7AA1-9387-46CF-B483-39E5540C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5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D12E-A6CD-4E4A-AC03-CB9B09D4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0BE8-9CFA-4724-9E98-874AF7495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65CED-AC35-4A17-893C-A32A365B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C9BF-AA38-4AA3-8E00-8F28933B1CF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00F3-E50B-43A0-8E97-9E209C71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70CEA-BA2D-4322-8FAB-37C6CCB7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7AA1-9387-46CF-B483-39E5540C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0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05C7-210A-4B17-A213-E58AEBEA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ED7B9-F0D7-4F0E-BE4C-2E11A10ED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8FB1C-FF60-4387-8DD0-A083BF65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C9BF-AA38-4AA3-8E00-8F28933B1CF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BBC6D-DDAC-47E8-8B1A-5ABC6C45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32BDB-F623-4AEE-9EE6-58E118A8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7AA1-9387-46CF-B483-39E5540C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F3B4-F2D0-47EC-AB82-D57A61DB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131F-3269-44F9-8836-CC55B2B18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B9A3D-71E6-42FC-9151-B3C150896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81991-C97C-4228-9103-972D96FD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C9BF-AA38-4AA3-8E00-8F28933B1CF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6546F-6725-4744-B322-D6A83213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0C6AD-4883-4F23-AAF0-5F61019A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7AA1-9387-46CF-B483-39E5540C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0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C6B8-6A71-496E-A126-3CC84E1C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8E3B5-BCE7-4FC3-A369-B1E96EAF7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F79B0-BD4C-4F05-BC17-0B7E9D00B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B080B-461F-483C-985B-93A7811AA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F4DAB-A3D2-4CDD-B23D-9F87F6F2C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6FE1E-C3A9-4B10-A4BB-A7299387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C9BF-AA38-4AA3-8E00-8F28933B1CF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FF4E3-5ED4-404C-928B-F227584E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161EB-2C62-4A5C-9BA2-01BCDE2A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7AA1-9387-46CF-B483-39E5540C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3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C1CF-025E-4C9D-A560-C663DEE5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0C908-42F4-4322-8D48-BBB96E1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C9BF-AA38-4AA3-8E00-8F28933B1CF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F2E09-3333-42C0-B608-2B0138AA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F6EEE-4718-49CD-994B-C3E95848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7AA1-9387-46CF-B483-39E5540C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6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16BC4-D6FD-493E-BAE3-757500AA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C9BF-AA38-4AA3-8E00-8F28933B1CF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C24F4-D663-4547-926A-37104B77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6DC83-A510-4670-8307-880DDD53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7AA1-9387-46CF-B483-39E5540C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154C-688A-49EE-83E0-E39E67A2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ACE7-5CC8-44A1-BCCB-11181033B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778EC-449C-4E2A-9DF1-EF8FCF11D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1702B-FDD5-4791-8149-C32E24DB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C9BF-AA38-4AA3-8E00-8F28933B1CF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060C2-36CB-4140-81A8-2E46968A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63C8F-8F3C-4D74-84FD-DE26DDBF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7AA1-9387-46CF-B483-39E5540C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3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4EA6-9E76-477B-A798-EA14746D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3AFB7-39A0-480E-86AF-389E7B66C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2CB69-3955-4DF3-924D-66BD6846C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BF995-C948-4F91-B443-7B7315C1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C9BF-AA38-4AA3-8E00-8F28933B1CF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8C535-FA50-481A-9B22-D5F5E9EB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27D75-69FB-4C8E-A6C5-32B579C5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7AA1-9387-46CF-B483-39E5540C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7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183C6-8B87-4465-9977-725CBB7F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6D9FA-BD8C-4AA0-9395-B375FDC7F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B8ED7-6426-442F-A91E-EE2D96DDC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4C9BF-AA38-4AA3-8E00-8F28933B1CF0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6B018-7B6D-484B-8658-3509FE994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F99AA-0E27-47E6-87D9-DCFD395D9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77AA1-9387-46CF-B483-39E5540C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3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CD36-6FB0-48C2-9070-09308BC5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1921A-035F-4BCD-A35F-37B527B9C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Nominal parameters:</a:t>
            </a:r>
          </a:p>
          <a:p>
            <a:pPr lvl="1"/>
            <a:r>
              <a:rPr lang="en-US" dirty="0"/>
              <a:t>20 experiments of 2000 1-count samples, Gx^49</a:t>
            </a:r>
          </a:p>
          <a:p>
            <a:pPr lvl="1"/>
            <a:r>
              <a:rPr lang="en-US" dirty="0"/>
              <a:t>Frequencies are:</a:t>
            </a:r>
          </a:p>
          <a:p>
            <a:pPr lvl="2"/>
            <a:r>
              <a:rPr lang="en-US" dirty="0"/>
              <a:t>1.2, 6, 8.4, 9.6, 0.0, 0.0015, 0.003, 0.0045, 0.006 </a:t>
            </a:r>
          </a:p>
          <a:p>
            <a:pPr lvl="1"/>
            <a:r>
              <a:rPr lang="en-US" dirty="0"/>
              <a:t>Corresponding amplitudes are:</a:t>
            </a:r>
          </a:p>
          <a:p>
            <a:pPr lvl="2"/>
            <a:r>
              <a:rPr lang="en-US" dirty="0"/>
              <a:t>0.002, 0.002, 0.0015, 0.0015, 0.0, 0.005, 0.01, 0.015, 0.02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D54084-2D5D-4D51-BEA2-D2C49201F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9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D1BD-12EC-4C61-ADBC-559682C2D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E6D2F-1511-4FA9-A382-F819F5B3CF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A48D0-C96B-4C42-A742-881A786F8D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70" r="37946"/>
          <a:stretch/>
        </p:blipFill>
        <p:spPr>
          <a:xfrm>
            <a:off x="8167812" y="461161"/>
            <a:ext cx="3708657" cy="2858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30F3BB-083D-43BD-8D7C-C1D6B331B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98" y="317580"/>
            <a:ext cx="8026735" cy="2531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CB4C26-6A09-4A2A-88DF-66D596356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21" y="3706316"/>
            <a:ext cx="7815001" cy="2536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EA0E0F-ABEE-4D4A-A283-D30208B9A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3827" y="3412069"/>
            <a:ext cx="38004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3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0788-BC79-4320-9E93-0E0958B4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55C38C-7FD9-40A5-87DF-E25FAFC3A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20" y="4142366"/>
            <a:ext cx="7613613" cy="23092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CE8395-782D-4F32-A1FA-744C8646E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27" y="406400"/>
            <a:ext cx="7452498" cy="2234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638400-92B4-4243-84F6-C63BFC107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020" y="313807"/>
            <a:ext cx="3351153" cy="2465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802F1-0AA2-4A96-9EFD-F8FE9F75C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020" y="3527425"/>
            <a:ext cx="38481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1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843C-C766-4F64-8DBB-008AB824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4DA8-6258-47AD-9CBF-3963FB4C1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D1602-ED27-4674-95DA-B204C733F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05" y="959886"/>
            <a:ext cx="7492347" cy="2234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8C5CB2-F4D3-460C-BEA8-B1297FC58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852" y="476250"/>
            <a:ext cx="39528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0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9A8C-7736-47D4-B280-04CF253E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65AD-D710-4A9F-9501-B8B2D543E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24A1F-010B-49BF-984C-1765D74F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30" y="1337995"/>
            <a:ext cx="5606710" cy="1817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F59291-B9E2-42ED-82DD-0FE2F9149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632" y="681037"/>
            <a:ext cx="4010025" cy="2924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1615A6-7A74-4B26-8CAC-F6E789AF4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18" y="4194049"/>
            <a:ext cx="6272614" cy="1982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AFD03-A401-4A90-BDC8-E4E51F624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814" y="3828114"/>
            <a:ext cx="3488733" cy="266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3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DCC2-2891-4265-B0F2-018D7AFD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11B7-2E62-433A-96B3-C143BAEF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45212-A248-47E1-BB72-1A9D0871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00" y="273902"/>
            <a:ext cx="7920388" cy="2549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C154E9-96D7-43F4-A1CB-FE4999C26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988" y="169083"/>
            <a:ext cx="37909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54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</dc:creator>
  <cp:lastModifiedBy>Garrett</cp:lastModifiedBy>
  <cp:revision>11</cp:revision>
  <dcterms:created xsi:type="dcterms:W3CDTF">2018-08-26T01:59:42Z</dcterms:created>
  <dcterms:modified xsi:type="dcterms:W3CDTF">2018-08-27T00:02:35Z</dcterms:modified>
</cp:coreProperties>
</file>