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263" y="1226916"/>
            <a:ext cx="6215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maximum frequency in the vicinity of 1.2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the power for all other frequencies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Inverse FT the modified power spectrum</a:t>
            </a:r>
          </a:p>
          <a:p>
            <a:r>
              <a:rPr lang="en-US" dirty="0" smtClean="0"/>
              <a:t>**This tends to underestimate the amplitude of the probability(time)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two frequency bins: the one just below 1.2 Hz, and the one just above 1.2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those two powers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whichever frequency is closer to 1.2 Hz, associate the summed power with that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the power for all other frequencies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Inverse FT the modified power spectrum.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29" y="3995798"/>
            <a:ext cx="39338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Garrett - 0889 - MITLL</dc:creator>
  <cp:lastModifiedBy>Simon, Garrett - 0889 - MITLL</cp:lastModifiedBy>
  <cp:revision>2</cp:revision>
  <dcterms:created xsi:type="dcterms:W3CDTF">2018-09-12T20:30:02Z</dcterms:created>
  <dcterms:modified xsi:type="dcterms:W3CDTF">2018-09-12T20:32:56Z</dcterms:modified>
</cp:coreProperties>
</file>