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83" d="100"/>
          <a:sy n="83" d="100"/>
        </p:scale>
        <p:origin x="31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03EDE9-DDC7-45B7-B19E-016742CB88D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27150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3EDE9-DDC7-45B7-B19E-016742CB88D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6710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3EDE9-DDC7-45B7-B19E-016742CB88D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02655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3EDE9-DDC7-45B7-B19E-016742CB88D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48835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3EDE9-DDC7-45B7-B19E-016742CB88D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73138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3EDE9-DDC7-45B7-B19E-016742CB88D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05611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3EDE9-DDC7-45B7-B19E-016742CB88DD}" type="datetimeFigureOut">
              <a:rPr lang="en-US" smtClean="0"/>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57704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03EDE9-DDC7-45B7-B19E-016742CB88DD}" type="datetimeFigureOut">
              <a:rPr lang="en-US" smtClean="0"/>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3108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3EDE9-DDC7-45B7-B19E-016742CB88DD}" type="datetimeFigureOut">
              <a:rPr lang="en-US" smtClean="0"/>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423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2748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3881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3EDE9-DDC7-45B7-B19E-016742CB88DD}" type="datetimeFigureOut">
              <a:rPr lang="en-US" smtClean="0"/>
              <a:t>8/31/2018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5415E-D367-4275-97D3-BC29E488880C}" type="slidenum">
              <a:rPr lang="en-US" smtClean="0"/>
              <a:t>‹#›</a:t>
            </a:fld>
            <a:endParaRPr lang="en-US"/>
          </a:p>
        </p:txBody>
      </p:sp>
    </p:spTree>
    <p:extLst>
      <p:ext uri="{BB962C8B-B14F-4D97-AF65-F5344CB8AC3E}">
        <p14:creationId xmlns:p14="http://schemas.microsoft.com/office/powerpoint/2010/main" val="102909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03751" y="2512559"/>
            <a:ext cx="5534706" cy="3949709"/>
          </a:xfrm>
          <a:prstGeom prst="rect">
            <a:avLst/>
          </a:prstGeom>
        </p:spPr>
      </p:pic>
      <p:sp>
        <p:nvSpPr>
          <p:cNvPr id="7" name="TextBox 6"/>
          <p:cNvSpPr txBox="1"/>
          <p:nvPr/>
        </p:nvSpPr>
        <p:spPr>
          <a:xfrm>
            <a:off x="1480457" y="348343"/>
            <a:ext cx="9818914" cy="369332"/>
          </a:xfrm>
          <a:prstGeom prst="rect">
            <a:avLst/>
          </a:prstGeom>
          <a:noFill/>
        </p:spPr>
        <p:txBody>
          <a:bodyPr wrap="square" rtlCol="0">
            <a:spAutoFit/>
          </a:bodyPr>
          <a:lstStyle/>
          <a:p>
            <a:r>
              <a:rPr lang="en-US" dirty="0" smtClean="0"/>
              <a:t>Varying the amplitude of a single 5 Hz drift oscillation</a:t>
            </a:r>
            <a:endParaRPr lang="en-US" dirty="0"/>
          </a:p>
        </p:txBody>
      </p:sp>
    </p:spTree>
    <p:extLst>
      <p:ext uri="{BB962C8B-B14F-4D97-AF65-F5344CB8AC3E}">
        <p14:creationId xmlns:p14="http://schemas.microsoft.com/office/powerpoint/2010/main" val="407897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7" y="348343"/>
            <a:ext cx="9818914" cy="369332"/>
          </a:xfrm>
          <a:prstGeom prst="rect">
            <a:avLst/>
          </a:prstGeom>
          <a:noFill/>
        </p:spPr>
        <p:txBody>
          <a:bodyPr wrap="square" rtlCol="0">
            <a:spAutoFit/>
          </a:bodyPr>
          <a:lstStyle/>
          <a:p>
            <a:r>
              <a:rPr lang="en-US" dirty="0" smtClean="0"/>
              <a:t>Varying the number of samples for a 5 Hz, 0.008 amplitude oscillation with Gx49</a:t>
            </a:r>
            <a:endParaRPr lang="en-US" dirty="0"/>
          </a:p>
        </p:txBody>
      </p:sp>
      <p:pic>
        <p:nvPicPr>
          <p:cNvPr id="5" name="Picture 4"/>
          <p:cNvPicPr>
            <a:picLocks noChangeAspect="1"/>
          </p:cNvPicPr>
          <p:nvPr/>
        </p:nvPicPr>
        <p:blipFill>
          <a:blip r:embed="rId2"/>
          <a:stretch>
            <a:fillRect/>
          </a:stretch>
        </p:blipFill>
        <p:spPr>
          <a:xfrm>
            <a:off x="341453" y="857913"/>
            <a:ext cx="3962400" cy="2695575"/>
          </a:xfrm>
          <a:prstGeom prst="rect">
            <a:avLst/>
          </a:prstGeom>
        </p:spPr>
      </p:pic>
      <p:pic>
        <p:nvPicPr>
          <p:cNvPr id="6" name="Picture 5"/>
          <p:cNvPicPr>
            <a:picLocks noChangeAspect="1"/>
          </p:cNvPicPr>
          <p:nvPr/>
        </p:nvPicPr>
        <p:blipFill>
          <a:blip r:embed="rId3"/>
          <a:stretch>
            <a:fillRect/>
          </a:stretch>
        </p:blipFill>
        <p:spPr>
          <a:xfrm>
            <a:off x="4623569" y="1010819"/>
            <a:ext cx="3532690" cy="2389761"/>
          </a:xfrm>
          <a:prstGeom prst="rect">
            <a:avLst/>
          </a:prstGeom>
        </p:spPr>
      </p:pic>
      <p:pic>
        <p:nvPicPr>
          <p:cNvPr id="7" name="Picture 6"/>
          <p:cNvPicPr>
            <a:picLocks noChangeAspect="1"/>
          </p:cNvPicPr>
          <p:nvPr/>
        </p:nvPicPr>
        <p:blipFill>
          <a:blip r:embed="rId4"/>
          <a:stretch>
            <a:fillRect/>
          </a:stretch>
        </p:blipFill>
        <p:spPr>
          <a:xfrm>
            <a:off x="792866" y="3924963"/>
            <a:ext cx="3724275" cy="2619375"/>
          </a:xfrm>
          <a:prstGeom prst="rect">
            <a:avLst/>
          </a:prstGeom>
        </p:spPr>
      </p:pic>
      <p:pic>
        <p:nvPicPr>
          <p:cNvPr id="8" name="Picture 7"/>
          <p:cNvPicPr>
            <a:picLocks noChangeAspect="1"/>
          </p:cNvPicPr>
          <p:nvPr/>
        </p:nvPicPr>
        <p:blipFill>
          <a:blip r:embed="rId5"/>
          <a:stretch>
            <a:fillRect/>
          </a:stretch>
        </p:blipFill>
        <p:spPr>
          <a:xfrm>
            <a:off x="7333105" y="3400580"/>
            <a:ext cx="4658267" cy="3316771"/>
          </a:xfrm>
          <a:prstGeom prst="rect">
            <a:avLst/>
          </a:prstGeom>
        </p:spPr>
      </p:pic>
    </p:spTree>
    <p:extLst>
      <p:ext uri="{BB962C8B-B14F-4D97-AF65-F5344CB8AC3E}">
        <p14:creationId xmlns:p14="http://schemas.microsoft.com/office/powerpoint/2010/main" val="1483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549" y="3578366"/>
            <a:ext cx="4305300" cy="2971800"/>
          </a:xfrm>
          <a:prstGeom prst="rect">
            <a:avLst/>
          </a:prstGeom>
        </p:spPr>
      </p:pic>
      <p:sp>
        <p:nvSpPr>
          <p:cNvPr id="5" name="TextBox 4"/>
          <p:cNvSpPr txBox="1"/>
          <p:nvPr/>
        </p:nvSpPr>
        <p:spPr>
          <a:xfrm>
            <a:off x="624549" y="162046"/>
            <a:ext cx="4583575" cy="3416320"/>
          </a:xfrm>
          <a:prstGeom prst="rect">
            <a:avLst/>
          </a:prstGeom>
          <a:noFill/>
        </p:spPr>
        <p:txBody>
          <a:bodyPr wrap="square" rtlCol="0">
            <a:spAutoFit/>
          </a:bodyPr>
          <a:lstStyle/>
          <a:p>
            <a:r>
              <a:rPr lang="en-US" dirty="0" smtClean="0"/>
              <a:t>Same settings, except I changed the frequency to 2 Hz.</a:t>
            </a:r>
          </a:p>
          <a:p>
            <a:endParaRPr lang="en-US" dirty="0"/>
          </a:p>
          <a:p>
            <a:r>
              <a:rPr lang="en-US" dirty="0" smtClean="0"/>
              <a:t>It still seems to center around 0.04 at longer samples…This may be because 2 Hz takes longer to appear in time.</a:t>
            </a:r>
          </a:p>
          <a:p>
            <a:endParaRPr lang="en-US" dirty="0"/>
          </a:p>
          <a:p>
            <a:r>
              <a:rPr lang="en-US" dirty="0" smtClean="0"/>
              <a:t>I want to try plots like these but with more trials per set of parameters. Are these wide fluctuations in normalized power just statistical and do they averaged out to something meaningful?</a:t>
            </a:r>
            <a:endParaRPr lang="en-US" dirty="0"/>
          </a:p>
        </p:txBody>
      </p:sp>
    </p:spTree>
    <p:extLst>
      <p:ext uri="{BB962C8B-B14F-4D97-AF65-F5344CB8AC3E}">
        <p14:creationId xmlns:p14="http://schemas.microsoft.com/office/powerpoint/2010/main" val="63413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77177" y="2014294"/>
            <a:ext cx="4543425" cy="4219575"/>
          </a:xfrm>
          <a:prstGeom prst="rect">
            <a:avLst/>
          </a:prstGeom>
        </p:spPr>
      </p:pic>
      <p:sp>
        <p:nvSpPr>
          <p:cNvPr id="3" name="TextBox 2"/>
          <p:cNvSpPr txBox="1"/>
          <p:nvPr/>
        </p:nvSpPr>
        <p:spPr>
          <a:xfrm>
            <a:off x="2192136" y="377651"/>
            <a:ext cx="4583575" cy="923330"/>
          </a:xfrm>
          <a:prstGeom prst="rect">
            <a:avLst/>
          </a:prstGeom>
          <a:noFill/>
        </p:spPr>
        <p:txBody>
          <a:bodyPr wrap="square" rtlCol="0">
            <a:spAutoFit/>
          </a:bodyPr>
          <a:lstStyle/>
          <a:p>
            <a:r>
              <a:rPr lang="en-US" dirty="0" smtClean="0"/>
              <a:t>Lowered down to 0.5 Hz. The normalized power again seems to stabilize some more a longer sample numbers.</a:t>
            </a:r>
            <a:endParaRPr lang="en-US" dirty="0"/>
          </a:p>
        </p:txBody>
      </p:sp>
      <p:pic>
        <p:nvPicPr>
          <p:cNvPr id="4" name="Picture 3"/>
          <p:cNvPicPr>
            <a:picLocks noChangeAspect="1"/>
          </p:cNvPicPr>
          <p:nvPr/>
        </p:nvPicPr>
        <p:blipFill>
          <a:blip r:embed="rId3"/>
          <a:stretch>
            <a:fillRect/>
          </a:stretch>
        </p:blipFill>
        <p:spPr>
          <a:xfrm>
            <a:off x="391550" y="2119070"/>
            <a:ext cx="4972050" cy="4010025"/>
          </a:xfrm>
          <a:prstGeom prst="rect">
            <a:avLst/>
          </a:prstGeom>
        </p:spPr>
      </p:pic>
    </p:spTree>
    <p:extLst>
      <p:ext uri="{BB962C8B-B14F-4D97-AF65-F5344CB8AC3E}">
        <p14:creationId xmlns:p14="http://schemas.microsoft.com/office/powerpoint/2010/main" val="4011377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113</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Garrett - 0889 - MITLL</dc:creator>
  <cp:lastModifiedBy>Simon, Garrett - 0889 - MITLL</cp:lastModifiedBy>
  <cp:revision>6</cp:revision>
  <dcterms:created xsi:type="dcterms:W3CDTF">2018-08-31T19:49:55Z</dcterms:created>
  <dcterms:modified xsi:type="dcterms:W3CDTF">2018-08-31T21:23:10Z</dcterms:modified>
</cp:coreProperties>
</file>