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2" r:id="rId6"/>
    <p:sldId id="261" r:id="rId7"/>
  </p:sldIdLst>
  <p:sldSz cx="12188825" cy="6858000"/>
  <p:notesSz cx="70104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D2DCF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6" y="9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9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5925" y="69691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0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08076" y="3011559"/>
            <a:ext cx="9972674" cy="179222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1108076" y="1385454"/>
            <a:ext cx="9972674" cy="1294671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smtClean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>
            <a:off x="0" y="950913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0" y="6354186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80277" y="5111496"/>
            <a:ext cx="3428272" cy="3452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86193" y="1700213"/>
            <a:ext cx="8604125" cy="394335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58" y="5706497"/>
            <a:ext cx="8605310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791758" y="1249252"/>
            <a:ext cx="8605310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5317368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218828" y="1293094"/>
            <a:ext cx="5317368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1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3710" y="145148"/>
            <a:ext cx="9681406" cy="464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253710" y="593819"/>
            <a:ext cx="9681317" cy="2968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None/>
              <a:defRPr sz="24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680754"/>
            <a:ext cx="10915522" cy="4442955"/>
          </a:xfrm>
          <a:prstGeom prst="rect">
            <a:avLst/>
          </a:prstGeom>
        </p:spPr>
        <p:txBody>
          <a:bodyPr anchor="t" anchorCtr="1"/>
          <a:lstStyle>
            <a:lvl1pPr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2648" y="1768104"/>
            <a:ext cx="7958522" cy="377371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2648" y="5603133"/>
            <a:ext cx="7958522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2112648" y="1312860"/>
            <a:ext cx="7958522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4841" y="1828800"/>
            <a:ext cx="7581449" cy="33432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media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5877" y="5229437"/>
            <a:ext cx="7581449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315877" y="1368517"/>
            <a:ext cx="7581449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3710" y="101601"/>
            <a:ext cx="9681406" cy="816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0" y="950913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0" y="6354186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429270" y="6451134"/>
            <a:ext cx="1450470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tIns="0" rIns="0" bIns="0"/>
          <a:lstStyle/>
          <a:p>
            <a:pPr>
              <a:defRPr/>
            </a:pPr>
            <a:r>
              <a:rPr lang="en-US" sz="700" dirty="0">
                <a:solidFill>
                  <a:srgbClr val="000000"/>
                </a:solidFill>
                <a:cs typeface="Arial" pitchFamily="34" charset="0"/>
              </a:rPr>
              <a:t>Presentation Name - </a:t>
            </a:r>
            <a:fld id="{6A829F23-F466-44AA-A5B9-24580D3A690E}" type="slidenum">
              <a:rPr lang="en-US" sz="7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700" dirty="0">
                <a:solidFill>
                  <a:srgbClr val="000000"/>
                </a:solidFill>
                <a:cs typeface="Arial" pitchFamily="34" charset="0"/>
              </a:rPr>
              <a:t>Author Initials  MM/DD/YY</a:t>
            </a:r>
          </a:p>
        </p:txBody>
      </p:sp>
      <p:pic>
        <p:nvPicPr>
          <p:cNvPr id="8" name="Content Placeholder 3" descr="LL_Logo_alone_blu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7553" y="246889"/>
            <a:ext cx="548524" cy="531083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81997" y="6473952"/>
            <a:ext cx="2007097" cy="2282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89" r:id="rId4"/>
    <p:sldLayoutId id="2147483695" r:id="rId5"/>
    <p:sldLayoutId id="2147483692" r:id="rId6"/>
    <p:sldLayoutId id="2147483693" r:id="rId7"/>
    <p:sldLayoutId id="2147483676" r:id="rId8"/>
    <p:sldLayoutId id="2147483690" r:id="rId9"/>
    <p:sldLayoutId id="2147483691" r:id="rId10"/>
  </p:sldLayoutIdLst>
  <p:txStyles>
    <p:titleStyle>
      <a:lvl1pPr algn="ctr" eaLnBrk="1" hangingPunct="1">
        <a:lnSpc>
          <a:spcPts val="28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33363" indent="-233363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2000" b="1">
          <a:latin typeface="Arial" pitchFamily="34" charset="0"/>
          <a:cs typeface="Arial" pitchFamily="34" charset="0"/>
        </a:defRPr>
      </a:lvl1pPr>
      <a:lvl2pPr marL="509588" indent="-22542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–"/>
        <a:defRPr sz="2000" b="1">
          <a:latin typeface="Arial" pitchFamily="34" charset="0"/>
          <a:cs typeface="Arial" pitchFamily="34" charset="0"/>
        </a:defRPr>
      </a:lvl2pPr>
      <a:lvl3pPr marL="854075" indent="-22383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600" b="1">
          <a:latin typeface="Arial" pitchFamily="34" charset="0"/>
          <a:cs typeface="Arial" pitchFamily="34" charset="0"/>
        </a:defRPr>
      </a:lvl3pPr>
      <a:lvl4pPr marL="1035050" indent="-18097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Courier New" pitchFamily="49" charset="0"/>
        <a:buChar char="o"/>
        <a:defRPr sz="1400" b="1">
          <a:latin typeface="Arial" pitchFamily="34" charset="0"/>
          <a:cs typeface="Arial" pitchFamily="34" charset="0"/>
        </a:defRPr>
      </a:lvl4pPr>
      <a:lvl5pPr marL="796925" indent="0" algn="l" eaLnBrk="1" hangingPunct="1">
        <a:spcBef>
          <a:spcPts val="600"/>
        </a:spcBef>
        <a:defRPr sz="1600" b="1">
          <a:latin typeface="Arial" pitchFamily="34" charset="0"/>
          <a:cs typeface="Arial" pitchFamily="34" charset="0"/>
        </a:defRPr>
      </a:lvl5pPr>
      <a:lvl6pPr marL="1147763" indent="0" algn="l" eaLnBrk="1" hangingPunct="1">
        <a:spcBef>
          <a:spcPts val="600"/>
        </a:spcBef>
        <a:defRPr sz="1400" b="1">
          <a:latin typeface="Arial" pitchFamily="34" charset="0"/>
          <a:cs typeface="Arial" pitchFamily="34" charset="0"/>
        </a:defRPr>
      </a:lvl6pPr>
      <a:lvl7pPr marL="1319213" indent="-17938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2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33082" y="1293093"/>
            <a:ext cx="10915522" cy="481082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End state: </a:t>
            </a:r>
            <a:r>
              <a:rPr lang="en-US" b="0" dirty="0">
                <a:sym typeface="Wingdings" panose="05000000000000000000" pitchFamily="2" charset="2"/>
              </a:rPr>
              <a:t>For drifting noise at a given frequency, determine the amplitude of the probability vs. time function for that frequency.</a:t>
            </a:r>
          </a:p>
          <a:p>
            <a:pPr marL="0" indent="0">
              <a:spcBef>
                <a:spcPts val="600"/>
              </a:spcBef>
              <a:buNone/>
            </a:pPr>
            <a:endParaRPr lang="en-US" b="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0" dirty="0">
                <a:sym typeface="Wingdings" panose="05000000000000000000" pitchFamily="2" charset="2"/>
              </a:rPr>
              <a:t>The challenge of doing this with </a:t>
            </a:r>
            <a:r>
              <a:rPr lang="en-US" b="0" dirty="0" err="1">
                <a:sym typeface="Wingdings" panose="05000000000000000000" pitchFamily="2" charset="2"/>
              </a:rPr>
              <a:t>pyGSTi</a:t>
            </a:r>
            <a:r>
              <a:rPr lang="en-US" b="0" dirty="0">
                <a:sym typeface="Wingdings" panose="05000000000000000000" pitchFamily="2" charset="2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b="0" dirty="0" err="1">
                <a:sym typeface="Wingdings" panose="05000000000000000000" pitchFamily="2" charset="2"/>
              </a:rPr>
              <a:t>pyGSTi</a:t>
            </a:r>
            <a:r>
              <a:rPr lang="en-US" b="0" dirty="0">
                <a:sym typeface="Wingdings" panose="05000000000000000000" pitchFamily="2" charset="2"/>
              </a:rPr>
              <a:t> doesn’t explicitly associate a probability amplitude with each frequency/power. </a:t>
            </a:r>
          </a:p>
          <a:p>
            <a:pPr>
              <a:spcBef>
                <a:spcPts val="600"/>
              </a:spcBef>
            </a:pPr>
            <a:r>
              <a:rPr lang="en-US" b="0" dirty="0">
                <a:sym typeface="Wingdings" panose="05000000000000000000" pitchFamily="2" charset="2"/>
              </a:rPr>
              <a:t>It just takes the frequencies with powers above their threshold and puts those back into the inverse transform (IDCT).</a:t>
            </a:r>
          </a:p>
          <a:p>
            <a:pPr>
              <a:spcBef>
                <a:spcPts val="600"/>
              </a:spcBef>
            </a:pPr>
            <a:r>
              <a:rPr lang="en-US" b="0" dirty="0">
                <a:sym typeface="Wingdings" panose="05000000000000000000" pitchFamily="2" charset="2"/>
              </a:rPr>
              <a:t>This generates a set of probability vs time values, but not an explicit function relating an amplitude to each frequency.</a:t>
            </a:r>
          </a:p>
          <a:p>
            <a:pPr>
              <a:spcBef>
                <a:spcPts val="600"/>
              </a:spcBef>
            </a:pPr>
            <a:r>
              <a:rPr lang="en-US" b="0" dirty="0">
                <a:sym typeface="Wingdings" panose="05000000000000000000" pitchFamily="2" charset="2"/>
              </a:rPr>
              <a:t>By manually choosing the frequencies and powers to inverse transform, I can find the probability oscillation for each individual frequency.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pyGSTi</a:t>
            </a:r>
            <a:r>
              <a:rPr lang="en-US" dirty="0"/>
              <a:t> to Generate Probabilities</a:t>
            </a:r>
          </a:p>
        </p:txBody>
      </p:sp>
    </p:spTree>
    <p:extLst>
      <p:ext uri="{BB962C8B-B14F-4D97-AF65-F5344CB8AC3E}">
        <p14:creationId xmlns:p14="http://schemas.microsoft.com/office/powerpoint/2010/main" val="129896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C4A87E-1FCD-468C-B33D-A1FF57342F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This is the probability vs. time function used to generate the 8000 data points.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0F3D54-6473-4E72-8EC7-48D44F0E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Simulation with 1.2 Hz 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DBFDC-7080-4592-85CA-D0953BC9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43" y="2139760"/>
            <a:ext cx="8686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F0116D-A71A-4275-AE19-CFE3181108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749" y="1013692"/>
            <a:ext cx="10915522" cy="4830616"/>
          </a:xfrm>
        </p:spPr>
        <p:txBody>
          <a:bodyPr/>
          <a:lstStyle/>
          <a:p>
            <a:r>
              <a:rPr lang="en-US" sz="1800" b="0" dirty="0"/>
              <a:t>This is the power spectrum and resultant probability reconstruction that </a:t>
            </a:r>
            <a:r>
              <a:rPr lang="en-US" sz="1800" b="0" dirty="0" err="1"/>
              <a:t>pyGSTi</a:t>
            </a:r>
            <a:r>
              <a:rPr lang="en-US" sz="1800" b="0" dirty="0"/>
              <a:t> generated by itself.</a:t>
            </a:r>
          </a:p>
          <a:p>
            <a:pPr lvl="1"/>
            <a:r>
              <a:rPr lang="en-US" sz="1600" b="0" dirty="0"/>
              <a:t>I didn’t change the power spectrum going back into the IDCT at all</a:t>
            </a:r>
          </a:p>
          <a:p>
            <a:pPr lvl="1"/>
            <a:r>
              <a:rPr lang="en-US" sz="1600" b="0" dirty="0"/>
              <a:t>(I normalized the power spectrum shown here however.)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66874E-69DF-4487-AC7C-32A4317A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Comparison, part 1: </a:t>
            </a:r>
            <a:r>
              <a:rPr lang="en-US" dirty="0" err="1"/>
              <a:t>pyGSTi</a:t>
            </a:r>
            <a:r>
              <a:rPr lang="en-US" dirty="0"/>
              <a:t>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4BC3B-8931-40DE-B207-192466F07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1" y="1956095"/>
            <a:ext cx="8673974" cy="2240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902080-1301-4FDD-83F9-19ACC3A51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95" y="4251619"/>
            <a:ext cx="8264777" cy="2404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5A621-1D72-4A79-B4CB-47DD53A85329}"/>
              </a:ext>
            </a:extLst>
          </p:cNvPr>
          <p:cNvSpPr txBox="1"/>
          <p:nvPr/>
        </p:nvSpPr>
        <p:spPr>
          <a:xfrm>
            <a:off x="9679218" y="4338972"/>
            <a:ext cx="23882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probability function should be a simple 1.2 Hz sine curve.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The max probability is just slightly greater than the input value. </a:t>
            </a:r>
          </a:p>
        </p:txBody>
      </p:sp>
    </p:spTree>
    <p:extLst>
      <p:ext uri="{BB962C8B-B14F-4D97-AF65-F5344CB8AC3E}">
        <p14:creationId xmlns:p14="http://schemas.microsoft.com/office/powerpoint/2010/main" val="9050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31C9C5-7FFE-4AAB-9D80-9763BBE146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8282" y="1013691"/>
            <a:ext cx="10915522" cy="4830616"/>
          </a:xfrm>
        </p:spPr>
        <p:txBody>
          <a:bodyPr/>
          <a:lstStyle/>
          <a:p>
            <a:r>
              <a:rPr lang="en-US" sz="1800" b="0" dirty="0"/>
              <a:t>In this case, I set the power to zero for all frequencies except for the one closest to 1.2 Hz.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FA9416-9A4F-4EC3-A43C-4B5B397F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Comparison, part 2: My edits to </a:t>
            </a:r>
            <a:r>
              <a:rPr lang="en-US" dirty="0" err="1"/>
              <a:t>pyGSTi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0BF21-C132-4EA8-8085-4401524D8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2" y="1729500"/>
            <a:ext cx="8696325" cy="227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6D9048-F113-48A9-9020-817A1B7DF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82" y="4005975"/>
            <a:ext cx="8648700" cy="2333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B407CB-98AB-4C8C-9669-B274B79229F6}"/>
              </a:ext>
            </a:extLst>
          </p:cNvPr>
          <p:cNvSpPr txBox="1"/>
          <p:nvPr/>
        </p:nvSpPr>
        <p:spPr>
          <a:xfrm>
            <a:off x="9108298" y="4338970"/>
            <a:ext cx="27522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amplitude is much less than the input amplitude. However, it is clearly a 1.2 Hz sine curve.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The “null hypothesis” line is just the average of the simulated data points.</a:t>
            </a:r>
          </a:p>
        </p:txBody>
      </p:sp>
    </p:spTree>
    <p:extLst>
      <p:ext uri="{BB962C8B-B14F-4D97-AF65-F5344CB8AC3E}">
        <p14:creationId xmlns:p14="http://schemas.microsoft.com/office/powerpoint/2010/main" val="128787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0C5E58-D434-46B5-A565-FE000E33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low-frequency components: 0.001 and 0.004 Hz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EF443-B10F-434C-BA9A-EC142AD65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65"/>
          <a:stretch/>
        </p:blipFill>
        <p:spPr>
          <a:xfrm>
            <a:off x="0" y="1887945"/>
            <a:ext cx="6977417" cy="45667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BBB7C7-F011-43DF-BD16-0568ADA44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121"/>
          <a:stretch/>
        </p:blipFill>
        <p:spPr>
          <a:xfrm>
            <a:off x="7211937" y="1794934"/>
            <a:ext cx="4879437" cy="4726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D9684C-3AEF-42D7-893B-BC7AFFE36233}"/>
              </a:ext>
            </a:extLst>
          </p:cNvPr>
          <p:cNvSpPr txBox="1"/>
          <p:nvPr/>
        </p:nvSpPr>
        <p:spPr>
          <a:xfrm>
            <a:off x="3217334" y="1103115"/>
            <a:ext cx="449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Cropped images of </a:t>
            </a:r>
            <a:r>
              <a:rPr lang="en-US" sz="1400" dirty="0" err="1"/>
              <a:t>pyGSTi</a:t>
            </a:r>
            <a:r>
              <a:rPr lang="en-US" sz="1400" dirty="0"/>
              <a:t> original results on the left, and my modifications on the right</a:t>
            </a:r>
          </a:p>
        </p:txBody>
      </p:sp>
    </p:spTree>
    <p:extLst>
      <p:ext uri="{BB962C8B-B14F-4D97-AF65-F5344CB8AC3E}">
        <p14:creationId xmlns:p14="http://schemas.microsoft.com/office/powerpoint/2010/main" val="357460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8D66D4-D149-4351-A30B-B4B10E460A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I’ll try adding in other frequencies within a range of the central frequency. Those may add amplitude to the probability function without messing with the sinusoidal shape too much.</a:t>
            </a:r>
          </a:p>
          <a:p>
            <a:pPr lvl="1"/>
            <a:r>
              <a:rPr lang="en-US" b="0" dirty="0"/>
              <a:t>Even after changing the size of the input probability amplitude, the trend seems to be that </a:t>
            </a:r>
            <a:r>
              <a:rPr lang="en-US" b="0" dirty="0" err="1"/>
              <a:t>pyGSTi’s</a:t>
            </a:r>
            <a:r>
              <a:rPr lang="en-US" b="0" dirty="0"/>
              <a:t> maximum probability will overestimate, while my single-frequency version consistently underestimates.</a:t>
            </a:r>
          </a:p>
          <a:p>
            <a:pPr lvl="1"/>
            <a:endParaRPr lang="en-US" b="0" dirty="0"/>
          </a:p>
          <a:p>
            <a:r>
              <a:rPr lang="en-US" b="0" dirty="0" err="1"/>
              <a:t>pyGSTi’s</a:t>
            </a:r>
            <a:r>
              <a:rPr lang="en-US" b="0" dirty="0"/>
              <a:t> reconstructed probability gets rather ugly when there are multiple significant frequencies that are far apart. Selectively choosing the frequencies to inverse transform becomes more effective in those cases.</a:t>
            </a:r>
          </a:p>
          <a:p>
            <a:endParaRPr lang="en-US" b="0" dirty="0"/>
          </a:p>
          <a:p>
            <a:r>
              <a:rPr lang="en-US" b="0" dirty="0"/>
              <a:t>How well does this work for experimental data?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05089E-2309-4F28-A7E4-1A69B714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	</a:t>
            </a:r>
          </a:p>
        </p:txBody>
      </p:sp>
    </p:spTree>
    <p:extLst>
      <p:ext uri="{BB962C8B-B14F-4D97-AF65-F5344CB8AC3E}">
        <p14:creationId xmlns:p14="http://schemas.microsoft.com/office/powerpoint/2010/main" val="1182820153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2_16x9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Lincoln_2012_v2_16x9</Template>
  <TotalTime>924</TotalTime>
  <Words>403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Lincoln_2012_v2_16x9</vt:lpstr>
      <vt:lpstr>Using pyGSTi to Generate Probabilities</vt:lpstr>
      <vt:lpstr>Example: Simulation with 1.2 Hz Noise</vt:lpstr>
      <vt:lpstr>Comparison, part 1: pyGSTi results</vt:lpstr>
      <vt:lpstr>Comparison, part 2: My edits to pyGSTi</vt:lpstr>
      <vt:lpstr>Adding low-frequency components: 0.001 and 0.004 Hz</vt:lpstr>
      <vt:lpstr>Next steps 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Authorized User</dc:creator>
  <cp:lastModifiedBy>Garrett</cp:lastModifiedBy>
  <cp:revision>61</cp:revision>
  <dcterms:created xsi:type="dcterms:W3CDTF">2017-10-05T13:01:32Z</dcterms:created>
  <dcterms:modified xsi:type="dcterms:W3CDTF">2018-09-11T00:49:43Z</dcterms:modified>
</cp:coreProperties>
</file>