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1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9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1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58D-46C6-4BE0-8C53-3BD2704C0F4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DD58D-46C6-4BE0-8C53-3BD2704C0F45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2A16-36DA-4072-AAA4-0C07CB4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2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937" y="590870"/>
            <a:ext cx="49743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Previous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the maximum frequency in the vicinity of 1.2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the power for all other frequencies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Inverse FT the modified power spectrum</a:t>
            </a:r>
          </a:p>
          <a:p>
            <a:r>
              <a:rPr lang="en-US" dirty="0"/>
              <a:t>**This tends to underestimate the amplitude of the probability(time)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New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top 2 frequencies within a 0.1 Hz range of 1.2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those two powers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Associate the summed power with whatever frequency is closest to 1.2 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the power for all other frequencies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Inverse FT the modified power spectrum.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7BA35F-6F72-41E3-996F-BECE5C53C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961" y="3791746"/>
            <a:ext cx="4300226" cy="30367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D9FA28-0A8B-4A59-934F-ACF6B80E1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817" y="328221"/>
            <a:ext cx="4084899" cy="278056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B10AF4F-5D8D-4E60-9DC0-CD632A4F040B}"/>
              </a:ext>
            </a:extLst>
          </p:cNvPr>
          <p:cNvSpPr/>
          <p:nvPr/>
        </p:nvSpPr>
        <p:spPr>
          <a:xfrm>
            <a:off x="5080393" y="2345049"/>
            <a:ext cx="595424" cy="244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1C9177A-DB20-4F53-87E1-1069D40766C2}"/>
              </a:ext>
            </a:extLst>
          </p:cNvPr>
          <p:cNvSpPr/>
          <p:nvPr/>
        </p:nvSpPr>
        <p:spPr>
          <a:xfrm>
            <a:off x="4890608" y="5823907"/>
            <a:ext cx="595424" cy="244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96DB4-F943-4212-B1E0-F02E78E43333}"/>
              </a:ext>
            </a:extLst>
          </p:cNvPr>
          <p:cNvSpPr txBox="1"/>
          <p:nvPr/>
        </p:nvSpPr>
        <p:spPr>
          <a:xfrm>
            <a:off x="10054703" y="4223469"/>
            <a:ext cx="203081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The “new method” appears to follow the input function much better. The slope of the fit lines for the input and reconstructed P(t) are the same.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AFBD1-8C36-4755-B24B-2470CCA54EC5}"/>
              </a:ext>
            </a:extLst>
          </p:cNvPr>
          <p:cNvSpPr txBox="1"/>
          <p:nvPr/>
        </p:nvSpPr>
        <p:spPr>
          <a:xfrm>
            <a:off x="10054702" y="2259449"/>
            <a:ext cx="203082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These plots just show the probability amplitude as I varied </a:t>
            </a:r>
            <a:r>
              <a:rPr lang="en-US" sz="1400" dirty="0" err="1"/>
              <a:t>Gx^L</a:t>
            </a:r>
            <a:r>
              <a:rPr lang="en-US" sz="1400" dirty="0"/>
              <a:t> gate length. All parameters are equal between them.</a:t>
            </a:r>
          </a:p>
        </p:txBody>
      </p:sp>
    </p:spTree>
    <p:extLst>
      <p:ext uri="{BB962C8B-B14F-4D97-AF65-F5344CB8AC3E}">
        <p14:creationId xmlns:p14="http://schemas.microsoft.com/office/powerpoint/2010/main" val="259684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346" y="202168"/>
            <a:ext cx="7696677" cy="188980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178460" y="335664"/>
            <a:ext cx="296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Amplitude = 0.190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405" y="2306495"/>
            <a:ext cx="7911416" cy="2128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151" y="4572493"/>
            <a:ext cx="7795670" cy="21276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8461" y="2594656"/>
            <a:ext cx="2187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Amplitude = 0.129</a:t>
            </a:r>
          </a:p>
          <a:p>
            <a:pPr algn="ctr"/>
            <a:r>
              <a:rPr lang="en-US" sz="1400" b="1" dirty="0" smtClean="0"/>
              <a:t>(0.061 below input)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28799" y="996268"/>
            <a:ext cx="1944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P(t) function used to generate data points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06638" y="2850038"/>
            <a:ext cx="2266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method: Use the frequency with the highest power in the vicinity of 1.2 Hz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5106" y="4945844"/>
            <a:ext cx="21697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Method: Sum the two highest powers, then associate that summed power with the 1.2 Hz bin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8461" y="4649332"/>
            <a:ext cx="2187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Amplitude = 0.222</a:t>
            </a:r>
          </a:p>
          <a:p>
            <a:pPr algn="ctr"/>
            <a:r>
              <a:rPr lang="en-US" sz="1400" b="1" dirty="0" smtClean="0"/>
              <a:t>(0.032 above input)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3388" y="65828"/>
            <a:ext cx="14872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Here’s an example with Gx^49.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318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7435C6-1DBA-4A60-831B-FDDE52AFC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61"/>
          <a:stretch/>
        </p:blipFill>
        <p:spPr>
          <a:xfrm>
            <a:off x="619245" y="1156490"/>
            <a:ext cx="7899723" cy="2981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88BFC4-1E14-49B4-99DA-BF0168C4048F}"/>
              </a:ext>
            </a:extLst>
          </p:cNvPr>
          <p:cNvSpPr txBox="1"/>
          <p:nvPr/>
        </p:nvSpPr>
        <p:spPr>
          <a:xfrm>
            <a:off x="2324940" y="4369309"/>
            <a:ext cx="5754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****Depending </a:t>
            </a:r>
            <a:r>
              <a:rPr lang="en-US" dirty="0"/>
              <a:t>on your frequency spacing and whether you start at 0 time, it seems like you may actually get a minimum at 1.2 Hz (or the closest </a:t>
            </a:r>
            <a:r>
              <a:rPr lang="en-US" dirty="0" smtClean="0"/>
              <a:t>frequency to 1.2), </a:t>
            </a:r>
            <a:r>
              <a:rPr lang="en-US" dirty="0"/>
              <a:t>but have maxima adjacent to 1.2 Hz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is why just using the top power in the Inverse Transform may not yield an accurate </a:t>
            </a:r>
            <a:r>
              <a:rPr lang="en-US" dirty="0" err="1" smtClean="0"/>
              <a:t>prob</a:t>
            </a:r>
            <a:r>
              <a:rPr lang="en-US" dirty="0" smtClean="0"/>
              <a:t>(t).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9904" y="510159"/>
            <a:ext cx="638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Normalized power spectrum for multiple values of </a:t>
            </a:r>
            <a:r>
              <a:rPr lang="en-US" b="1" dirty="0" err="1" smtClean="0"/>
              <a:t>Gx^L</a:t>
            </a:r>
            <a:endParaRPr lang="en-US" b="1" dirty="0" smtClean="0"/>
          </a:p>
          <a:p>
            <a:pPr algn="ctr"/>
            <a:r>
              <a:rPr lang="en-US" b="1" dirty="0" smtClean="0"/>
              <a:t>(Truncated to show the 1.2 Hz region)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027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Simon, Garrett - 0889 - MITLL</dc:creator>
  <cp:lastModifiedBy>Simon, Garrett - 0889 - MITLL</cp:lastModifiedBy>
  <cp:revision>8</cp:revision>
  <dcterms:created xsi:type="dcterms:W3CDTF">2018-09-12T20:30:02Z</dcterms:created>
  <dcterms:modified xsi:type="dcterms:W3CDTF">2018-09-14T15:12:19Z</dcterms:modified>
</cp:coreProperties>
</file>