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88825" cy="6858000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2B2B2"/>
    <a:srgbClr val="D2DCF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0" y="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9691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08076" y="3011559"/>
            <a:ext cx="997267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1108076" y="1385454"/>
            <a:ext cx="997267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80277" y="5111496"/>
            <a:ext cx="3428272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86193" y="1700213"/>
            <a:ext cx="860412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58" y="5706497"/>
            <a:ext cx="8605310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91758" y="1249252"/>
            <a:ext cx="8605310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218828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3710" y="145148"/>
            <a:ext cx="968140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53710" y="593819"/>
            <a:ext cx="9681317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680754"/>
            <a:ext cx="10915522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2648" y="1768104"/>
            <a:ext cx="7958522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2648" y="5603133"/>
            <a:ext cx="7958522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2112648" y="1312860"/>
            <a:ext cx="7958522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4841" y="1828800"/>
            <a:ext cx="7581449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877" y="5229437"/>
            <a:ext cx="7581449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315877" y="1368517"/>
            <a:ext cx="7581449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3710" y="101601"/>
            <a:ext cx="968140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429270" y="645113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Presentation Name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Author Initials  MM/DD/YY</a:t>
            </a:r>
          </a:p>
        </p:txBody>
      </p:sp>
      <p:pic>
        <p:nvPicPr>
          <p:cNvPr id="8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553" y="246889"/>
            <a:ext cx="548524" cy="531083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81997" y="6473952"/>
            <a:ext cx="2007097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33082" y="1293093"/>
            <a:ext cx="10915522" cy="481082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End state: </a:t>
            </a:r>
            <a:r>
              <a:rPr lang="en-US" b="0" dirty="0" smtClean="0">
                <a:sym typeface="Wingdings" panose="05000000000000000000" pitchFamily="2" charset="2"/>
              </a:rPr>
              <a:t>Convert a power at a frequency of interest to a change in 1-state probability per second (i.e. Ramsey oscillation graph)</a:t>
            </a:r>
          </a:p>
          <a:p>
            <a:pPr marL="0" indent="0">
              <a:spcBef>
                <a:spcPts val="600"/>
              </a:spcBef>
              <a:buNone/>
            </a:pPr>
            <a:endParaRPr lang="en-US" b="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dirty="0" smtClean="0">
                <a:sym typeface="Wingdings" panose="05000000000000000000" pitchFamily="2" charset="2"/>
              </a:rPr>
              <a:t>My approach to doing so: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Using simulations, relate the per-gate </a:t>
            </a:r>
            <a:r>
              <a:rPr lang="en-US" b="0" dirty="0" err="1" smtClean="0">
                <a:sym typeface="Wingdings" panose="05000000000000000000" pitchFamily="2" charset="2"/>
              </a:rPr>
              <a:t>overrotation</a:t>
            </a:r>
            <a:r>
              <a:rPr lang="en-US" b="0" dirty="0" smtClean="0">
                <a:sym typeface="Wingdings" panose="05000000000000000000" pitchFamily="2" charset="2"/>
              </a:rPr>
              <a:t> angle amplitude of a drift frequency to the amplitude of the 1-state probability oscillation.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Using simulations, keeping all other factors constant, vary the per-gate </a:t>
            </a:r>
            <a:r>
              <a:rPr lang="en-US" b="0" dirty="0" err="1" smtClean="0">
                <a:sym typeface="Wingdings" panose="05000000000000000000" pitchFamily="2" charset="2"/>
              </a:rPr>
              <a:t>overrotation</a:t>
            </a:r>
            <a:r>
              <a:rPr lang="en-US" b="0" dirty="0" smtClean="0">
                <a:sym typeface="Wingdings" panose="05000000000000000000" pitchFamily="2" charset="2"/>
              </a:rPr>
              <a:t> amplitude over many trials, and record the normalized power of a peak of interest for each trial.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Convert the per-gate </a:t>
            </a:r>
            <a:r>
              <a:rPr lang="en-US" b="0" dirty="0" err="1" smtClean="0">
                <a:sym typeface="Wingdings" panose="05000000000000000000" pitchFamily="2" charset="2"/>
              </a:rPr>
              <a:t>overrotation</a:t>
            </a:r>
            <a:r>
              <a:rPr lang="en-US" b="0" dirty="0" smtClean="0">
                <a:sym typeface="Wingdings" panose="05000000000000000000" pitchFamily="2" charset="2"/>
              </a:rPr>
              <a:t> amplitude to a 1-state probability amplitude, and plot the 1-state probability amplitude and the normalized peak power together.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Find a function that relates both 1-state probability amplitude and normalized peak power.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For both experimental data and other simulations, use that function to find the 1-state probability of a normalized power spectrum peak.</a:t>
            </a:r>
            <a:endParaRPr lang="en-US" b="0" dirty="0" smtClean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6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91784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_16x9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Lincoln_2012_v2_16x9</Template>
  <TotalTime>614</TotalTime>
  <Words>153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Lincoln_2012_v2_16x9</vt:lpstr>
      <vt:lpstr>Interpreting Power</vt:lpstr>
      <vt:lpstr>Data Set #1</vt:lpstr>
      <vt:lpstr>PowerPoint Presentation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Authorized User</dc:creator>
  <cp:lastModifiedBy>Simon, Garrett - 0889 - MITLL</cp:lastModifiedBy>
  <cp:revision>40</cp:revision>
  <dcterms:created xsi:type="dcterms:W3CDTF">2017-10-05T13:01:32Z</dcterms:created>
  <dcterms:modified xsi:type="dcterms:W3CDTF">2018-09-04T15:03:32Z</dcterms:modified>
</cp:coreProperties>
</file>