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58D-46C6-4BE0-8C53-3BD2704C0F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37" y="590870"/>
            <a:ext cx="49743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maximum frequency in the vicinity of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power for all other frequencies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FT the modified power spectrum</a:t>
            </a:r>
          </a:p>
          <a:p>
            <a:r>
              <a:rPr lang="en-US" dirty="0"/>
              <a:t>**This tends to underestimate the amplitude of the probability(time)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New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 2 frequencies within a 0.1 Hz range of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those two powers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 the summed power with whatever frequency is closest to 1.2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power for all other frequencies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FT the modified power spectrum.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BA35F-6F72-41E3-996F-BECE5C53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61" y="3791746"/>
            <a:ext cx="4300226" cy="3036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D9FA28-0A8B-4A59-934F-ACF6B80E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17" y="328221"/>
            <a:ext cx="4084899" cy="27805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10AF4F-5D8D-4E60-9DC0-CD632A4F040B}"/>
              </a:ext>
            </a:extLst>
          </p:cNvPr>
          <p:cNvSpPr/>
          <p:nvPr/>
        </p:nvSpPr>
        <p:spPr>
          <a:xfrm>
            <a:off x="5080393" y="2345049"/>
            <a:ext cx="595424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C9177A-DB20-4F53-87E1-1069D40766C2}"/>
              </a:ext>
            </a:extLst>
          </p:cNvPr>
          <p:cNvSpPr/>
          <p:nvPr/>
        </p:nvSpPr>
        <p:spPr>
          <a:xfrm>
            <a:off x="4890608" y="5823907"/>
            <a:ext cx="595424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6DB4-F943-4212-B1E0-F02E78E43333}"/>
              </a:ext>
            </a:extLst>
          </p:cNvPr>
          <p:cNvSpPr txBox="1"/>
          <p:nvPr/>
        </p:nvSpPr>
        <p:spPr>
          <a:xfrm>
            <a:off x="10057903" y="3791746"/>
            <a:ext cx="20308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“new method” appears to follow the input function much better. The slope of the fit lines for the input and reconstructed P(t) are the same.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AFBD1-8C36-4755-B24B-2470CCA54EC5}"/>
              </a:ext>
            </a:extLst>
          </p:cNvPr>
          <p:cNvSpPr txBox="1"/>
          <p:nvPr/>
        </p:nvSpPr>
        <p:spPr>
          <a:xfrm>
            <a:off x="10054702" y="2259449"/>
            <a:ext cx="20308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These plots just show the probability amplitude as I varied </a:t>
            </a:r>
            <a:r>
              <a:rPr lang="en-US" sz="1400" dirty="0" err="1"/>
              <a:t>Gx^L</a:t>
            </a:r>
            <a:r>
              <a:rPr lang="en-US" sz="1400" dirty="0"/>
              <a:t> gate length. All parameters are equal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968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7435C6-1DBA-4A60-831B-FDDE52AF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8" y="468641"/>
            <a:ext cx="8658225" cy="2981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8BFC4-1E14-49B4-99DA-BF0168C4048F}"/>
              </a:ext>
            </a:extLst>
          </p:cNvPr>
          <p:cNvSpPr txBox="1"/>
          <p:nvPr/>
        </p:nvSpPr>
        <p:spPr>
          <a:xfrm>
            <a:off x="2486986" y="3593805"/>
            <a:ext cx="4644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Depending on your frequency spacing and whether you start at 0 time, it seems like you may actually get a minimum at 1.2 Hz (or the closest frequency), but have maxima adjacent to 1.2 Hz.</a:t>
            </a:r>
          </a:p>
        </p:txBody>
      </p:sp>
    </p:spTree>
    <p:extLst>
      <p:ext uri="{BB962C8B-B14F-4D97-AF65-F5344CB8AC3E}">
        <p14:creationId xmlns:p14="http://schemas.microsoft.com/office/powerpoint/2010/main" val="223027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Garrett - 0889 - MITLL</dc:creator>
  <cp:lastModifiedBy>Garrett</cp:lastModifiedBy>
  <cp:revision>4</cp:revision>
  <dcterms:created xsi:type="dcterms:W3CDTF">2018-09-12T20:30:02Z</dcterms:created>
  <dcterms:modified xsi:type="dcterms:W3CDTF">2018-09-13T01:01:56Z</dcterms:modified>
</cp:coreProperties>
</file>