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4FE90-4F44-4FFF-BCD9-D98C375D498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DC491-4483-4604-86B2-E1FFC75FE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CBEF-3482-47AF-BEE9-9D74A3AB8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5CF90-83C7-492F-AEF5-0C64C6264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7784F-8357-4756-8D68-8E63F9C5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EAD8-CE04-4A31-A13F-A995C11B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1070-F873-42B7-87E5-59BF7099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7D77-F8CE-4848-A064-708A2C55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97BBC-2FEF-4607-9294-3EFB2406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4D8B-2A13-445B-B330-FF842DAC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8846-A661-4E23-BB3B-260AC53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BB51-445C-4EC5-AC12-6A956906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2BC86-9D63-470C-AD4E-78533A6BA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B4968-0731-483C-9B69-6C629A8A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4D45-0799-4840-BD94-0F70E571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C64A-9409-4AA2-9162-A20CE7FA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4045-2921-4D13-8C6E-0340730E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B6BC-6CA1-4258-841F-4C1FD083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FE57-5F5E-4E29-AC16-BD173AC3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1BD7-85D5-4D0B-B7FE-08C1DAC9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38F0-C0CB-4C59-B90C-17938908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1A83-9995-4395-A6B7-AD26B1B5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A31-A0AA-4286-8579-127ED149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0609-324B-4D67-A741-969618DB8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94D4-C9FC-4E66-877F-58671F0E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2B2C-32FF-46D2-BEB8-8340E3AA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0409-B047-49F6-B7A6-07CDECB0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F8DB-B877-4306-BD2B-52829F72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692E-CF6E-4398-B006-ED37CBD5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366BF-B4CB-47DB-95CF-3CF635871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4793-9AA7-4923-9630-51F30CB5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B1EA-4D18-4893-B2F2-90976F09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3D39-2A44-49C6-B15E-47EC4692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64E6-EEA0-4087-9DB4-B45699BC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CD886-496F-44A5-9D7B-64021979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50B10-C3B2-4A15-8D9B-FF7F7C35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EA56F-F881-4224-8A37-C2BC57290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1C486-E832-446F-9C20-34A7CB222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6E036-41EB-4FA1-8EFD-65CD05D0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A70C9-8224-44E5-82AB-C5797D2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AE008-1F5E-4C58-8D71-7FF659E5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DB63-0453-4687-A757-D743A50D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3CCBC-11D6-4F90-A6C6-191D7F06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11EC-EE2F-4EE0-A5EF-45A05880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CD370-3A51-40A4-8FDA-A40411E7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5B8DF-5E77-42B9-99FF-ADBE326E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13244-0A94-47A2-9DB7-129901F5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B38CC-BB82-47FD-B1B1-382457E1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7C7B-9D6A-433E-97E0-77BF264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7930-3C31-484C-AF65-EAA28F9B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A84B9-7838-4A2E-879A-71331D661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814C4-D15A-45F1-B69C-F30B4B92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3DD4-7874-44AA-AA13-787830AF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7D03-4C6F-42CC-9A1D-0802041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01FD-4109-44D5-90AC-8A9977B4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D2E6E-B87A-43FA-921C-D26A53890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3828-EC32-4D64-A829-A4F9F08F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E4B6-D8BB-45FC-A933-D4DFC3AF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EDBA-AF55-488E-B2F7-DF5C611A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8C93-FC00-464F-8B57-E6D650D5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E0BFB-04C9-42BA-B839-7E24A533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79297-58F0-44F4-B47F-51F7347C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2E6D-223A-4DBD-811C-DA426A24A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9321-BC72-4C3B-8E30-AC31B0E494D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5C1E-762E-4886-8699-34166CB5E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B80-FA73-494A-9507-05058C546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9836-2725-4E7B-B9DB-A1897F99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CFEF2-D0CE-41CA-9664-617202E0E822}"/>
              </a:ext>
            </a:extLst>
          </p:cNvPr>
          <p:cNvSpPr txBox="1"/>
          <p:nvPr/>
        </p:nvSpPr>
        <p:spPr>
          <a:xfrm>
            <a:off x="1750380" y="137482"/>
            <a:ext cx="8922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Comparing the Discrete Cosine Transform with the conventional FFT: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64137-02F3-4BE8-A786-F5092A262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" y="2295756"/>
            <a:ext cx="3752850" cy="2619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1613A4-FBB7-4E0A-95D5-7C30D2DD9DC7}"/>
              </a:ext>
            </a:extLst>
          </p:cNvPr>
          <p:cNvSpPr txBox="1"/>
          <p:nvPr/>
        </p:nvSpPr>
        <p:spPr>
          <a:xfrm>
            <a:off x="1080881" y="2714771"/>
            <a:ext cx="23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Hz, 0.1 amplitude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80FDE-ED9F-4D42-BF72-FF405594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632" y="3791537"/>
            <a:ext cx="3952875" cy="2790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6D813F-3A7B-4C17-B508-517C0795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333" y="3962987"/>
            <a:ext cx="3762375" cy="2619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86131-227C-4745-A095-784DF9FCC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647" y="770639"/>
            <a:ext cx="3819525" cy="2828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A97D1C-3B14-487C-BD62-A9A273898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507" y="739633"/>
            <a:ext cx="3838047" cy="26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D1362-3F3E-4428-8194-22E8BE950FF7}"/>
                  </a:ext>
                </a:extLst>
              </p:cNvPr>
              <p:cNvSpPr txBox="1"/>
              <p:nvPr/>
            </p:nvSpPr>
            <p:spPr>
              <a:xfrm>
                <a:off x="1487009" y="310718"/>
                <a:ext cx="7492754" cy="485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isn’t anything shocking, just Parseval’s Theorem: the sum of the inputs squared should equal the sum of the mode spectrum squared.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this input data set, where the signal was shifted to oscillate about zero (subtracted 0.5),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=9.995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𝐹𝐹𝑇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=9.995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𝐷𝐶𝑇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0.004998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D1362-3F3E-4428-8194-22E8BE95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09" y="310718"/>
                <a:ext cx="7492754" cy="4853893"/>
              </a:xfrm>
              <a:prstGeom prst="rect">
                <a:avLst/>
              </a:prstGeom>
              <a:blipFill>
                <a:blip r:embed="rId2"/>
                <a:stretch>
                  <a:fillRect l="-732" t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7CBB30-6617-4A0F-B1F4-3D89D526B8AA}"/>
              </a:ext>
            </a:extLst>
          </p:cNvPr>
          <p:cNvSpPr txBox="1"/>
          <p:nvPr/>
        </p:nvSpPr>
        <p:spPr>
          <a:xfrm>
            <a:off x="1487009" y="5035885"/>
            <a:ext cx="8509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believe the problem is that the input </a:t>
            </a:r>
            <a:r>
              <a:rPr lang="en-US" i="1" dirty="0"/>
              <a:t>x</a:t>
            </a:r>
            <a:r>
              <a:rPr lang="en-US" dirty="0"/>
              <a:t> to the DCT must be normalized in a different manner for Parseval’s theorem to hold. </a:t>
            </a:r>
          </a:p>
          <a:p>
            <a:endParaRPr lang="en-US" dirty="0"/>
          </a:p>
          <a:p>
            <a:r>
              <a:rPr lang="en-US" dirty="0"/>
              <a:t>This normalization changes the input amplitudes, and it’s also different when considering that in </a:t>
            </a:r>
            <a:r>
              <a:rPr lang="en-US" dirty="0" err="1"/>
              <a:t>pyGSTi</a:t>
            </a:r>
            <a:r>
              <a:rPr lang="en-US" dirty="0"/>
              <a:t>, you’re dealing with binary values, not a continuous spectrum from the oscillating signal.</a:t>
            </a:r>
          </a:p>
        </p:txBody>
      </p:sp>
    </p:spTree>
    <p:extLst>
      <p:ext uri="{BB962C8B-B14F-4D97-AF65-F5344CB8AC3E}">
        <p14:creationId xmlns:p14="http://schemas.microsoft.com/office/powerpoint/2010/main" val="15102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0C751F-7A80-4AEF-9CDF-BAD16C1D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66" y="3013367"/>
            <a:ext cx="3743325" cy="269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7941E2-E76F-451E-9276-3DC30DF7ECFE}"/>
              </a:ext>
            </a:extLst>
          </p:cNvPr>
          <p:cNvSpPr txBox="1"/>
          <p:nvPr/>
        </p:nvSpPr>
        <p:spPr>
          <a:xfrm>
            <a:off x="1802167" y="674703"/>
            <a:ext cx="6835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not sure where this relationship comes from, but there’s a clear polynomial relationship between the sine amplitude and the peak power, divided by the total number of points.</a:t>
            </a:r>
          </a:p>
          <a:p>
            <a:endParaRPr lang="en-US" dirty="0"/>
          </a:p>
          <a:p>
            <a:r>
              <a:rPr lang="en-US" dirty="0"/>
              <a:t>The scale for the power between the FFT and DCT is quite different though.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EF4EB-C174-4B42-9A2C-7BC0DF82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93" y="3162378"/>
            <a:ext cx="39719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</dc:creator>
  <cp:lastModifiedBy>Garrett</cp:lastModifiedBy>
  <cp:revision>6</cp:revision>
  <dcterms:created xsi:type="dcterms:W3CDTF">2018-09-25T18:58:58Z</dcterms:created>
  <dcterms:modified xsi:type="dcterms:W3CDTF">2018-09-25T20:55:35Z</dcterms:modified>
</cp:coreProperties>
</file>