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88825" cy="6858000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0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9691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3082" y="1293093"/>
            <a:ext cx="10915522" cy="481082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End state: </a:t>
            </a:r>
            <a:r>
              <a:rPr lang="en-US" b="0" dirty="0" smtClean="0">
                <a:sym typeface="Wingdings" panose="05000000000000000000" pitchFamily="2" charset="2"/>
              </a:rPr>
              <a:t>Convert a power at a frequency of interest to a change in 1-state probability per second (i.e. Ramsey oscillation graph)</a:t>
            </a:r>
          </a:p>
          <a:p>
            <a:pPr marL="0" indent="0">
              <a:spcBef>
                <a:spcPts val="600"/>
              </a:spcBef>
              <a:buNone/>
            </a:pPr>
            <a:endParaRPr lang="en-US" b="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0" dirty="0" smtClean="0">
                <a:sym typeface="Wingdings" panose="05000000000000000000" pitchFamily="2" charset="2"/>
              </a:rPr>
              <a:t>My approach to doing so: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relate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angle amplitude of a drift frequency to the amplitude of the 1-state probability oscillation.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Using simulations, keeping all other factors constant, vary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over many trials, and record the normalized power of a peak of interest for each trial.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Convert the per-gate </a:t>
            </a:r>
            <a:r>
              <a:rPr lang="en-US" b="0" dirty="0" err="1" smtClean="0">
                <a:sym typeface="Wingdings" panose="05000000000000000000" pitchFamily="2" charset="2"/>
              </a:rPr>
              <a:t>overrotation</a:t>
            </a:r>
            <a:r>
              <a:rPr lang="en-US" b="0" dirty="0" smtClean="0">
                <a:sym typeface="Wingdings" panose="05000000000000000000" pitchFamily="2" charset="2"/>
              </a:rPr>
              <a:t> amplitude to a 1-state probability amplitude, and plot the 1-state probability amplitude and the normalized peak power together.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Find a function that relates both 1-state probability amplitude and normalized peak power.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0" dirty="0" smtClean="0">
                <a:sym typeface="Wingdings" panose="05000000000000000000" pitchFamily="2" charset="2"/>
              </a:rPr>
              <a:t>For both experimental data and other simulations, use that function to find the 1-state probability of a normalized power spectrum peak.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Relating per-gate </a:t>
            </a:r>
            <a:r>
              <a:rPr lang="en-US" dirty="0" err="1" smtClean="0"/>
              <a:t>overrotation</a:t>
            </a:r>
            <a:r>
              <a:rPr lang="en-US" dirty="0" smtClean="0"/>
              <a:t> angle to 1-state probability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26211" y="1249544"/>
                <a:ext cx="10336404" cy="156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Example: applying a 5 </a:t>
                </a:r>
                <a:r>
                  <a:rPr lang="en-US" dirty="0"/>
                  <a:t>Hz, 0.008 amplitude oscillation with </a:t>
                </a:r>
                <a:r>
                  <a:rPr lang="en-US" dirty="0" smtClean="0"/>
                  <a:t>Gx49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 don’t change the 1-state probability directly, or even the total </a:t>
                </a:r>
                <a:r>
                  <a:rPr lang="en-US" dirty="0" err="1" smtClean="0"/>
                  <a:t>overrotation</a:t>
                </a:r>
                <a:r>
                  <a:rPr lang="en-US" dirty="0" smtClean="0"/>
                  <a:t>. All I define is the probability that at any given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applying a single </a:t>
                </a:r>
                <a:r>
                  <a:rPr lang="en-US" dirty="0" err="1" smtClean="0"/>
                  <a:t>Gx</a:t>
                </a:r>
                <a:r>
                  <a:rPr lang="en-US" dirty="0" smtClean="0"/>
                  <a:t> will rotate by the angle: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∗5∗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11" y="1249544"/>
                <a:ext cx="10336404" cy="1567737"/>
              </a:xfrm>
              <a:prstGeom prst="rect">
                <a:avLst/>
              </a:prstGeom>
              <a:blipFill>
                <a:blip r:embed="rId2"/>
                <a:stretch>
                  <a:fillRect l="-531" t="-2335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56101"/>
            <a:ext cx="3798276" cy="2583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49" y="3805525"/>
            <a:ext cx="3761420" cy="2544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71" y="3805525"/>
            <a:ext cx="3561039" cy="2504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808488" y="3297693"/>
                <a:ext cx="639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88" y="3297693"/>
                <a:ext cx="6399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762816" y="3159194"/>
            <a:ext cx="2886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1-state probability after 49 </a:t>
            </a:r>
            <a:r>
              <a:rPr lang="en-US" dirty="0" err="1" smtClean="0"/>
              <a:t>Gx</a:t>
            </a:r>
            <a:r>
              <a:rPr lang="en-US" dirty="0" smtClean="0"/>
              <a:t> gates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825923" y="3297693"/>
                <a:ext cx="2571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x 49 (49 </a:t>
                </a:r>
                <a:r>
                  <a:rPr lang="en-US" dirty="0" err="1" smtClean="0"/>
                  <a:t>Gx</a:t>
                </a:r>
                <a:r>
                  <a:rPr lang="en-US" dirty="0" smtClean="0"/>
                  <a:t> gates)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23" y="3297693"/>
                <a:ext cx="2571923" cy="369332"/>
              </a:xfrm>
              <a:prstGeom prst="rect">
                <a:avLst/>
              </a:prstGeom>
              <a:blipFill>
                <a:blip r:embed="rId7"/>
                <a:stretch>
                  <a:fillRect t="-9836" r="-1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06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Vary the </a:t>
            </a:r>
            <a:r>
              <a:rPr lang="en-US" dirty="0" err="1" smtClean="0"/>
              <a:t>overrotation</a:t>
            </a:r>
            <a:r>
              <a:rPr lang="en-US" dirty="0" smtClean="0"/>
              <a:t> angle amplitude over multiple trials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21" y="2183642"/>
            <a:ext cx="4783563" cy="34256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8861" y="1322283"/>
            <a:ext cx="1033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***Normalized spectrum = absolute spectrum divided by the number of samples, so that all power values are between 0 and 1 (total normalized power sums to 1)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30166" y="3295636"/>
                <a:ext cx="264065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Vary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from</a:t>
                </a:r>
              </a:p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∗3∗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to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∗3∗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6" y="3295636"/>
                <a:ext cx="2640658" cy="923330"/>
              </a:xfrm>
              <a:prstGeom prst="rect">
                <a:avLst/>
              </a:prstGeom>
              <a:blipFill>
                <a:blip r:embed="rId3"/>
                <a:stretch>
                  <a:fillRect t="-3974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61155" y="93447"/>
            <a:ext cx="9681406" cy="816989"/>
          </a:xfrm>
        </p:spPr>
        <p:txBody>
          <a:bodyPr/>
          <a:lstStyle/>
          <a:p>
            <a:r>
              <a:rPr lang="en-US" sz="2400" dirty="0" smtClean="0"/>
              <a:t>3. </a:t>
            </a:r>
            <a:r>
              <a:rPr lang="en-US" sz="2400" dirty="0">
                <a:sym typeface="Wingdings" panose="05000000000000000000" pitchFamily="2" charset="2"/>
              </a:rPr>
              <a:t>Convert the per-gate </a:t>
            </a:r>
            <a:r>
              <a:rPr lang="en-US" sz="2400" dirty="0" err="1">
                <a:sym typeface="Wingdings" panose="05000000000000000000" pitchFamily="2" charset="2"/>
              </a:rPr>
              <a:t>overrotation</a:t>
            </a:r>
            <a:r>
              <a:rPr lang="en-US" sz="2400" dirty="0">
                <a:sym typeface="Wingdings" panose="05000000000000000000" pitchFamily="2" charset="2"/>
              </a:rPr>
              <a:t> amplitude to a 1-state probability </a:t>
            </a:r>
            <a:r>
              <a:rPr lang="en-US" sz="2400" dirty="0" smtClean="0">
                <a:sym typeface="Wingdings" panose="05000000000000000000" pitchFamily="2" charset="2"/>
              </a:rPr>
              <a:t>amplitude, and relate that to normalized peak power.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FB0FF-97DE-4208-A609-5BB0E80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42" y="1187032"/>
            <a:ext cx="3938954" cy="2722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397C3-E442-4F77-AB82-BA25BABF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26" y="4186529"/>
            <a:ext cx="3446065" cy="2448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9631" y="4360985"/>
                <a:ext cx="20046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This relationship simply plots the maximum 1-state probability (the 3</a:t>
                </a:r>
                <a:r>
                  <a:rPr lang="en-US" sz="1400" baseline="30000" dirty="0" smtClean="0"/>
                  <a:t>rd</a:t>
                </a:r>
                <a:r>
                  <a:rPr lang="en-US" sz="1400" dirty="0" smtClean="0"/>
                  <a:t> graph in the 2</a:t>
                </a:r>
                <a:r>
                  <a:rPr lang="en-US" sz="1400" baseline="30000" dirty="0" smtClean="0"/>
                  <a:t>nd</a:t>
                </a:r>
                <a:r>
                  <a:rPr lang="en-US" sz="1400" dirty="0" smtClean="0"/>
                  <a:t> slide) to the amplitude of </a:t>
                </a:r>
                <a14:m>
                  <m:oMath xmlns:m="http://schemas.openxmlformats.org/officeDocument/2006/math">
                    <m:r>
                      <a:rPr lang="el-GR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. The x-axis is the same as the graph above.</a:t>
                </a:r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4360985"/>
                <a:ext cx="2004646" cy="2031325"/>
              </a:xfrm>
              <a:prstGeom prst="rect">
                <a:avLst/>
              </a:prstGeom>
              <a:blipFill>
                <a:blip r:embed="rId4"/>
                <a:stretch>
                  <a:fillRect l="-912" t="-299" b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78796" y="2548483"/>
            <a:ext cx="2633298" cy="103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010842" y="3587262"/>
            <a:ext cx="1761928" cy="15474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92966" y="1523805"/>
                <a:ext cx="221912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Convert the x-axis of the top graph from </a:t>
                </a:r>
                <a14:m>
                  <m:oMath xmlns:m="http://schemas.openxmlformats.org/officeDocument/2006/math"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 smtClean="0"/>
                  <a:t> amplitude to max 1-state probability using the bottom graph. 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66" y="1523805"/>
                <a:ext cx="2219128" cy="1169551"/>
              </a:xfrm>
              <a:prstGeom prst="rect">
                <a:avLst/>
              </a:prstGeom>
              <a:blipFill>
                <a:blip r:embed="rId5"/>
                <a:stretch>
                  <a:fillRect t="-1042" r="-82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0A56CDC-2C06-4364-8FAB-108BC0AFF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446" y="1781724"/>
            <a:ext cx="4314825" cy="29432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85138" y="4923692"/>
            <a:ext cx="3807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There’s a pretty clear relationship between maximum 1-state probability and normalized peak power.  This is important because 1-state probability is ultimately what we see in the lab when we do experiments.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72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4. Relate 1-state </a:t>
            </a:r>
            <a:r>
              <a:rPr lang="en-US" dirty="0">
                <a:sym typeface="Wingdings" panose="05000000000000000000" pitchFamily="2" charset="2"/>
              </a:rPr>
              <a:t>probability amplitude and normalized peak power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64DDF-7248-4C4B-82E8-EA31DAEB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677" y="2499116"/>
            <a:ext cx="4927492" cy="3539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84" y="1172308"/>
            <a:ext cx="1141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 tried different ranges of amplitudes and frequencies, and the following relationship held for essentially all of the cases. However, when the maximum 1-state probability exceeds 1 (i.e. the 1-state probability vs. time plot for a single frequency no longer looks like a simple sine curve), this relationship breaks down. </a:t>
            </a:r>
            <a:r>
              <a:rPr lang="en-US" sz="1400" dirty="0" smtClean="0"/>
              <a:t>Although simulation data may exceed p = 1, experimental data is NOT likely to do so. We’ll probably see the 1-state probability going haywire in </a:t>
            </a:r>
            <a:r>
              <a:rPr lang="en-US" sz="1400" dirty="0" err="1" smtClean="0"/>
              <a:t>LabView</a:t>
            </a:r>
            <a:r>
              <a:rPr lang="en-US" sz="1400" dirty="0" smtClean="0"/>
              <a:t> before we run in through drift.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88099" y="2591149"/>
                <a:ext cx="2329093" cy="2900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Both a polynomial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and an exponential function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algn="ctr"/>
                <a:r>
                  <a:rPr lang="en-US" sz="1400" dirty="0" smtClean="0"/>
                  <a:t>fit the simulated data equally well.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 smtClean="0"/>
                  <a:t>Invert the function to get </a:t>
                </a:r>
                <a:r>
                  <a:rPr lang="en-US" sz="1400" i="1" dirty="0" smtClean="0"/>
                  <a:t>x(y)</a:t>
                </a:r>
                <a:r>
                  <a:rPr lang="en-US" sz="1400" dirty="0" smtClean="0"/>
                  <a:t> and find the max 1-state probability as a function of normalized peak power.</a:t>
                </a:r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99" y="2591149"/>
                <a:ext cx="2329093" cy="2900666"/>
              </a:xfrm>
              <a:prstGeom prst="rect">
                <a:avLst/>
              </a:prstGeom>
              <a:blipFill>
                <a:blip r:embed="rId3"/>
                <a:stretch>
                  <a:fillRect t="-420" r="-1309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A67C886-514F-498F-B598-E665D8B8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70" y="2591149"/>
            <a:ext cx="4670348" cy="335573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76800" y="5615354"/>
            <a:ext cx="2801815" cy="246184"/>
          </a:xfrm>
          <a:prstGeom prst="rightArrow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6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Recall: from 20AUG, we used Gx^11 and modulated amplitude at ~5.5 Hz by ~5% by dithering noise eater </a:t>
            </a:r>
            <a:r>
              <a:rPr lang="en-US" b="0" dirty="0" err="1" smtClean="0"/>
              <a:t>setpoint</a:t>
            </a:r>
            <a:r>
              <a:rPr lang="en-US" b="0" dirty="0" smtClean="0"/>
              <a:t>. It used 28000 samples.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The normalized power spectrum for the experiment is shown below.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For experimental data, find the maximum 1-state probability of a selected frequency peak.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20" y="2867390"/>
            <a:ext cx="9454418" cy="2808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4923" y="5714549"/>
            <a:ext cx="75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peak frequencies are </a:t>
            </a:r>
            <a:r>
              <a:rPr lang="en-US" sz="1400" b="1" dirty="0" smtClean="0"/>
              <a:t>5.64 Hz </a:t>
            </a:r>
            <a:r>
              <a:rPr lang="en-US" sz="1400" dirty="0" smtClean="0"/>
              <a:t>(power = 0.0051) and </a:t>
            </a:r>
            <a:r>
              <a:rPr lang="en-US" sz="1400" b="1" dirty="0" smtClean="0"/>
              <a:t>0.010 Hz </a:t>
            </a:r>
            <a:r>
              <a:rPr lang="en-US" sz="1400" dirty="0" smtClean="0"/>
              <a:t>(power = 0.0050)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79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7574" y="918590"/>
            <a:ext cx="10915522" cy="4830616"/>
          </a:xfrm>
        </p:spPr>
        <p:txBody>
          <a:bodyPr/>
          <a:lstStyle/>
          <a:p>
            <a:r>
              <a:rPr lang="en-US" b="0" dirty="0" smtClean="0"/>
              <a:t>Using the optimized parameters from the exponential fit between 1-state probability and normalized power, the 1-state probabilities for 5.640 and 0.010 Hz are plotted below.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5, continued.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10" y="1735579"/>
            <a:ext cx="7819049" cy="2528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10" y="4263998"/>
            <a:ext cx="7999996" cy="25814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09624" y="3253691"/>
                <a:ext cx="24604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=0.5+0.063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∗5.64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24" y="3253691"/>
                <a:ext cx="2460482" cy="215444"/>
              </a:xfrm>
              <a:prstGeom prst="rect">
                <a:avLst/>
              </a:prstGeom>
              <a:blipFill>
                <a:blip r:embed="rId4"/>
                <a:stretch>
                  <a:fillRect l="-1980" r="-99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69656" y="5808638"/>
                <a:ext cx="24604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=0.5+0.062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∗0.01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656" y="5808638"/>
                <a:ext cx="2460482" cy="215444"/>
              </a:xfrm>
              <a:prstGeom prst="rect">
                <a:avLst/>
              </a:prstGeom>
              <a:blipFill>
                <a:blip r:embed="rId5"/>
                <a:stretch>
                  <a:fillRect l="-1980" r="-99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To make this useful, we need to find the change in probability per second,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This corresponds to the slope of the </a:t>
                </a:r>
                <a:r>
                  <a:rPr lang="en-US" b="0" i="1" dirty="0" smtClean="0"/>
                  <a:t>p(t) </a:t>
                </a:r>
                <a:r>
                  <a:rPr lang="en-US" b="0" dirty="0" smtClean="0"/>
                  <a:t>plots shown earlier, i.e. 1</a:t>
                </a:r>
                <a:r>
                  <a:rPr lang="en-US" b="0" baseline="30000" dirty="0" smtClean="0"/>
                  <a:t>st</a:t>
                </a:r>
                <a:r>
                  <a:rPr lang="en-US" b="0" dirty="0" smtClean="0"/>
                  <a:t> derivative</a:t>
                </a:r>
              </a:p>
              <a:p>
                <a:endParaRPr lang="en-US" b="0" dirty="0"/>
              </a:p>
              <a:p>
                <a:r>
                  <a:rPr lang="en-US" b="0" dirty="0" smtClean="0"/>
                  <a:t>The maximum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from the 1</a:t>
                </a:r>
                <a:r>
                  <a:rPr lang="en-US" b="0" baseline="30000" dirty="0" smtClean="0"/>
                  <a:t>st</a:t>
                </a:r>
                <a:r>
                  <a:rPr lang="en-US" b="0" dirty="0" smtClean="0"/>
                  <a:t> derivative of the previous plots were:</a:t>
                </a:r>
              </a:p>
              <a:p>
                <a:pPr lvl="1"/>
                <a:r>
                  <a:rPr lang="en-US" b="0" dirty="0" smtClean="0"/>
                  <a:t>5.64 Hz: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= 0.049</a:t>
                </a:r>
              </a:p>
              <a:p>
                <a:pPr lvl="1"/>
                <a:r>
                  <a:rPr lang="en-US" b="0" dirty="0" smtClean="0"/>
                  <a:t>0.010 Hz: 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= 0.004</a:t>
                </a:r>
              </a:p>
              <a:p>
                <a:pPr lvl="1"/>
                <a:endParaRPr lang="en-US" b="0" dirty="0"/>
              </a:p>
              <a:p>
                <a:r>
                  <a:rPr lang="en-US" b="0" dirty="0" smtClean="0"/>
                  <a:t>We should be able to relate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 dirty="0" smtClean="0"/>
                  <a:t> to the amount of detuning at the specified frequency.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5., continued.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8982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663</TotalTime>
  <Words>589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Wingdings</vt:lpstr>
      <vt:lpstr>Lincoln_2012_v2_16x9</vt:lpstr>
      <vt:lpstr>Interpreting Power</vt:lpstr>
      <vt:lpstr>1. Relating per-gate overrotation angle to 1-state probability </vt:lpstr>
      <vt:lpstr>2. Vary the overrotation angle amplitude over multiple trials</vt:lpstr>
      <vt:lpstr>3. Convert the per-gate overrotation amplitude to a 1-state probability amplitude, and relate that to normalized peak power.</vt:lpstr>
      <vt:lpstr>4. Relate 1-state probability amplitude and normalized peak power.</vt:lpstr>
      <vt:lpstr>5. For experimental data, find the maximum 1-state probability of a selected frequency peak.</vt:lpstr>
      <vt:lpstr>5, continued.</vt:lpstr>
      <vt:lpstr>5., continued.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Authorized User</dc:creator>
  <cp:lastModifiedBy>Simon, Garrett - 0889 - MITLL</cp:lastModifiedBy>
  <cp:revision>46</cp:revision>
  <dcterms:created xsi:type="dcterms:W3CDTF">2017-10-05T13:01:32Z</dcterms:created>
  <dcterms:modified xsi:type="dcterms:W3CDTF">2018-09-05T13:51:37Z</dcterms:modified>
</cp:coreProperties>
</file>