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3878-1C28-4E55-8CDB-20731CE843B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62E64-67BF-440F-A01E-7A714FCA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C0FC-6A48-63D1-725F-708C27C8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DA65-AA77-DB6C-C799-A969D5DE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7C8-F6F0-917C-DB7B-177A0804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958C-A97B-200A-EC23-CD05B1EB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8892-0A94-64CB-BF6C-1933A18E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6391-B48F-B64B-1724-813AF9FF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64294-5A70-B986-120C-35F9753FC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9910-632D-CC4B-574A-44EF7122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CE5E-15E9-F26D-B7E9-856686B8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E3B0-C838-664E-2E07-C14D59AB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FD030-6692-8E3B-7806-853EE110B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7CDC-D8A7-7867-20B7-8F124704B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3B17-4494-28B8-9ADF-87960B30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89F4-0E0D-61B9-2992-DA71E37B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09D3-E628-1263-C312-92BBA6A9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F8FA-C4A2-2B9F-BA0B-56CACEFB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5F9-6AA5-C96D-218D-B9DD1136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8713-2419-3572-1B0E-A3F5D769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3EEE-6FAF-AD9D-F7F1-E67BF6FE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90EC-458A-6CAC-B386-95567CA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9AE-8BCB-1F6F-9090-2DBD9C57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A4FD-62BF-5B7F-48ED-1D94CBEE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8E0E-1215-1AE1-6D1C-65EC3E9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FE79-9369-AE92-9E77-DC8DDC74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F511-4D6A-28DB-569C-1C0B4D9D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1128-13F5-1B7D-A064-66332B93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7F55-8053-C76C-C9EF-8EAA0406E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77D9-123D-4E50-5C7C-66AB8318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DAD92-C801-4086-A6BC-7E736E21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58B6-7E5E-2EB2-C74F-DAB0DD9D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28D5-A1A2-F618-CA10-CF81A60D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CA95-03C3-6903-6317-6901C8B2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7782-57C6-74CE-D7EB-7057EDE6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E9851-E832-5C51-55EB-D533272D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C4B4-4A1F-99BF-BF93-BB30C60E8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F7A2C-727F-6496-940F-9EE6C2DB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1263-CBA7-51D0-366A-1E138368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0CCC8-BF72-51DA-E70F-3FA9F392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564F5-DD8A-17E1-7575-A1663713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EFFB-5430-73FF-C364-1C484797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41021-9F2A-059C-31B0-1C3D330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129B3-BDDB-19F9-F6BB-3F4A4352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89C7-27D3-D6A7-D979-BB5DE74B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B6266-6E5B-5E54-AAAE-54E39E1A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0C6A3-8C50-783C-2A0B-B38EB692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FA99-5F42-237A-02D1-38A49647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46E3-54BC-C36C-7069-E75DA823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0B00-6B6C-54A5-5BC2-DBA19503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0B1B-8AEC-2E6B-F008-716AF338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2F8C-6BBA-5E02-42E2-2104801D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B811-A0FC-76C9-1AFF-61813A97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0E6D-544D-6278-FA23-0788CB0E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AEDF-E0DB-9513-932B-BEE01334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09CCC-D396-EBD4-E001-49EF775B1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1BE31-BC23-16D2-E534-42A42F94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2211-16DC-63EC-4BE8-7EAE9A9E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6D8C3-4902-3746-E637-C9A5C493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6529-B12C-8162-CA34-FC393DD1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C0030-6D66-5B43-181D-6FBEEF07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8344-A073-0BEA-265D-606C2201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A8F0-0C47-89F5-F24F-99FF92C7B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9BCA-7066-4A53-B1A9-936AD7166B8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43F3-720E-5AAA-E955-EA6CF629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C6CF-E709-739B-DD6F-292894B8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2EB3-AADB-44F9-B89C-C2C14C45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5BFB-CC85-86AF-E2C1-3FE242C0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9307945" cy="48530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Garrett Stanger --- User Manual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7393D8-93EC-7F39-F69D-6E4C7A9AAFB4}"/>
              </a:ext>
            </a:extLst>
          </p:cNvPr>
          <p:cNvSpPr txBox="1"/>
          <p:nvPr/>
        </p:nvSpPr>
        <p:spPr>
          <a:xfrm>
            <a:off x="1331480" y="2324100"/>
            <a:ext cx="5050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Style: </a:t>
            </a:r>
          </a:p>
          <a:p>
            <a:r>
              <a:rPr lang="en-US" dirty="0">
                <a:solidFill>
                  <a:srgbClr val="FFC000"/>
                </a:solidFill>
              </a:rPr>
              <a:t>Gold</a:t>
            </a:r>
            <a:r>
              <a:rPr lang="en-US" dirty="0"/>
              <a:t> –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(True Colors Test)</a:t>
            </a:r>
          </a:p>
          <a:p>
            <a:r>
              <a:rPr lang="en-US" dirty="0"/>
              <a:t>A dominant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(Color Code Test)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7030A0"/>
                </a:solidFill>
              </a:rPr>
              <a:t>ENTJ</a:t>
            </a:r>
            <a:r>
              <a:rPr lang="en-US" dirty="0"/>
              <a:t> or </a:t>
            </a:r>
            <a:r>
              <a:rPr lang="en-US" dirty="0">
                <a:solidFill>
                  <a:srgbClr val="7030A0"/>
                </a:solidFill>
              </a:rPr>
              <a:t>Commander</a:t>
            </a:r>
            <a:r>
              <a:rPr lang="en-US" dirty="0"/>
              <a:t> type – 16 Personalities Test</a:t>
            </a:r>
          </a:p>
          <a:p>
            <a:r>
              <a:rPr lang="en-US" dirty="0"/>
              <a:t>An 8 type – (Enneagram Test)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1989C-27E4-6FAC-E154-3D1DCFA183B6}"/>
              </a:ext>
            </a:extLst>
          </p:cNvPr>
          <p:cNvSpPr txBox="1"/>
          <p:nvPr/>
        </p:nvSpPr>
        <p:spPr>
          <a:xfrm>
            <a:off x="6819899" y="2324100"/>
            <a:ext cx="4953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motivated by success but also by loyalty. I have a strong desire to be liked by my superiors and my peers but also like to be strongly independent. I enjoy leading others to success on their paths as well.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D242C-DCBC-2BA2-4B1C-FE13448A3DE6}"/>
              </a:ext>
            </a:extLst>
          </p:cNvPr>
          <p:cNvSpPr txBox="1"/>
          <p:nvPr/>
        </p:nvSpPr>
        <p:spPr>
          <a:xfrm>
            <a:off x="1570343" y="4643021"/>
            <a:ext cx="102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Value:</a:t>
            </a:r>
          </a:p>
          <a:p>
            <a:r>
              <a:rPr lang="en-US" dirty="0"/>
              <a:t>Success: I like planning and progressing through projects and being able to feel fulfilled at </a:t>
            </a:r>
            <a:r>
              <a:rPr lang="en-US"/>
              <a:t>each 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B2989-3123-E3A0-5258-CC9109DCC652}"/>
              </a:ext>
            </a:extLst>
          </p:cNvPr>
          <p:cNvSpPr txBox="1"/>
          <p:nvPr/>
        </p:nvSpPr>
        <p:spPr>
          <a:xfrm>
            <a:off x="2021875" y="1825624"/>
            <a:ext cx="299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don’t have patience for:</a:t>
            </a:r>
          </a:p>
          <a:p>
            <a:endParaRPr lang="en-US" dirty="0"/>
          </a:p>
          <a:p>
            <a:r>
              <a:rPr lang="en-US" dirty="0"/>
              <a:t>Laziness</a:t>
            </a:r>
          </a:p>
          <a:p>
            <a:r>
              <a:rPr lang="en-US" dirty="0"/>
              <a:t>Excessive Complaining</a:t>
            </a:r>
          </a:p>
          <a:p>
            <a:r>
              <a:rPr lang="en-US" dirty="0"/>
              <a:t>Lack of Integrity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CB58-D715-F2DD-A86C-4304FD4423CF}"/>
              </a:ext>
            </a:extLst>
          </p:cNvPr>
          <p:cNvSpPr txBox="1"/>
          <p:nvPr/>
        </p:nvSpPr>
        <p:spPr>
          <a:xfrm>
            <a:off x="6221092" y="1133126"/>
            <a:ext cx="2994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help me:</a:t>
            </a:r>
          </a:p>
          <a:p>
            <a:endParaRPr lang="en-US" dirty="0"/>
          </a:p>
          <a:p>
            <a:r>
              <a:rPr lang="en-US" dirty="0"/>
              <a:t>Give me feedback, but don’t micromanage my work.</a:t>
            </a:r>
          </a:p>
          <a:p>
            <a:endParaRPr lang="en-US" dirty="0"/>
          </a:p>
          <a:p>
            <a:r>
              <a:rPr lang="en-US" dirty="0"/>
              <a:t>Give me time after providing feedback to show my work, then I expect someone to check it to make sure it is sufficient.</a:t>
            </a:r>
          </a:p>
          <a:p>
            <a:endParaRPr lang="en-US" dirty="0"/>
          </a:p>
          <a:p>
            <a:r>
              <a:rPr lang="en-US" dirty="0"/>
              <a:t>I appreciate small gestures that show me I am doing good work.</a:t>
            </a:r>
          </a:p>
        </p:txBody>
      </p:sp>
    </p:spTree>
    <p:extLst>
      <p:ext uri="{BB962C8B-B14F-4D97-AF65-F5344CB8AC3E}">
        <p14:creationId xmlns:p14="http://schemas.microsoft.com/office/powerpoint/2010/main" val="117258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3D055-B961-C8A3-447D-4F97E3A2EE1D}"/>
              </a:ext>
            </a:extLst>
          </p:cNvPr>
          <p:cNvSpPr txBox="1"/>
          <p:nvPr/>
        </p:nvSpPr>
        <p:spPr>
          <a:xfrm>
            <a:off x="3053918" y="1580225"/>
            <a:ext cx="2760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way to communicate with 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direct, if you are not clear with what you are trying to say, I will most likely misunderstand and will not ask for clarification.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don’t like to be publicly shamed, but you don’t have to be soft when providing feedback to 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F2B16-DAAB-B4F5-53F4-06E2D25D3170}"/>
              </a:ext>
            </a:extLst>
          </p:cNvPr>
          <p:cNvSpPr txBox="1"/>
          <p:nvPr/>
        </p:nvSpPr>
        <p:spPr>
          <a:xfrm>
            <a:off x="6658252" y="1393794"/>
            <a:ext cx="2982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people misunderstand about 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sometimes may portray a confident front, but I will over analyze things if I do not understand them directly, which leads me to make more mistakes than not.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don’t always ask for help not because I don’t want your help, but I want to prove to myself that I am competent enough to be independent.</a:t>
            </a:r>
          </a:p>
        </p:txBody>
      </p:sp>
    </p:spTree>
    <p:extLst>
      <p:ext uri="{BB962C8B-B14F-4D97-AF65-F5344CB8AC3E}">
        <p14:creationId xmlns:p14="http://schemas.microsoft.com/office/powerpoint/2010/main" val="27404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Stanger, Garrett</dc:creator>
  <cp:lastModifiedBy>Stanger, Garrett</cp:lastModifiedBy>
  <cp:revision>2</cp:revision>
  <dcterms:created xsi:type="dcterms:W3CDTF">2022-05-16T18:18:55Z</dcterms:created>
  <dcterms:modified xsi:type="dcterms:W3CDTF">2022-05-20T21:22:28Z</dcterms:modified>
</cp:coreProperties>
</file>