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8"/>
  </p:notesMasterIdLst>
  <p:sldIdLst>
    <p:sldId id="256" r:id="rId2"/>
    <p:sldId id="259" r:id="rId3"/>
    <p:sldId id="258" r:id="rId4"/>
    <p:sldId id="310" r:id="rId5"/>
    <p:sldId id="311" r:id="rId6"/>
    <p:sldId id="312" r:id="rId7"/>
    <p:sldId id="257" r:id="rId8"/>
    <p:sldId id="260" r:id="rId9"/>
    <p:sldId id="261" r:id="rId10"/>
    <p:sldId id="265" r:id="rId11"/>
    <p:sldId id="298" r:id="rId12"/>
    <p:sldId id="299" r:id="rId13"/>
    <p:sldId id="262" r:id="rId14"/>
    <p:sldId id="300" r:id="rId15"/>
    <p:sldId id="263" r:id="rId16"/>
    <p:sldId id="301" r:id="rId17"/>
    <p:sldId id="267" r:id="rId18"/>
    <p:sldId id="303" r:id="rId19"/>
    <p:sldId id="313" r:id="rId20"/>
    <p:sldId id="314" r:id="rId21"/>
    <p:sldId id="315" r:id="rId22"/>
    <p:sldId id="316" r:id="rId23"/>
    <p:sldId id="302" r:id="rId24"/>
    <p:sldId id="268" r:id="rId25"/>
    <p:sldId id="304" r:id="rId26"/>
    <p:sldId id="264" r:id="rId27"/>
    <p:sldId id="306" r:id="rId28"/>
    <p:sldId id="307" r:id="rId29"/>
    <p:sldId id="308" r:id="rId30"/>
    <p:sldId id="318" r:id="rId31"/>
    <p:sldId id="319" r:id="rId32"/>
    <p:sldId id="320" r:id="rId33"/>
    <p:sldId id="305" r:id="rId34"/>
    <p:sldId id="317" r:id="rId35"/>
    <p:sldId id="321" r:id="rId36"/>
    <p:sldId id="322" r:id="rId37"/>
  </p:sldIdLst>
  <p:sldSz cx="9144000" cy="5143500" type="screen16x9"/>
  <p:notesSz cx="6858000" cy="9144000"/>
  <p:embeddedFontLst>
    <p:embeddedFont>
      <p:font typeface="Bebas Neue" panose="020B0606020202050201" pitchFamily="34" charset="0"/>
      <p:regular r:id="rId39"/>
    </p:embeddedFont>
    <p:embeddedFont>
      <p:font typeface="Calibri" panose="020F0502020204030204" pitchFamily="34" charset="0"/>
      <p:regular r:id="rId40"/>
      <p:bold r:id="rId41"/>
      <p:italic r:id="rId42"/>
      <p:boldItalic r:id="rId43"/>
    </p:embeddedFont>
    <p:embeddedFont>
      <p:font typeface="Cambria Math" panose="02040503050406030204" pitchFamily="18" charset="0"/>
      <p:regular r:id="rId44"/>
    </p:embeddedFont>
    <p:embeddedFont>
      <p:font typeface="Jura" panose="020B0604020202020204" charset="0"/>
      <p:regular r:id="rId45"/>
      <p:bold r:id="rId46"/>
    </p:embeddedFont>
    <p:embeddedFont>
      <p:font typeface="Nunito"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959071-7292-4E61-BA34-6428FBE6E914}">
  <a:tblStyle styleId="{68959071-7292-4E61-BA34-6428FBE6E9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40A8C90-E204-409D-BB53-15C42F8334D9}"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4660"/>
  </p:normalViewPr>
  <p:slideViewPr>
    <p:cSldViewPr snapToGrid="0">
      <p:cViewPr varScale="1">
        <p:scale>
          <a:sx n="141" d="100"/>
          <a:sy n="141" d="100"/>
        </p:scale>
        <p:origin x="690" y="1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8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089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49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199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317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14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879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207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175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28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101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089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350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84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2dcd88e8e_0_27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42dcd88e8e_0_27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402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134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763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667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721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751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526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15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39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0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445926300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445926300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01900" y="991713"/>
            <a:ext cx="5740200" cy="2217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479450" y="3361300"/>
            <a:ext cx="4185000" cy="4095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13"/>
          <p:cNvSpPr txBox="1">
            <a:spLocks noGrp="1"/>
          </p:cNvSpPr>
          <p:nvPr>
            <p:ph type="title" idx="2" hasCustomPrompt="1"/>
          </p:nvPr>
        </p:nvSpPr>
        <p:spPr>
          <a:xfrm>
            <a:off x="1657800" y="1414526"/>
            <a:ext cx="734700" cy="6309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title" idx="3" hasCustomPrompt="1"/>
          </p:nvPr>
        </p:nvSpPr>
        <p:spPr>
          <a:xfrm>
            <a:off x="1657800" y="3228934"/>
            <a:ext cx="734700" cy="6309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4" hasCustomPrompt="1"/>
          </p:nvPr>
        </p:nvSpPr>
        <p:spPr>
          <a:xfrm>
            <a:off x="4204675" y="1414526"/>
            <a:ext cx="734700" cy="6309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5" hasCustomPrompt="1"/>
          </p:nvPr>
        </p:nvSpPr>
        <p:spPr>
          <a:xfrm>
            <a:off x="4204675" y="3228934"/>
            <a:ext cx="734700" cy="6309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6" hasCustomPrompt="1"/>
          </p:nvPr>
        </p:nvSpPr>
        <p:spPr>
          <a:xfrm>
            <a:off x="6751550" y="1414526"/>
            <a:ext cx="734700" cy="6309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7" hasCustomPrompt="1"/>
          </p:nvPr>
        </p:nvSpPr>
        <p:spPr>
          <a:xfrm>
            <a:off x="6751550" y="3228934"/>
            <a:ext cx="734700" cy="6309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1"/>
          </p:nvPr>
        </p:nvSpPr>
        <p:spPr>
          <a:xfrm>
            <a:off x="872400" y="2066418"/>
            <a:ext cx="23055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 name="Google Shape;59;p13"/>
          <p:cNvSpPr txBox="1">
            <a:spLocks noGrp="1"/>
          </p:cNvSpPr>
          <p:nvPr>
            <p:ph type="subTitle" idx="8"/>
          </p:nvPr>
        </p:nvSpPr>
        <p:spPr>
          <a:xfrm>
            <a:off x="3419275" y="2066418"/>
            <a:ext cx="23055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13"/>
          <p:cNvSpPr txBox="1">
            <a:spLocks noGrp="1"/>
          </p:cNvSpPr>
          <p:nvPr>
            <p:ph type="subTitle" idx="9"/>
          </p:nvPr>
        </p:nvSpPr>
        <p:spPr>
          <a:xfrm>
            <a:off x="5966150" y="2066418"/>
            <a:ext cx="23055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13"/>
          </p:nvPr>
        </p:nvSpPr>
        <p:spPr>
          <a:xfrm>
            <a:off x="872400" y="3880893"/>
            <a:ext cx="23055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14"/>
          </p:nvPr>
        </p:nvSpPr>
        <p:spPr>
          <a:xfrm>
            <a:off x="3419275" y="3880893"/>
            <a:ext cx="23055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5"/>
          </p:nvPr>
        </p:nvSpPr>
        <p:spPr>
          <a:xfrm>
            <a:off x="5966150" y="3880893"/>
            <a:ext cx="23055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64" name="Google Shape;64;p13"/>
          <p:cNvPicPr preferRelativeResize="0"/>
          <p:nvPr/>
        </p:nvPicPr>
        <p:blipFill rotWithShape="1">
          <a:blip r:embed="rId2">
            <a:alphaModFix/>
          </a:blip>
          <a:srcRect l="1759" t="2246" r="2638" b="2151"/>
          <a:stretch/>
        </p:blipFill>
        <p:spPr>
          <a:xfrm rot="10800000">
            <a:off x="0" y="2"/>
            <a:ext cx="9144000" cy="514349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720000" y="1535025"/>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6"/>
          <p:cNvSpPr txBox="1">
            <a:spLocks noGrp="1"/>
          </p:cNvSpPr>
          <p:nvPr>
            <p:ph type="subTitle" idx="1"/>
          </p:nvPr>
        </p:nvSpPr>
        <p:spPr>
          <a:xfrm>
            <a:off x="720000" y="2163375"/>
            <a:ext cx="3580500" cy="14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8" name="Google Shape;78;p16"/>
          <p:cNvSpPr>
            <a:spLocks noGrp="1"/>
          </p:cNvSpPr>
          <p:nvPr>
            <p:ph type="pic" idx="2"/>
          </p:nvPr>
        </p:nvSpPr>
        <p:spPr>
          <a:xfrm>
            <a:off x="5268375" y="162000"/>
            <a:ext cx="3580500" cy="4819500"/>
          </a:xfrm>
          <a:prstGeom prst="rect">
            <a:avLst/>
          </a:prstGeom>
          <a:noFill/>
          <a:ln>
            <a:noFill/>
          </a:ln>
        </p:spPr>
      </p:sp>
      <p:sp>
        <p:nvSpPr>
          <p:cNvPr id="79" name="Google Shape;79;p16"/>
          <p:cNvSpPr>
            <a:spLocks noGrp="1"/>
          </p:cNvSpPr>
          <p:nvPr>
            <p:ph type="pic" idx="3"/>
          </p:nvPr>
        </p:nvSpPr>
        <p:spPr>
          <a:xfrm>
            <a:off x="496900" y="2936300"/>
            <a:ext cx="4545900" cy="20451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19"/>
          <p:cNvSpPr txBox="1">
            <a:spLocks noGrp="1"/>
          </p:cNvSpPr>
          <p:nvPr>
            <p:ph type="subTitle" idx="1"/>
          </p:nvPr>
        </p:nvSpPr>
        <p:spPr>
          <a:xfrm>
            <a:off x="760838" y="2825568"/>
            <a:ext cx="2304300" cy="165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0" name="Google Shape;100;p19"/>
          <p:cNvSpPr txBox="1">
            <a:spLocks noGrp="1"/>
          </p:cNvSpPr>
          <p:nvPr>
            <p:ph type="subTitle" idx="2"/>
          </p:nvPr>
        </p:nvSpPr>
        <p:spPr>
          <a:xfrm>
            <a:off x="3419845" y="2825568"/>
            <a:ext cx="2304300" cy="165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19"/>
          <p:cNvSpPr txBox="1">
            <a:spLocks noGrp="1"/>
          </p:cNvSpPr>
          <p:nvPr>
            <p:ph type="subTitle" idx="3"/>
          </p:nvPr>
        </p:nvSpPr>
        <p:spPr>
          <a:xfrm>
            <a:off x="6078840" y="2825568"/>
            <a:ext cx="2304300" cy="165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19"/>
          <p:cNvSpPr txBox="1">
            <a:spLocks noGrp="1"/>
          </p:cNvSpPr>
          <p:nvPr>
            <p:ph type="subTitle" idx="4"/>
          </p:nvPr>
        </p:nvSpPr>
        <p:spPr>
          <a:xfrm>
            <a:off x="760850" y="2083447"/>
            <a:ext cx="2304300" cy="7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3" name="Google Shape;103;p19"/>
          <p:cNvSpPr txBox="1">
            <a:spLocks noGrp="1"/>
          </p:cNvSpPr>
          <p:nvPr>
            <p:ph type="subTitle" idx="5"/>
          </p:nvPr>
        </p:nvSpPr>
        <p:spPr>
          <a:xfrm>
            <a:off x="3419856" y="2083447"/>
            <a:ext cx="2304300" cy="7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 name="Google Shape;104;p19"/>
          <p:cNvSpPr txBox="1">
            <a:spLocks noGrp="1"/>
          </p:cNvSpPr>
          <p:nvPr>
            <p:ph type="subTitle" idx="6"/>
          </p:nvPr>
        </p:nvSpPr>
        <p:spPr>
          <a:xfrm>
            <a:off x="6078851" y="2083447"/>
            <a:ext cx="2304300" cy="7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05" name="Google Shape;105;p19"/>
          <p:cNvPicPr preferRelativeResize="0"/>
          <p:nvPr/>
        </p:nvPicPr>
        <p:blipFill>
          <a:blip r:embed="rId2">
            <a:alphaModFix/>
          </a:blip>
          <a:stretch>
            <a:fillRect/>
          </a:stretch>
        </p:blipFill>
        <p:spPr>
          <a:xfrm rot="2474297">
            <a:off x="8510722" y="3718370"/>
            <a:ext cx="847160" cy="1565834"/>
          </a:xfrm>
          <a:prstGeom prst="rect">
            <a:avLst/>
          </a:prstGeom>
          <a:noFill/>
          <a:ln>
            <a:noFill/>
          </a:ln>
        </p:spPr>
      </p:pic>
      <p:pic>
        <p:nvPicPr>
          <p:cNvPr id="106" name="Google Shape;106;p19"/>
          <p:cNvPicPr preferRelativeResize="0"/>
          <p:nvPr/>
        </p:nvPicPr>
        <p:blipFill>
          <a:blip r:embed="rId3">
            <a:alphaModFix/>
          </a:blip>
          <a:stretch>
            <a:fillRect/>
          </a:stretch>
        </p:blipFill>
        <p:spPr>
          <a:xfrm rot="-8725095">
            <a:off x="-384471" y="-831428"/>
            <a:ext cx="1470651" cy="321245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20"/>
          <p:cNvSpPr txBox="1">
            <a:spLocks noGrp="1"/>
          </p:cNvSpPr>
          <p:nvPr>
            <p:ph type="subTitle" idx="1"/>
          </p:nvPr>
        </p:nvSpPr>
        <p:spPr>
          <a:xfrm>
            <a:off x="1663973" y="1402361"/>
            <a:ext cx="28143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0" name="Google Shape;110;p20"/>
          <p:cNvSpPr txBox="1">
            <a:spLocks noGrp="1"/>
          </p:cNvSpPr>
          <p:nvPr>
            <p:ph type="subTitle" idx="2"/>
          </p:nvPr>
        </p:nvSpPr>
        <p:spPr>
          <a:xfrm>
            <a:off x="1663974" y="1928261"/>
            <a:ext cx="2814300" cy="1024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20"/>
          <p:cNvSpPr txBox="1">
            <a:spLocks noGrp="1"/>
          </p:cNvSpPr>
          <p:nvPr>
            <p:ph type="subTitle" idx="3"/>
          </p:nvPr>
        </p:nvSpPr>
        <p:spPr>
          <a:xfrm>
            <a:off x="5315221" y="1928261"/>
            <a:ext cx="2814300" cy="1024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20"/>
          <p:cNvSpPr txBox="1">
            <a:spLocks noGrp="1"/>
          </p:cNvSpPr>
          <p:nvPr>
            <p:ph type="subTitle" idx="4"/>
          </p:nvPr>
        </p:nvSpPr>
        <p:spPr>
          <a:xfrm>
            <a:off x="1663974" y="3447986"/>
            <a:ext cx="2814300" cy="1024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20"/>
          <p:cNvSpPr txBox="1">
            <a:spLocks noGrp="1"/>
          </p:cNvSpPr>
          <p:nvPr>
            <p:ph type="subTitle" idx="5"/>
          </p:nvPr>
        </p:nvSpPr>
        <p:spPr>
          <a:xfrm>
            <a:off x="5315221" y="3447986"/>
            <a:ext cx="2814300" cy="1024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20"/>
          <p:cNvSpPr txBox="1">
            <a:spLocks noGrp="1"/>
          </p:cNvSpPr>
          <p:nvPr>
            <p:ph type="subTitle" idx="6"/>
          </p:nvPr>
        </p:nvSpPr>
        <p:spPr>
          <a:xfrm>
            <a:off x="1663973" y="2922086"/>
            <a:ext cx="28143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5" name="Google Shape;115;p20"/>
          <p:cNvSpPr txBox="1">
            <a:spLocks noGrp="1"/>
          </p:cNvSpPr>
          <p:nvPr>
            <p:ph type="subTitle" idx="7"/>
          </p:nvPr>
        </p:nvSpPr>
        <p:spPr>
          <a:xfrm>
            <a:off x="5315219" y="1402361"/>
            <a:ext cx="28143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6" name="Google Shape;116;p20"/>
          <p:cNvSpPr txBox="1">
            <a:spLocks noGrp="1"/>
          </p:cNvSpPr>
          <p:nvPr>
            <p:ph type="subTitle" idx="8"/>
          </p:nvPr>
        </p:nvSpPr>
        <p:spPr>
          <a:xfrm>
            <a:off x="5315219" y="2922086"/>
            <a:ext cx="28143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pic>
        <p:nvPicPr>
          <p:cNvPr id="117" name="Google Shape;117;p20"/>
          <p:cNvPicPr preferRelativeResize="0"/>
          <p:nvPr/>
        </p:nvPicPr>
        <p:blipFill>
          <a:blip r:embed="rId2">
            <a:alphaModFix/>
          </a:blip>
          <a:stretch>
            <a:fillRect/>
          </a:stretch>
        </p:blipFill>
        <p:spPr>
          <a:xfrm rot="-9618591">
            <a:off x="348577" y="4734398"/>
            <a:ext cx="890075" cy="913475"/>
          </a:xfrm>
          <a:prstGeom prst="rect">
            <a:avLst/>
          </a:prstGeom>
          <a:noFill/>
          <a:ln>
            <a:noFill/>
          </a:ln>
        </p:spPr>
      </p:pic>
      <p:pic>
        <p:nvPicPr>
          <p:cNvPr id="118" name="Google Shape;118;p20"/>
          <p:cNvPicPr preferRelativeResize="0"/>
          <p:nvPr/>
        </p:nvPicPr>
        <p:blipFill>
          <a:blip r:embed="rId2">
            <a:alphaModFix/>
          </a:blip>
          <a:stretch>
            <a:fillRect/>
          </a:stretch>
        </p:blipFill>
        <p:spPr>
          <a:xfrm rot="7744400">
            <a:off x="-201359" y="2457602"/>
            <a:ext cx="474145" cy="486619"/>
          </a:xfrm>
          <a:prstGeom prst="rect">
            <a:avLst/>
          </a:prstGeom>
          <a:noFill/>
          <a:ln>
            <a:noFill/>
          </a:ln>
        </p:spPr>
      </p:pic>
      <p:pic>
        <p:nvPicPr>
          <p:cNvPr id="119" name="Google Shape;119;p20"/>
          <p:cNvPicPr preferRelativeResize="0"/>
          <p:nvPr/>
        </p:nvPicPr>
        <p:blipFill rotWithShape="1">
          <a:blip r:embed="rId3">
            <a:alphaModFix/>
          </a:blip>
          <a:srcRect r="82766" b="20609"/>
          <a:stretch/>
        </p:blipFill>
        <p:spPr>
          <a:xfrm rot="5400000">
            <a:off x="6989350" y="-954751"/>
            <a:ext cx="1199899" cy="31094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2" name="Google Shape;122;p21"/>
          <p:cNvSpPr txBox="1">
            <a:spLocks noGrp="1"/>
          </p:cNvSpPr>
          <p:nvPr>
            <p:ph type="subTitle" idx="1"/>
          </p:nvPr>
        </p:nvSpPr>
        <p:spPr>
          <a:xfrm>
            <a:off x="769150" y="1710164"/>
            <a:ext cx="23586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1"/>
          <p:cNvSpPr txBox="1">
            <a:spLocks noGrp="1"/>
          </p:cNvSpPr>
          <p:nvPr>
            <p:ph type="subTitle" idx="2"/>
          </p:nvPr>
        </p:nvSpPr>
        <p:spPr>
          <a:xfrm>
            <a:off x="3392702" y="1710164"/>
            <a:ext cx="23586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21"/>
          <p:cNvSpPr txBox="1">
            <a:spLocks noGrp="1"/>
          </p:cNvSpPr>
          <p:nvPr>
            <p:ph type="subTitle" idx="3"/>
          </p:nvPr>
        </p:nvSpPr>
        <p:spPr>
          <a:xfrm>
            <a:off x="769150" y="3443000"/>
            <a:ext cx="23586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21"/>
          <p:cNvSpPr txBox="1">
            <a:spLocks noGrp="1"/>
          </p:cNvSpPr>
          <p:nvPr>
            <p:ph type="subTitle" idx="4"/>
          </p:nvPr>
        </p:nvSpPr>
        <p:spPr>
          <a:xfrm>
            <a:off x="3392702" y="3443000"/>
            <a:ext cx="23586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21"/>
          <p:cNvSpPr txBox="1">
            <a:spLocks noGrp="1"/>
          </p:cNvSpPr>
          <p:nvPr>
            <p:ph type="subTitle" idx="5"/>
          </p:nvPr>
        </p:nvSpPr>
        <p:spPr>
          <a:xfrm>
            <a:off x="6016250" y="1710164"/>
            <a:ext cx="23586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21"/>
          <p:cNvSpPr txBox="1">
            <a:spLocks noGrp="1"/>
          </p:cNvSpPr>
          <p:nvPr>
            <p:ph type="subTitle" idx="6"/>
          </p:nvPr>
        </p:nvSpPr>
        <p:spPr>
          <a:xfrm>
            <a:off x="6016250" y="3443000"/>
            <a:ext cx="23586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1"/>
          <p:cNvSpPr txBox="1">
            <a:spLocks noGrp="1"/>
          </p:cNvSpPr>
          <p:nvPr>
            <p:ph type="subTitle" idx="7"/>
          </p:nvPr>
        </p:nvSpPr>
        <p:spPr>
          <a:xfrm>
            <a:off x="773788" y="1355950"/>
            <a:ext cx="234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21"/>
          <p:cNvSpPr txBox="1">
            <a:spLocks noGrp="1"/>
          </p:cNvSpPr>
          <p:nvPr>
            <p:ph type="subTitle" idx="8"/>
          </p:nvPr>
        </p:nvSpPr>
        <p:spPr>
          <a:xfrm>
            <a:off x="3397335" y="1355950"/>
            <a:ext cx="234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0" name="Google Shape;130;p21"/>
          <p:cNvSpPr txBox="1">
            <a:spLocks noGrp="1"/>
          </p:cNvSpPr>
          <p:nvPr>
            <p:ph type="subTitle" idx="9"/>
          </p:nvPr>
        </p:nvSpPr>
        <p:spPr>
          <a:xfrm>
            <a:off x="6020878" y="1355950"/>
            <a:ext cx="234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1" name="Google Shape;131;p21"/>
          <p:cNvSpPr txBox="1">
            <a:spLocks noGrp="1"/>
          </p:cNvSpPr>
          <p:nvPr>
            <p:ph type="subTitle" idx="13"/>
          </p:nvPr>
        </p:nvSpPr>
        <p:spPr>
          <a:xfrm>
            <a:off x="773788" y="3085585"/>
            <a:ext cx="234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21"/>
          <p:cNvSpPr txBox="1">
            <a:spLocks noGrp="1"/>
          </p:cNvSpPr>
          <p:nvPr>
            <p:ph type="subTitle" idx="14"/>
          </p:nvPr>
        </p:nvSpPr>
        <p:spPr>
          <a:xfrm>
            <a:off x="3397335" y="3085585"/>
            <a:ext cx="234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21"/>
          <p:cNvSpPr txBox="1">
            <a:spLocks noGrp="1"/>
          </p:cNvSpPr>
          <p:nvPr>
            <p:ph type="subTitle" idx="15"/>
          </p:nvPr>
        </p:nvSpPr>
        <p:spPr>
          <a:xfrm>
            <a:off x="6020878" y="3085585"/>
            <a:ext cx="234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34" name="Google Shape;134;p21"/>
          <p:cNvPicPr preferRelativeResize="0"/>
          <p:nvPr/>
        </p:nvPicPr>
        <p:blipFill rotWithShape="1">
          <a:blip r:embed="rId2">
            <a:alphaModFix/>
          </a:blip>
          <a:srcRect b="33914"/>
          <a:stretch/>
        </p:blipFill>
        <p:spPr>
          <a:xfrm rot="5400000">
            <a:off x="187899" y="-394726"/>
            <a:ext cx="1054400" cy="1274251"/>
          </a:xfrm>
          <a:prstGeom prst="rect">
            <a:avLst/>
          </a:prstGeom>
          <a:noFill/>
          <a:ln>
            <a:noFill/>
          </a:ln>
        </p:spPr>
      </p:pic>
      <p:pic>
        <p:nvPicPr>
          <p:cNvPr id="135" name="Google Shape;135;p21"/>
          <p:cNvPicPr preferRelativeResize="0"/>
          <p:nvPr/>
        </p:nvPicPr>
        <p:blipFill rotWithShape="1">
          <a:blip r:embed="rId3">
            <a:alphaModFix/>
          </a:blip>
          <a:srcRect l="2075" t="58674" r="28266" b="9203"/>
          <a:stretch/>
        </p:blipFill>
        <p:spPr>
          <a:xfrm>
            <a:off x="6851550" y="3742150"/>
            <a:ext cx="2292450" cy="13980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42"/>
        <p:cNvGrpSpPr/>
        <p:nvPr/>
      </p:nvGrpSpPr>
      <p:grpSpPr>
        <a:xfrm>
          <a:off x="0" y="0"/>
          <a:ext cx="0" cy="0"/>
          <a:chOff x="0" y="0"/>
          <a:chExt cx="0" cy="0"/>
        </a:xfrm>
      </p:grpSpPr>
      <p:pic>
        <p:nvPicPr>
          <p:cNvPr id="143" name="Google Shape;143;p23"/>
          <p:cNvPicPr preferRelativeResize="0"/>
          <p:nvPr/>
        </p:nvPicPr>
        <p:blipFill rotWithShape="1">
          <a:blip r:embed="rId2">
            <a:alphaModFix/>
          </a:blip>
          <a:srcRect l="2073" t="225" r="584" b="1619"/>
          <a:stretch/>
        </p:blipFill>
        <p:spPr>
          <a:xfrm rot="-1799996">
            <a:off x="5422233" y="151310"/>
            <a:ext cx="3751284" cy="5002177"/>
          </a:xfrm>
          <a:prstGeom prst="rect">
            <a:avLst/>
          </a:prstGeom>
          <a:noFill/>
          <a:ln>
            <a:noFill/>
          </a:ln>
        </p:spPr>
      </p:pic>
      <p:pic>
        <p:nvPicPr>
          <p:cNvPr id="144" name="Google Shape;144;p23"/>
          <p:cNvPicPr preferRelativeResize="0"/>
          <p:nvPr/>
        </p:nvPicPr>
        <p:blipFill rotWithShape="1">
          <a:blip r:embed="rId2">
            <a:alphaModFix/>
          </a:blip>
          <a:srcRect l="2073" t="225" r="584" b="1619"/>
          <a:stretch/>
        </p:blipFill>
        <p:spPr>
          <a:xfrm rot="1799996" flipH="1">
            <a:off x="-29467" y="109610"/>
            <a:ext cx="3751284" cy="500217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45"/>
        <p:cNvGrpSpPr/>
        <p:nvPr/>
      </p:nvGrpSpPr>
      <p:grpSpPr>
        <a:xfrm>
          <a:off x="0" y="0"/>
          <a:ext cx="0" cy="0"/>
          <a:chOff x="0" y="0"/>
          <a:chExt cx="0" cy="0"/>
        </a:xfrm>
      </p:grpSpPr>
      <p:pic>
        <p:nvPicPr>
          <p:cNvPr id="146" name="Google Shape;146;p24"/>
          <p:cNvPicPr preferRelativeResize="0"/>
          <p:nvPr/>
        </p:nvPicPr>
        <p:blipFill>
          <a:blip r:embed="rId2">
            <a:alphaModFix/>
          </a:blip>
          <a:stretch>
            <a:fillRect/>
          </a:stretch>
        </p:blipFill>
        <p:spPr>
          <a:xfrm rot="-9618591">
            <a:off x="7824452" y="291823"/>
            <a:ext cx="890075" cy="913475"/>
          </a:xfrm>
          <a:prstGeom prst="rect">
            <a:avLst/>
          </a:prstGeom>
          <a:noFill/>
          <a:ln>
            <a:noFill/>
          </a:ln>
        </p:spPr>
      </p:pic>
      <p:pic>
        <p:nvPicPr>
          <p:cNvPr id="147" name="Google Shape;147;p24"/>
          <p:cNvPicPr preferRelativeResize="0"/>
          <p:nvPr/>
        </p:nvPicPr>
        <p:blipFill>
          <a:blip r:embed="rId2">
            <a:alphaModFix/>
          </a:blip>
          <a:stretch>
            <a:fillRect/>
          </a:stretch>
        </p:blipFill>
        <p:spPr>
          <a:xfrm rot="7744400">
            <a:off x="8032416" y="2708127"/>
            <a:ext cx="474145" cy="486619"/>
          </a:xfrm>
          <a:prstGeom prst="rect">
            <a:avLst/>
          </a:prstGeom>
          <a:noFill/>
          <a:ln>
            <a:noFill/>
          </a:ln>
        </p:spPr>
      </p:pic>
      <p:pic>
        <p:nvPicPr>
          <p:cNvPr id="148" name="Google Shape;148;p24"/>
          <p:cNvPicPr preferRelativeResize="0"/>
          <p:nvPr/>
        </p:nvPicPr>
        <p:blipFill rotWithShape="1">
          <a:blip r:embed="rId3">
            <a:alphaModFix/>
          </a:blip>
          <a:srcRect l="-217" t="466" r="80068" b="178"/>
          <a:stretch/>
        </p:blipFill>
        <p:spPr>
          <a:xfrm rot="10800000">
            <a:off x="7622711" y="1252063"/>
            <a:ext cx="1402901" cy="3891426"/>
          </a:xfrm>
          <a:prstGeom prst="rect">
            <a:avLst/>
          </a:prstGeom>
          <a:noFill/>
          <a:ln>
            <a:noFill/>
          </a:ln>
        </p:spPr>
      </p:pic>
      <p:pic>
        <p:nvPicPr>
          <p:cNvPr id="149" name="Google Shape;149;p24"/>
          <p:cNvPicPr preferRelativeResize="0"/>
          <p:nvPr/>
        </p:nvPicPr>
        <p:blipFill rotWithShape="1">
          <a:blip r:embed="rId4">
            <a:alphaModFix/>
          </a:blip>
          <a:srcRect l="1758" t="2246" r="81382" b="2151"/>
          <a:stretch/>
        </p:blipFill>
        <p:spPr>
          <a:xfrm>
            <a:off x="0" y="0"/>
            <a:ext cx="1612474" cy="5143500"/>
          </a:xfrm>
          <a:prstGeom prst="rect">
            <a:avLst/>
          </a:prstGeom>
          <a:noFill/>
          <a:ln>
            <a:noFill/>
          </a:ln>
        </p:spPr>
      </p:pic>
      <p:pic>
        <p:nvPicPr>
          <p:cNvPr id="150" name="Google Shape;150;p24"/>
          <p:cNvPicPr preferRelativeResize="0"/>
          <p:nvPr/>
        </p:nvPicPr>
        <p:blipFill>
          <a:blip r:embed="rId2">
            <a:alphaModFix/>
          </a:blip>
          <a:stretch>
            <a:fillRect/>
          </a:stretch>
        </p:blipFill>
        <p:spPr>
          <a:xfrm rot="1231995">
            <a:off x="394625" y="1933065"/>
            <a:ext cx="718527" cy="73742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715050" y="1212525"/>
            <a:ext cx="5034000" cy="648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715100" y="1958775"/>
            <a:ext cx="4889400" cy="21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A2A36"/>
              </a:buClr>
              <a:buSzPts val="1400"/>
              <a:buFont typeface="Bai Jamjuree"/>
              <a:buAutoNum type="arabicPeriod"/>
              <a:defRPr sz="1400"/>
            </a:lvl1pPr>
            <a:lvl2pPr lvl="1" algn="ctr" rtl="0">
              <a:lnSpc>
                <a:spcPct val="100000"/>
              </a:lnSpc>
              <a:spcBef>
                <a:spcPts val="0"/>
              </a:spcBef>
              <a:spcAft>
                <a:spcPts val="0"/>
              </a:spcAft>
              <a:buClr>
                <a:srgbClr val="2A2A36"/>
              </a:buClr>
              <a:buSzPts val="1400"/>
              <a:buFont typeface="Bai Jamjuree"/>
              <a:buAutoNum type="alphaLcPeriod"/>
              <a:defRPr/>
            </a:lvl2pPr>
            <a:lvl3pPr lvl="2" algn="ctr" rtl="0">
              <a:lnSpc>
                <a:spcPct val="100000"/>
              </a:lnSpc>
              <a:spcBef>
                <a:spcPts val="0"/>
              </a:spcBef>
              <a:spcAft>
                <a:spcPts val="0"/>
              </a:spcAft>
              <a:buClr>
                <a:srgbClr val="2A2A36"/>
              </a:buClr>
              <a:buSzPts val="1400"/>
              <a:buFont typeface="Bai Jamjuree"/>
              <a:buAutoNum type="romanLcPeriod"/>
              <a:defRPr/>
            </a:lvl3pPr>
            <a:lvl4pPr lvl="3" algn="ctr" rtl="0">
              <a:lnSpc>
                <a:spcPct val="100000"/>
              </a:lnSpc>
              <a:spcBef>
                <a:spcPts val="0"/>
              </a:spcBef>
              <a:spcAft>
                <a:spcPts val="0"/>
              </a:spcAft>
              <a:buClr>
                <a:srgbClr val="2A2A36"/>
              </a:buClr>
              <a:buSzPts val="1400"/>
              <a:buFont typeface="Bai Jamjuree"/>
              <a:buAutoNum type="arabicPeriod"/>
              <a:defRPr/>
            </a:lvl4pPr>
            <a:lvl5pPr lvl="4" algn="ctr" rtl="0">
              <a:lnSpc>
                <a:spcPct val="100000"/>
              </a:lnSpc>
              <a:spcBef>
                <a:spcPts val="0"/>
              </a:spcBef>
              <a:spcAft>
                <a:spcPts val="0"/>
              </a:spcAft>
              <a:buClr>
                <a:srgbClr val="2A2A36"/>
              </a:buClr>
              <a:buSzPts val="1400"/>
              <a:buFont typeface="Bai Jamjuree"/>
              <a:buAutoNum type="alphaLcPeriod"/>
              <a:defRPr/>
            </a:lvl5pPr>
            <a:lvl6pPr lvl="5" algn="ctr" rtl="0">
              <a:lnSpc>
                <a:spcPct val="100000"/>
              </a:lnSpc>
              <a:spcBef>
                <a:spcPts val="0"/>
              </a:spcBef>
              <a:spcAft>
                <a:spcPts val="0"/>
              </a:spcAft>
              <a:buClr>
                <a:srgbClr val="2A2A36"/>
              </a:buClr>
              <a:buSzPts val="1400"/>
              <a:buFont typeface="Bai Jamjuree"/>
              <a:buAutoNum type="romanLcPeriod"/>
              <a:defRPr/>
            </a:lvl6pPr>
            <a:lvl7pPr lvl="6" algn="ctr" rtl="0">
              <a:lnSpc>
                <a:spcPct val="100000"/>
              </a:lnSpc>
              <a:spcBef>
                <a:spcPts val="0"/>
              </a:spcBef>
              <a:spcAft>
                <a:spcPts val="0"/>
              </a:spcAft>
              <a:buClr>
                <a:srgbClr val="2A2A36"/>
              </a:buClr>
              <a:buSzPts val="1400"/>
              <a:buFont typeface="Bai Jamjuree"/>
              <a:buAutoNum type="arabicPeriod"/>
              <a:defRPr/>
            </a:lvl7pPr>
            <a:lvl8pPr lvl="7" algn="ctr" rtl="0">
              <a:lnSpc>
                <a:spcPct val="100000"/>
              </a:lnSpc>
              <a:spcBef>
                <a:spcPts val="0"/>
              </a:spcBef>
              <a:spcAft>
                <a:spcPts val="0"/>
              </a:spcAft>
              <a:buClr>
                <a:srgbClr val="2A2A36"/>
              </a:buClr>
              <a:buSzPts val="1400"/>
              <a:buFont typeface="Bai Jamjuree"/>
              <a:buAutoNum type="alphaLcPeriod"/>
              <a:defRPr/>
            </a:lvl8pPr>
            <a:lvl9pPr lvl="8" algn="ctr" rtl="0">
              <a:lnSpc>
                <a:spcPct val="100000"/>
              </a:lnSpc>
              <a:spcBef>
                <a:spcPts val="0"/>
              </a:spcBef>
              <a:spcAft>
                <a:spcPts val="0"/>
              </a:spcAft>
              <a:buClr>
                <a:srgbClr val="2A2A36"/>
              </a:buClr>
              <a:buSzPts val="1400"/>
              <a:buFont typeface="Bai Jamjuree"/>
              <a:buAutoNum type="romanLcPeriod"/>
              <a:defRPr/>
            </a:lvl9pPr>
          </a:lstStyle>
          <a:p>
            <a:endParaRPr/>
          </a:p>
        </p:txBody>
      </p:sp>
      <p:pic>
        <p:nvPicPr>
          <p:cNvPr id="40" name="Google Shape;40;p9"/>
          <p:cNvPicPr preferRelativeResize="0"/>
          <p:nvPr/>
        </p:nvPicPr>
        <p:blipFill rotWithShape="1">
          <a:blip r:embed="rId2">
            <a:alphaModFix/>
          </a:blip>
          <a:srcRect l="49004" t="373" r="8350" b="21811"/>
          <a:stretch/>
        </p:blipFill>
        <p:spPr>
          <a:xfrm rot="5400000" flipH="1">
            <a:off x="1072412" y="-1072412"/>
            <a:ext cx="1517650" cy="3662475"/>
          </a:xfrm>
          <a:prstGeom prst="rect">
            <a:avLst/>
          </a:prstGeom>
          <a:noFill/>
          <a:ln>
            <a:noFill/>
          </a:ln>
        </p:spPr>
      </p:pic>
    </p:spTree>
    <p:extLst>
      <p:ext uri="{BB962C8B-B14F-4D97-AF65-F5344CB8AC3E}">
        <p14:creationId xmlns:p14="http://schemas.microsoft.com/office/powerpoint/2010/main" val="416363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919700" y="2522100"/>
            <a:ext cx="5304600" cy="109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013250" y="1527900"/>
            <a:ext cx="1117500" cy="841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15" name="Google Shape;15;p3"/>
          <p:cNvPicPr preferRelativeResize="0"/>
          <p:nvPr/>
        </p:nvPicPr>
        <p:blipFill rotWithShape="1">
          <a:blip r:embed="rId2">
            <a:alphaModFix/>
          </a:blip>
          <a:srcRect/>
          <a:stretch/>
        </p:blipFill>
        <p:spPr>
          <a:xfrm>
            <a:off x="0" y="5"/>
            <a:ext cx="9144000" cy="514349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152475"/>
            <a:ext cx="7704000" cy="3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5"/>
          <p:cNvSpPr txBox="1">
            <a:spLocks noGrp="1"/>
          </p:cNvSpPr>
          <p:nvPr>
            <p:ph type="subTitle" idx="1"/>
          </p:nvPr>
        </p:nvSpPr>
        <p:spPr>
          <a:xfrm>
            <a:off x="5252402" y="2337082"/>
            <a:ext cx="2809200" cy="149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2"/>
          </p:nvPr>
        </p:nvSpPr>
        <p:spPr>
          <a:xfrm>
            <a:off x="1579500" y="2337082"/>
            <a:ext cx="2809200" cy="149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subTitle" idx="3"/>
          </p:nvPr>
        </p:nvSpPr>
        <p:spPr>
          <a:xfrm>
            <a:off x="1579491" y="1877332"/>
            <a:ext cx="2809200" cy="44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 name="Google Shape;24;p5"/>
          <p:cNvSpPr txBox="1">
            <a:spLocks noGrp="1"/>
          </p:cNvSpPr>
          <p:nvPr>
            <p:ph type="subTitle" idx="4"/>
          </p:nvPr>
        </p:nvSpPr>
        <p:spPr>
          <a:xfrm>
            <a:off x="5252411" y="1877332"/>
            <a:ext cx="2809200" cy="44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25" name="Google Shape;25;p5"/>
          <p:cNvPicPr preferRelativeResize="0"/>
          <p:nvPr/>
        </p:nvPicPr>
        <p:blipFill rotWithShape="1">
          <a:blip r:embed="rId2">
            <a:alphaModFix/>
          </a:blip>
          <a:srcRect r="9918" b="9559"/>
          <a:stretch/>
        </p:blipFill>
        <p:spPr>
          <a:xfrm rot="-5400000">
            <a:off x="5693550" y="-485900"/>
            <a:ext cx="2964550" cy="39363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8" name="Google Shape;28;p6"/>
          <p:cNvPicPr preferRelativeResize="0"/>
          <p:nvPr/>
        </p:nvPicPr>
        <p:blipFill rotWithShape="1">
          <a:blip r:embed="rId2">
            <a:alphaModFix/>
          </a:blip>
          <a:srcRect l="553" t="767" r="2264" b="205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 name="Google Shape;31;p7"/>
          <p:cNvSpPr txBox="1">
            <a:spLocks noGrp="1"/>
          </p:cNvSpPr>
          <p:nvPr>
            <p:ph type="body" idx="1"/>
          </p:nvPr>
        </p:nvSpPr>
        <p:spPr>
          <a:xfrm>
            <a:off x="1019900" y="1247550"/>
            <a:ext cx="3735900" cy="3105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32" name="Google Shape;32;p7"/>
          <p:cNvSpPr>
            <a:spLocks noGrp="1"/>
          </p:cNvSpPr>
          <p:nvPr>
            <p:ph type="pic" idx="2"/>
          </p:nvPr>
        </p:nvSpPr>
        <p:spPr>
          <a:xfrm>
            <a:off x="5128500" y="1154100"/>
            <a:ext cx="3295500" cy="3295500"/>
          </a:xfrm>
          <a:prstGeom prst="ellipse">
            <a:avLst/>
          </a:prstGeom>
          <a:noFill/>
          <a:ln>
            <a:noFill/>
          </a:ln>
        </p:spPr>
      </p:sp>
      <p:pic>
        <p:nvPicPr>
          <p:cNvPr id="33" name="Google Shape;33;p7"/>
          <p:cNvPicPr preferRelativeResize="0"/>
          <p:nvPr/>
        </p:nvPicPr>
        <p:blipFill>
          <a:blip r:embed="rId2">
            <a:alphaModFix/>
          </a:blip>
          <a:stretch>
            <a:fillRect/>
          </a:stretch>
        </p:blipFill>
        <p:spPr>
          <a:xfrm rot="9463214">
            <a:off x="-179546" y="3674417"/>
            <a:ext cx="1021559" cy="1868173"/>
          </a:xfrm>
          <a:prstGeom prst="rect">
            <a:avLst/>
          </a:prstGeom>
          <a:noFill/>
          <a:ln>
            <a:noFill/>
          </a:ln>
        </p:spPr>
      </p:pic>
      <p:pic>
        <p:nvPicPr>
          <p:cNvPr id="34" name="Google Shape;34;p7"/>
          <p:cNvPicPr preferRelativeResize="0"/>
          <p:nvPr/>
        </p:nvPicPr>
        <p:blipFill>
          <a:blip r:embed="rId3">
            <a:alphaModFix/>
          </a:blip>
          <a:stretch>
            <a:fillRect/>
          </a:stretch>
        </p:blipFill>
        <p:spPr>
          <a:xfrm rot="-5823285">
            <a:off x="7323194" y="3272686"/>
            <a:ext cx="1409285" cy="301832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6875" y="0"/>
            <a:ext cx="9144000" cy="5157300"/>
          </a:xfrm>
          <a:prstGeom prst="rect">
            <a:avLst/>
          </a:prstGeom>
          <a:noFill/>
          <a:ln>
            <a:noFill/>
          </a:ln>
        </p:spPr>
      </p:sp>
      <p:sp>
        <p:nvSpPr>
          <p:cNvPr id="43" name="Google Shape;43;p10"/>
          <p:cNvSpPr txBox="1">
            <a:spLocks noGrp="1"/>
          </p:cNvSpPr>
          <p:nvPr>
            <p:ph type="title"/>
          </p:nvPr>
        </p:nvSpPr>
        <p:spPr>
          <a:xfrm>
            <a:off x="720000" y="4038000"/>
            <a:ext cx="7704000" cy="5727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2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80950" y="1423450"/>
            <a:ext cx="4382100" cy="12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3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2380950" y="2746250"/>
            <a:ext cx="4382100" cy="973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47" name="Google Shape;47;p11"/>
          <p:cNvPicPr preferRelativeResize="0"/>
          <p:nvPr/>
        </p:nvPicPr>
        <p:blipFill rotWithShape="1">
          <a:blip r:embed="rId2">
            <a:alphaModFix/>
          </a:blip>
          <a:srcRect t="32056" r="90301" b="-9582"/>
          <a:stretch/>
        </p:blipFill>
        <p:spPr>
          <a:xfrm rot="10800000" flipH="1">
            <a:off x="0" y="49638"/>
            <a:ext cx="1132877" cy="5093874"/>
          </a:xfrm>
          <a:prstGeom prst="rect">
            <a:avLst/>
          </a:prstGeom>
          <a:noFill/>
          <a:ln>
            <a:noFill/>
          </a:ln>
        </p:spPr>
      </p:pic>
      <p:pic>
        <p:nvPicPr>
          <p:cNvPr id="48" name="Google Shape;48;p11"/>
          <p:cNvPicPr preferRelativeResize="0"/>
          <p:nvPr/>
        </p:nvPicPr>
        <p:blipFill rotWithShape="1">
          <a:blip r:embed="rId2">
            <a:alphaModFix/>
          </a:blip>
          <a:srcRect t="16931" r="90301" b="5543"/>
          <a:stretch/>
        </p:blipFill>
        <p:spPr>
          <a:xfrm rot="10800000">
            <a:off x="8011125" y="-12652"/>
            <a:ext cx="1132877" cy="50938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Jura"/>
              <a:buNone/>
              <a:defRPr sz="3200" b="1">
                <a:solidFill>
                  <a:schemeClr val="dk1"/>
                </a:solidFill>
                <a:latin typeface="Jura"/>
                <a:ea typeface="Jura"/>
                <a:cs typeface="Jura"/>
                <a:sym typeface="Jur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2" r:id="rId12"/>
    <p:sldLayoutId id="2147483665" r:id="rId13"/>
    <p:sldLayoutId id="2147483666" r:id="rId14"/>
    <p:sldLayoutId id="2147483667" r:id="rId15"/>
    <p:sldLayoutId id="2147483669" r:id="rId16"/>
    <p:sldLayoutId id="2147483670" r:id="rId17"/>
    <p:sldLayoutId id="2147483674"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3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1.xml"/><Relationship Id="rId1" Type="http://schemas.openxmlformats.org/officeDocument/2006/relationships/slideLayout" Target="../slideLayouts/slideLayout14.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3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42.jp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ctrTitle"/>
          </p:nvPr>
        </p:nvSpPr>
        <p:spPr>
          <a:xfrm>
            <a:off x="1551677" y="973724"/>
            <a:ext cx="6197287" cy="221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Đồ án hệ cơ sở dữ liệu</a:t>
            </a:r>
            <a:endParaRPr dirty="0"/>
          </a:p>
        </p:txBody>
      </p:sp>
      <p:sp>
        <p:nvSpPr>
          <p:cNvPr id="162" name="Google Shape;162;p28"/>
          <p:cNvSpPr txBox="1">
            <a:spLocks noGrp="1"/>
          </p:cNvSpPr>
          <p:nvPr>
            <p:ph type="subTitle" idx="1"/>
          </p:nvPr>
        </p:nvSpPr>
        <p:spPr>
          <a:xfrm>
            <a:off x="1985077" y="3367849"/>
            <a:ext cx="5330124" cy="4653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1" kern="0" dirty="0" err="1">
                <a:effectLst/>
                <a:latin typeface="Times New Roman" panose="02020603050405020304" pitchFamily="18" charset="0"/>
                <a:ea typeface="Calibri" panose="020F0502020204030204" pitchFamily="34" charset="0"/>
              </a:rPr>
              <a:t>Xây</a:t>
            </a:r>
            <a:r>
              <a:rPr lang="en-US" sz="1800" b="1" i="1" kern="0" dirty="0">
                <a:effectLst/>
                <a:latin typeface="Times New Roman" panose="02020603050405020304" pitchFamily="18" charset="0"/>
                <a:ea typeface="Calibri" panose="020F0502020204030204" pitchFamily="34" charset="0"/>
              </a:rPr>
              <a:t> dựng hệ cơ </a:t>
            </a:r>
            <a:r>
              <a:rPr lang="en-US" sz="1800" b="1" i="1" kern="0" dirty="0" err="1">
                <a:effectLst/>
                <a:latin typeface="Times New Roman" panose="02020603050405020304" pitchFamily="18" charset="0"/>
                <a:ea typeface="Calibri" panose="020F0502020204030204" pitchFamily="34" charset="0"/>
              </a:rPr>
              <a:t>sở</a:t>
            </a:r>
            <a:r>
              <a:rPr lang="en-US" sz="1800" b="1" i="1" kern="0" dirty="0">
                <a:effectLst/>
                <a:latin typeface="Times New Roman" panose="02020603050405020304" pitchFamily="18" charset="0"/>
                <a:ea typeface="Calibri" panose="020F0502020204030204" pitchFamily="34" charset="0"/>
              </a:rPr>
              <a:t> </a:t>
            </a:r>
            <a:r>
              <a:rPr lang="en-US" sz="1800" b="1" i="1" kern="0" dirty="0" err="1">
                <a:effectLst/>
                <a:latin typeface="Times New Roman" panose="02020603050405020304" pitchFamily="18" charset="0"/>
                <a:ea typeface="Calibri" panose="020F0502020204030204" pitchFamily="34" charset="0"/>
              </a:rPr>
              <a:t>dữ</a:t>
            </a:r>
            <a:r>
              <a:rPr lang="en-US" sz="1800" b="1" i="1" kern="0" dirty="0">
                <a:effectLst/>
                <a:latin typeface="Times New Roman" panose="02020603050405020304" pitchFamily="18" charset="0"/>
                <a:ea typeface="Calibri" panose="020F0502020204030204" pitchFamily="34" charset="0"/>
              </a:rPr>
              <a:t> </a:t>
            </a:r>
            <a:r>
              <a:rPr lang="en-US" sz="1800" b="1" i="1" kern="0" dirty="0" err="1">
                <a:effectLst/>
                <a:latin typeface="Times New Roman" panose="02020603050405020304" pitchFamily="18" charset="0"/>
                <a:ea typeface="Calibri" panose="020F0502020204030204" pitchFamily="34" charset="0"/>
              </a:rPr>
              <a:t>liệu</a:t>
            </a:r>
            <a:r>
              <a:rPr lang="en-US" sz="1800" b="1" i="1" kern="0" dirty="0">
                <a:effectLst/>
                <a:latin typeface="Times New Roman" panose="02020603050405020304" pitchFamily="18" charset="0"/>
                <a:ea typeface="Calibri" panose="020F0502020204030204" pitchFamily="34" charset="0"/>
              </a:rPr>
              <a:t> </a:t>
            </a:r>
            <a:r>
              <a:rPr lang="en-US" sz="1800" b="1" i="1" kern="0" dirty="0" err="1">
                <a:effectLst/>
                <a:latin typeface="Times New Roman" panose="02020603050405020304" pitchFamily="18" charset="0"/>
                <a:ea typeface="Calibri" panose="020F0502020204030204" pitchFamily="34" charset="0"/>
              </a:rPr>
              <a:t>cho</a:t>
            </a:r>
            <a:r>
              <a:rPr lang="en-US" sz="1800" b="1" i="1" kern="0" dirty="0">
                <a:effectLst/>
                <a:latin typeface="Times New Roman" panose="02020603050405020304" pitchFamily="18" charset="0"/>
                <a:ea typeface="Calibri" panose="020F0502020204030204" pitchFamily="34" charset="0"/>
              </a:rPr>
              <a:t> việc quản lý khách </a:t>
            </a:r>
            <a:r>
              <a:rPr lang="en-US" sz="1800" b="1" i="1" kern="0" dirty="0" err="1">
                <a:effectLst/>
                <a:latin typeface="Times New Roman" panose="02020603050405020304" pitchFamily="18" charset="0"/>
                <a:ea typeface="Calibri" panose="020F0502020204030204" pitchFamily="34" charset="0"/>
              </a:rPr>
              <a:t>sạn</a:t>
            </a:r>
            <a:endParaRPr dirty="0"/>
          </a:p>
        </p:txBody>
      </p:sp>
      <p:pic>
        <p:nvPicPr>
          <p:cNvPr id="163" name="Google Shape;163;p28"/>
          <p:cNvPicPr preferRelativeResize="0"/>
          <p:nvPr/>
        </p:nvPicPr>
        <p:blipFill>
          <a:blip r:embed="rId3">
            <a:alphaModFix/>
          </a:blip>
          <a:stretch>
            <a:fillRect/>
          </a:stretch>
        </p:blipFill>
        <p:spPr>
          <a:xfrm>
            <a:off x="715102" y="3021951"/>
            <a:ext cx="836575" cy="858575"/>
          </a:xfrm>
          <a:prstGeom prst="rect">
            <a:avLst/>
          </a:prstGeom>
          <a:noFill/>
          <a:ln>
            <a:noFill/>
          </a:ln>
        </p:spPr>
      </p:pic>
      <p:pic>
        <p:nvPicPr>
          <p:cNvPr id="164" name="Google Shape;164;p28"/>
          <p:cNvPicPr preferRelativeResize="0"/>
          <p:nvPr/>
        </p:nvPicPr>
        <p:blipFill>
          <a:blip r:embed="rId4">
            <a:alphaModFix/>
          </a:blip>
          <a:stretch>
            <a:fillRect/>
          </a:stretch>
        </p:blipFill>
        <p:spPr>
          <a:xfrm rot="9199511">
            <a:off x="7271695" y="426486"/>
            <a:ext cx="1409285" cy="3018327"/>
          </a:xfrm>
          <a:prstGeom prst="rect">
            <a:avLst/>
          </a:prstGeom>
          <a:noFill/>
          <a:ln>
            <a:noFill/>
          </a:ln>
        </p:spPr>
      </p:pic>
      <p:sp>
        <p:nvSpPr>
          <p:cNvPr id="6" name="Google Shape;172;p29">
            <a:extLst>
              <a:ext uri="{FF2B5EF4-FFF2-40B4-BE49-F238E27FC236}">
                <a16:creationId xmlns:a16="http://schemas.microsoft.com/office/drawing/2014/main" id="{BF9ED744-ACEB-4C1B-82D5-8CBA5FB56B23}"/>
              </a:ext>
            </a:extLst>
          </p:cNvPr>
          <p:cNvSpPr txBox="1"/>
          <p:nvPr/>
        </p:nvSpPr>
        <p:spPr>
          <a:xfrm>
            <a:off x="3900944" y="3938926"/>
            <a:ext cx="303495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Nunito"/>
                <a:ea typeface="Nunito"/>
                <a:cs typeface="Nunito"/>
                <a:sym typeface="Nunito"/>
              </a:rPr>
              <a:t>Giáo viên hướng dẫn </a:t>
            </a:r>
          </a:p>
          <a:p>
            <a:pPr marL="0" lvl="0" indent="0" algn="ctr" rtl="0">
              <a:spcBef>
                <a:spcPts val="0"/>
              </a:spcBef>
              <a:spcAft>
                <a:spcPts val="0"/>
              </a:spcAft>
              <a:buNone/>
            </a:pPr>
            <a:r>
              <a:rPr lang="en" sz="1800" u="sng" dirty="0">
                <a:solidFill>
                  <a:schemeClr val="dk1"/>
                </a:solidFill>
                <a:latin typeface="Nunito"/>
                <a:ea typeface="Nunito"/>
                <a:cs typeface="Nunito"/>
                <a:sym typeface="Nunito"/>
              </a:rPr>
              <a:t>Nguyễn Hồng Hạnh          </a:t>
            </a:r>
            <a:endParaRPr lang="en" sz="1200" u="sng" dirty="0">
              <a:solidFill>
                <a:schemeClr val="dk1"/>
              </a:solidFill>
              <a:latin typeface="Nunito"/>
              <a:ea typeface="Nunito"/>
              <a:cs typeface="Nunito"/>
              <a:sym typeface="Nuni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mô tả yêu cầu </a:t>
            </a:r>
            <a:endParaRPr dirty="0"/>
          </a:p>
        </p:txBody>
      </p:sp>
      <p:sp>
        <p:nvSpPr>
          <p:cNvPr id="295" name="Google Shape;295;p37"/>
          <p:cNvSpPr txBox="1">
            <a:spLocks noGrp="1"/>
          </p:cNvSpPr>
          <p:nvPr>
            <p:ph type="subTitle" idx="1"/>
          </p:nvPr>
        </p:nvSpPr>
        <p:spPr>
          <a:xfrm>
            <a:off x="289037" y="1639280"/>
            <a:ext cx="2973510" cy="1375421"/>
          </a:xfrm>
          <a:prstGeom prst="rect">
            <a:avLst/>
          </a:prstGeom>
        </p:spPr>
        <p:txBody>
          <a:bodyPr spcFirstLastPara="1" wrap="square" lIns="91425" tIns="91425" rIns="91425" bIns="91425" anchor="t" anchorCtr="0">
            <a:noAutofit/>
          </a:bodyPr>
          <a:lstStyle/>
          <a:p>
            <a:pPr lvl="0">
              <a:buFont typeface="Wingdings" panose="05000000000000000000" pitchFamily="2" charset="2"/>
              <a:buChar char="v"/>
            </a:pPr>
            <a:r>
              <a:rPr lang="en-US" sz="1000" dirty="0" err="1"/>
              <a:t>Tên</a:t>
            </a:r>
            <a:endParaRPr lang="en-US" sz="1000" dirty="0"/>
          </a:p>
          <a:p>
            <a:pPr lvl="0">
              <a:buFont typeface="Wingdings" panose="05000000000000000000" pitchFamily="2" charset="2"/>
              <a:buChar char="v"/>
            </a:pPr>
            <a:r>
              <a:rPr lang="en-US" sz="1000" dirty="0" err="1"/>
              <a:t>Căn</a:t>
            </a:r>
            <a:r>
              <a:rPr lang="en-US" sz="1000" dirty="0"/>
              <a:t> </a:t>
            </a:r>
            <a:r>
              <a:rPr lang="en-US" sz="1000" dirty="0" err="1"/>
              <a:t>cước</a:t>
            </a:r>
            <a:r>
              <a:rPr lang="en-US" sz="1000" dirty="0"/>
              <a:t> </a:t>
            </a:r>
            <a:r>
              <a:rPr lang="en-US" sz="1000" dirty="0" err="1"/>
              <a:t>công</a:t>
            </a:r>
            <a:r>
              <a:rPr lang="en-US" sz="1000" dirty="0"/>
              <a:t> </a:t>
            </a:r>
            <a:r>
              <a:rPr lang="en-US" sz="1000" dirty="0" err="1"/>
              <a:t>dân</a:t>
            </a:r>
            <a:endParaRPr lang="en-US" sz="1000" dirty="0"/>
          </a:p>
          <a:p>
            <a:pPr lvl="0">
              <a:buFont typeface="Wingdings" panose="05000000000000000000" pitchFamily="2" charset="2"/>
              <a:buChar char="v"/>
            </a:pPr>
            <a:r>
              <a:rPr lang="en-US" sz="1000" dirty="0" err="1"/>
              <a:t>Địa</a:t>
            </a:r>
            <a:r>
              <a:rPr lang="en-US" sz="1000" dirty="0"/>
              <a:t> </a:t>
            </a:r>
            <a:r>
              <a:rPr lang="en-US" sz="1000" dirty="0" err="1"/>
              <a:t>chỉ</a:t>
            </a:r>
            <a:endParaRPr lang="en-US" sz="1000" dirty="0"/>
          </a:p>
          <a:p>
            <a:pPr lvl="0">
              <a:buFont typeface="Wingdings" panose="05000000000000000000" pitchFamily="2" charset="2"/>
              <a:buChar char="v"/>
            </a:pPr>
            <a:r>
              <a:rPr lang="en-US" sz="1000" dirty="0" err="1"/>
              <a:t>Số</a:t>
            </a:r>
            <a:r>
              <a:rPr lang="en-US" sz="1000" dirty="0"/>
              <a:t> </a:t>
            </a:r>
            <a:r>
              <a:rPr lang="en-US" sz="1000" dirty="0" err="1"/>
              <a:t>điện</a:t>
            </a:r>
            <a:r>
              <a:rPr lang="en-US" sz="1000" dirty="0"/>
              <a:t> </a:t>
            </a:r>
            <a:r>
              <a:rPr lang="en-US" sz="1000" dirty="0" err="1"/>
              <a:t>thoại</a:t>
            </a:r>
            <a:endParaRPr lang="en-US" sz="1000" dirty="0"/>
          </a:p>
          <a:p>
            <a:pPr lvl="0">
              <a:buFont typeface="Wingdings" panose="05000000000000000000" pitchFamily="2" charset="2"/>
              <a:buChar char="v"/>
            </a:pPr>
            <a:r>
              <a:rPr lang="en-US" sz="1000" dirty="0"/>
              <a:t>Email (</a:t>
            </a:r>
            <a:r>
              <a:rPr lang="en-US" sz="1000" dirty="0" err="1"/>
              <a:t>nếu</a:t>
            </a:r>
            <a:r>
              <a:rPr lang="en-US" sz="1000" dirty="0"/>
              <a:t> </a:t>
            </a:r>
            <a:r>
              <a:rPr lang="en-US" sz="1000" dirty="0" err="1"/>
              <a:t>có</a:t>
            </a:r>
            <a:r>
              <a:rPr lang="en-US" sz="1000" dirty="0"/>
              <a:t>)</a:t>
            </a:r>
          </a:p>
          <a:p>
            <a:pPr lvl="0">
              <a:buFont typeface="Wingdings" panose="05000000000000000000" pitchFamily="2" charset="2"/>
              <a:buChar char="v"/>
            </a:pPr>
            <a:r>
              <a:rPr lang="en-US" sz="1000" dirty="0" err="1"/>
              <a:t>Thẻ</a:t>
            </a:r>
            <a:r>
              <a:rPr lang="en-US" sz="1000" dirty="0"/>
              <a:t> </a:t>
            </a:r>
            <a:r>
              <a:rPr lang="en-US" sz="1000" dirty="0" err="1"/>
              <a:t>thành</a:t>
            </a:r>
            <a:r>
              <a:rPr lang="en-US" sz="1000" dirty="0"/>
              <a:t> </a:t>
            </a:r>
            <a:r>
              <a:rPr lang="en-US" sz="1000" dirty="0" err="1"/>
              <a:t>viên</a:t>
            </a:r>
            <a:r>
              <a:rPr lang="en-US" sz="1000" dirty="0"/>
              <a:t> – Member card (</a:t>
            </a:r>
            <a:r>
              <a:rPr lang="en-US" sz="1000" dirty="0" err="1"/>
              <a:t>nếu</a:t>
            </a:r>
            <a:r>
              <a:rPr lang="en-US" sz="1000" dirty="0"/>
              <a:t> </a:t>
            </a:r>
            <a:r>
              <a:rPr lang="en-US" sz="1000" dirty="0" err="1"/>
              <a:t>có</a:t>
            </a:r>
            <a:r>
              <a:rPr lang="en-US" sz="1000" dirty="0"/>
              <a:t>)</a:t>
            </a:r>
          </a:p>
          <a:p>
            <a:pPr lvl="0">
              <a:buFont typeface="Wingdings" panose="05000000000000000000" pitchFamily="2" charset="2"/>
              <a:buChar char="v"/>
            </a:pPr>
            <a:r>
              <a:rPr lang="en-US" sz="1000" dirty="0"/>
              <a:t>Voucher (</a:t>
            </a:r>
            <a:r>
              <a:rPr lang="en-US" sz="1000" dirty="0" err="1"/>
              <a:t>nếu</a:t>
            </a:r>
            <a:r>
              <a:rPr lang="en-US" sz="1000" dirty="0"/>
              <a:t> </a:t>
            </a:r>
            <a:r>
              <a:rPr lang="en-US" sz="1000" dirty="0" err="1"/>
              <a:t>có</a:t>
            </a:r>
            <a:r>
              <a:rPr lang="en-US" sz="1000" dirty="0"/>
              <a:t>)</a:t>
            </a:r>
          </a:p>
        </p:txBody>
      </p:sp>
      <p:sp>
        <p:nvSpPr>
          <p:cNvPr id="296" name="Google Shape;296;p37"/>
          <p:cNvSpPr txBox="1">
            <a:spLocks noGrp="1"/>
          </p:cNvSpPr>
          <p:nvPr>
            <p:ph type="subTitle" idx="2"/>
          </p:nvPr>
        </p:nvSpPr>
        <p:spPr>
          <a:xfrm>
            <a:off x="3122788" y="1710164"/>
            <a:ext cx="3291633" cy="1105200"/>
          </a:xfrm>
          <a:prstGeom prst="rect">
            <a:avLst/>
          </a:prstGeom>
        </p:spPr>
        <p:txBody>
          <a:bodyPr spcFirstLastPara="1" wrap="square" lIns="91425" tIns="91425" rIns="91425" bIns="91425" anchor="t" anchorCtr="0">
            <a:noAutofit/>
          </a:bodyPr>
          <a:lstStyle/>
          <a:p>
            <a:pPr lvl="0">
              <a:buFont typeface="Wingdings" panose="05000000000000000000" pitchFamily="2" charset="2"/>
              <a:buChar char="v"/>
            </a:pPr>
            <a:r>
              <a:rPr lang="en-US" sz="1000" dirty="0" err="1"/>
              <a:t>Loại</a:t>
            </a:r>
            <a:r>
              <a:rPr lang="en-US" sz="1000" dirty="0"/>
              <a:t> </a:t>
            </a:r>
            <a:r>
              <a:rPr lang="en-US" sz="1000" dirty="0" err="1"/>
              <a:t>phòng</a:t>
            </a:r>
            <a:endParaRPr lang="en-US" sz="1000" dirty="0"/>
          </a:p>
          <a:p>
            <a:pPr lvl="0">
              <a:buFont typeface="Wingdings" panose="05000000000000000000" pitchFamily="2" charset="2"/>
              <a:buChar char="v"/>
            </a:pPr>
            <a:r>
              <a:rPr lang="en-US" sz="1000" dirty="0" err="1"/>
              <a:t>Số</a:t>
            </a:r>
            <a:r>
              <a:rPr lang="en-US" sz="1000" dirty="0"/>
              <a:t> </a:t>
            </a:r>
            <a:r>
              <a:rPr lang="en-US" sz="1000" dirty="0" err="1"/>
              <a:t>lượng</a:t>
            </a:r>
            <a:r>
              <a:rPr lang="en-US" sz="1000" dirty="0"/>
              <a:t> </a:t>
            </a:r>
            <a:r>
              <a:rPr lang="en-US" sz="1000" dirty="0" err="1"/>
              <a:t>phòng</a:t>
            </a:r>
            <a:r>
              <a:rPr lang="en-US" sz="1000" dirty="0"/>
              <a:t> </a:t>
            </a:r>
            <a:r>
              <a:rPr lang="en-US" sz="1000" dirty="0" err="1"/>
              <a:t>trong</a:t>
            </a:r>
            <a:r>
              <a:rPr lang="en-US" sz="1000" dirty="0"/>
              <a:t> </a:t>
            </a:r>
            <a:r>
              <a:rPr lang="en-US" sz="1000" dirty="0" err="1"/>
              <a:t>mỗi</a:t>
            </a:r>
            <a:r>
              <a:rPr lang="en-US" sz="1000" dirty="0"/>
              <a:t> </a:t>
            </a:r>
            <a:r>
              <a:rPr lang="en-US" sz="1000" dirty="0" err="1"/>
              <a:t>loại</a:t>
            </a:r>
            <a:endParaRPr lang="en-US" sz="1000" dirty="0"/>
          </a:p>
          <a:p>
            <a:pPr lvl="0">
              <a:buFont typeface="Wingdings" panose="05000000000000000000" pitchFamily="2" charset="2"/>
              <a:buChar char="v"/>
            </a:pPr>
            <a:r>
              <a:rPr lang="en-US" sz="1000" dirty="0" err="1"/>
              <a:t>Trạng</a:t>
            </a:r>
            <a:r>
              <a:rPr lang="en-US" sz="1000" dirty="0"/>
              <a:t> </a:t>
            </a:r>
            <a:r>
              <a:rPr lang="en-US" sz="1000" dirty="0" err="1"/>
              <a:t>thái</a:t>
            </a:r>
            <a:r>
              <a:rPr lang="en-US" sz="1000" dirty="0"/>
              <a:t> </a:t>
            </a:r>
            <a:r>
              <a:rPr lang="en-US" sz="1000" dirty="0" err="1"/>
              <a:t>phòng</a:t>
            </a:r>
            <a:r>
              <a:rPr lang="en-US" sz="1000" dirty="0"/>
              <a:t> (available, unavailable)</a:t>
            </a:r>
          </a:p>
          <a:p>
            <a:pPr lvl="0">
              <a:buFont typeface="Wingdings" panose="05000000000000000000" pitchFamily="2" charset="2"/>
              <a:buChar char="v"/>
            </a:pPr>
            <a:r>
              <a:rPr lang="en-US" sz="1000" dirty="0" err="1"/>
              <a:t>Giá</a:t>
            </a:r>
            <a:r>
              <a:rPr lang="en-US" sz="1000" dirty="0"/>
              <a:t> </a:t>
            </a:r>
            <a:r>
              <a:rPr lang="en-US" sz="1000" dirty="0" err="1"/>
              <a:t>cả</a:t>
            </a:r>
            <a:endParaRPr lang="en-US" sz="1000" dirty="0"/>
          </a:p>
          <a:p>
            <a:pPr lvl="0">
              <a:buFont typeface="Wingdings" panose="05000000000000000000" pitchFamily="2" charset="2"/>
              <a:buChar char="v"/>
            </a:pPr>
            <a:r>
              <a:rPr lang="en-US" sz="1000" dirty="0" err="1"/>
              <a:t>Tiện</a:t>
            </a:r>
            <a:r>
              <a:rPr lang="en-US" sz="1000" dirty="0"/>
              <a:t> </a:t>
            </a:r>
            <a:r>
              <a:rPr lang="en-US" sz="1000" dirty="0" err="1"/>
              <a:t>ích</a:t>
            </a:r>
            <a:r>
              <a:rPr lang="en-US" sz="1000" dirty="0"/>
              <a:t> (</a:t>
            </a:r>
            <a:r>
              <a:rPr lang="en-US" sz="1000" dirty="0" err="1"/>
              <a:t>dịch</a:t>
            </a:r>
            <a:r>
              <a:rPr lang="en-US" sz="1000" dirty="0"/>
              <a:t> </a:t>
            </a:r>
            <a:r>
              <a:rPr lang="en-US" sz="1000" dirty="0" err="1"/>
              <a:t>vụ</a:t>
            </a:r>
            <a:r>
              <a:rPr lang="en-US" sz="1000" dirty="0"/>
              <a:t>)</a:t>
            </a:r>
          </a:p>
        </p:txBody>
      </p:sp>
      <p:sp>
        <p:nvSpPr>
          <p:cNvPr id="297" name="Google Shape;297;p37"/>
          <p:cNvSpPr txBox="1">
            <a:spLocks noGrp="1"/>
          </p:cNvSpPr>
          <p:nvPr>
            <p:ph type="subTitle" idx="3"/>
          </p:nvPr>
        </p:nvSpPr>
        <p:spPr>
          <a:xfrm>
            <a:off x="1326052" y="3283191"/>
            <a:ext cx="4228152" cy="1639363"/>
          </a:xfrm>
          <a:prstGeom prst="rect">
            <a:avLst/>
          </a:prstGeom>
        </p:spPr>
        <p:txBody>
          <a:bodyPr spcFirstLastPara="1" wrap="square" lIns="91425" tIns="91425" rIns="91425" bIns="91425" anchor="t" anchorCtr="0">
            <a:noAutofit/>
          </a:bodyPr>
          <a:lstStyle/>
          <a:p>
            <a:pPr marL="152400" lvl="0" indent="0"/>
            <a:r>
              <a:rPr lang="en-US" sz="1000" dirty="0"/>
              <a:t>     </a:t>
            </a:r>
            <a:r>
              <a:rPr lang="en-US" sz="1100" i="1" dirty="0" err="1"/>
              <a:t>Thông</a:t>
            </a:r>
            <a:r>
              <a:rPr lang="en-US" sz="1100" i="1" dirty="0"/>
              <a:t> tin </a:t>
            </a:r>
            <a:r>
              <a:rPr lang="en-US" sz="1100" i="1" dirty="0" err="1"/>
              <a:t>về</a:t>
            </a:r>
            <a:r>
              <a:rPr lang="en-US" sz="1100" i="1" dirty="0"/>
              <a:t> </a:t>
            </a:r>
            <a:r>
              <a:rPr lang="en-US" sz="1100" i="1" dirty="0" err="1"/>
              <a:t>nhân</a:t>
            </a:r>
            <a:r>
              <a:rPr lang="en-US" sz="1100" i="1" dirty="0"/>
              <a:t> </a:t>
            </a:r>
            <a:r>
              <a:rPr lang="en-US" sz="1100" i="1" dirty="0" err="1"/>
              <a:t>viên</a:t>
            </a:r>
            <a:r>
              <a:rPr lang="en-US" sz="1100" i="1" dirty="0"/>
              <a:t> </a:t>
            </a:r>
          </a:p>
          <a:p>
            <a:pPr marL="152400" lvl="0" indent="0"/>
            <a:endParaRPr lang="en-US" sz="1000" i="1" dirty="0"/>
          </a:p>
          <a:p>
            <a:pPr lvl="0">
              <a:buFont typeface="Wingdings" panose="05000000000000000000" pitchFamily="2" charset="2"/>
              <a:buChar char="v"/>
            </a:pPr>
            <a:r>
              <a:rPr lang="en-US" sz="1000" dirty="0" err="1"/>
              <a:t>Tên</a:t>
            </a:r>
            <a:r>
              <a:rPr lang="en-US" sz="1000" dirty="0"/>
              <a:t> </a:t>
            </a:r>
            <a:r>
              <a:rPr lang="en-US" sz="1000" dirty="0" err="1"/>
              <a:t>nhân</a:t>
            </a:r>
            <a:r>
              <a:rPr lang="en-US" sz="1000" dirty="0"/>
              <a:t> </a:t>
            </a:r>
            <a:r>
              <a:rPr lang="en-US" sz="1000" dirty="0" err="1"/>
              <a:t>viên</a:t>
            </a:r>
            <a:endParaRPr lang="en-US" sz="1000" dirty="0"/>
          </a:p>
          <a:p>
            <a:pPr lvl="0">
              <a:buFont typeface="Wingdings" panose="05000000000000000000" pitchFamily="2" charset="2"/>
              <a:buChar char="v"/>
            </a:pPr>
            <a:r>
              <a:rPr lang="en-US" sz="1000" dirty="0" err="1"/>
              <a:t>Mã</a:t>
            </a:r>
            <a:r>
              <a:rPr lang="en-US" sz="1000" dirty="0"/>
              <a:t> </a:t>
            </a:r>
            <a:r>
              <a:rPr lang="en-US" sz="1000" dirty="0" err="1"/>
              <a:t>nhân</a:t>
            </a:r>
            <a:r>
              <a:rPr lang="en-US" sz="1000" dirty="0"/>
              <a:t> </a:t>
            </a:r>
            <a:r>
              <a:rPr lang="en-US" sz="1000" dirty="0" err="1"/>
              <a:t>viên</a:t>
            </a:r>
            <a:endParaRPr lang="en-US" sz="1000" dirty="0"/>
          </a:p>
          <a:p>
            <a:pPr lvl="0">
              <a:buFont typeface="Wingdings" panose="05000000000000000000" pitchFamily="2" charset="2"/>
              <a:buChar char="v"/>
            </a:pPr>
            <a:r>
              <a:rPr lang="en-US" sz="1000" dirty="0" err="1"/>
              <a:t>Căn</a:t>
            </a:r>
            <a:r>
              <a:rPr lang="en-US" sz="1000" dirty="0"/>
              <a:t> </a:t>
            </a:r>
            <a:r>
              <a:rPr lang="en-US" sz="1000" dirty="0" err="1"/>
              <a:t>cước</a:t>
            </a:r>
            <a:r>
              <a:rPr lang="en-US" sz="1000" dirty="0"/>
              <a:t> </a:t>
            </a:r>
            <a:r>
              <a:rPr lang="en-US" sz="1000" dirty="0" err="1"/>
              <a:t>công</a:t>
            </a:r>
            <a:r>
              <a:rPr lang="en-US" sz="1000" dirty="0"/>
              <a:t> </a:t>
            </a:r>
            <a:r>
              <a:rPr lang="en-US" sz="1000" dirty="0" err="1"/>
              <a:t>dân</a:t>
            </a:r>
            <a:endParaRPr lang="en-US" sz="1000" dirty="0"/>
          </a:p>
          <a:p>
            <a:pPr lvl="0">
              <a:buFont typeface="Wingdings" panose="05000000000000000000" pitchFamily="2" charset="2"/>
              <a:buChar char="v"/>
            </a:pPr>
            <a:r>
              <a:rPr lang="en-US" sz="1000" dirty="0" err="1"/>
              <a:t>Bộ</a:t>
            </a:r>
            <a:r>
              <a:rPr lang="en-US" sz="1000" dirty="0"/>
              <a:t> </a:t>
            </a:r>
            <a:r>
              <a:rPr lang="en-US" sz="1000" dirty="0" err="1"/>
              <a:t>phận</a:t>
            </a:r>
            <a:r>
              <a:rPr lang="en-US" sz="1000" dirty="0"/>
              <a:t> </a:t>
            </a:r>
            <a:r>
              <a:rPr lang="en-US" sz="1000" dirty="0" err="1"/>
              <a:t>làm</a:t>
            </a:r>
            <a:r>
              <a:rPr lang="en-US" sz="1000" dirty="0"/>
              <a:t> </a:t>
            </a:r>
            <a:r>
              <a:rPr lang="en-US" sz="1000" dirty="0" err="1"/>
              <a:t>việc</a:t>
            </a:r>
            <a:endParaRPr lang="en-US" sz="1000" dirty="0"/>
          </a:p>
          <a:p>
            <a:pPr lvl="0">
              <a:buFont typeface="Wingdings" panose="05000000000000000000" pitchFamily="2" charset="2"/>
              <a:buChar char="v"/>
            </a:pPr>
            <a:r>
              <a:rPr lang="en-US" sz="1000" dirty="0" err="1"/>
              <a:t>Lương</a:t>
            </a:r>
            <a:endParaRPr lang="en-US" sz="1000" dirty="0"/>
          </a:p>
          <a:p>
            <a:pPr lvl="0">
              <a:buFont typeface="Wingdings" panose="05000000000000000000" pitchFamily="2" charset="2"/>
              <a:buChar char="v"/>
            </a:pPr>
            <a:r>
              <a:rPr lang="en-US" sz="1000" dirty="0" err="1"/>
              <a:t>Giới</a:t>
            </a:r>
            <a:r>
              <a:rPr lang="en-US" sz="1000" dirty="0"/>
              <a:t> </a:t>
            </a:r>
            <a:r>
              <a:rPr lang="en-US" sz="1000" dirty="0" err="1"/>
              <a:t>tính</a:t>
            </a:r>
            <a:endParaRPr lang="en-US" sz="1000" dirty="0"/>
          </a:p>
          <a:p>
            <a:pPr lvl="0">
              <a:buFont typeface="Wingdings" panose="05000000000000000000" pitchFamily="2" charset="2"/>
              <a:buChar char="v"/>
            </a:pPr>
            <a:r>
              <a:rPr lang="en-US" sz="1000" dirty="0" err="1"/>
              <a:t>Ngày</a:t>
            </a:r>
            <a:r>
              <a:rPr lang="en-US" sz="1000" dirty="0"/>
              <a:t> </a:t>
            </a:r>
            <a:r>
              <a:rPr lang="en-US" sz="1000" dirty="0" err="1"/>
              <a:t>sinh</a:t>
            </a:r>
            <a:endParaRPr lang="en-US" sz="1000" dirty="0"/>
          </a:p>
          <a:p>
            <a:pPr lvl="0">
              <a:buFont typeface="Wingdings" panose="05000000000000000000" pitchFamily="2" charset="2"/>
              <a:buChar char="v"/>
            </a:pPr>
            <a:r>
              <a:rPr lang="en-US" sz="1000" dirty="0" err="1"/>
              <a:t>Địa</a:t>
            </a:r>
            <a:r>
              <a:rPr lang="en-US" sz="1000" dirty="0"/>
              <a:t> </a:t>
            </a:r>
            <a:r>
              <a:rPr lang="en-US" sz="1000" dirty="0" err="1"/>
              <a:t>chỉ</a:t>
            </a:r>
            <a:endParaRPr lang="en-US" sz="1000" dirty="0"/>
          </a:p>
        </p:txBody>
      </p:sp>
      <p:sp>
        <p:nvSpPr>
          <p:cNvPr id="298" name="Google Shape;298;p37"/>
          <p:cNvSpPr txBox="1">
            <a:spLocks noGrp="1"/>
          </p:cNvSpPr>
          <p:nvPr>
            <p:ph type="subTitle" idx="4"/>
          </p:nvPr>
        </p:nvSpPr>
        <p:spPr>
          <a:xfrm>
            <a:off x="4671249" y="3337496"/>
            <a:ext cx="2358600" cy="1514075"/>
          </a:xfrm>
          <a:prstGeom prst="rect">
            <a:avLst/>
          </a:prstGeom>
        </p:spPr>
        <p:txBody>
          <a:bodyPr spcFirstLastPara="1" wrap="square" lIns="91425" tIns="91425" rIns="91425" bIns="91425" anchor="t" anchorCtr="0">
            <a:noAutofit/>
          </a:bodyPr>
          <a:lstStyle/>
          <a:p>
            <a:pPr marL="152400" lvl="0" indent="0"/>
            <a:r>
              <a:rPr lang="en-US" sz="1100" i="1" dirty="0" err="1"/>
              <a:t>Thông</a:t>
            </a:r>
            <a:r>
              <a:rPr lang="en-US" sz="1100" i="1" dirty="0"/>
              <a:t> tin </a:t>
            </a:r>
            <a:r>
              <a:rPr lang="en-US" sz="1100" i="1" dirty="0" err="1"/>
              <a:t>về</a:t>
            </a:r>
            <a:r>
              <a:rPr lang="en-US" sz="1100" i="1" dirty="0"/>
              <a:t> ca </a:t>
            </a:r>
            <a:r>
              <a:rPr lang="en-US" sz="1100" i="1" dirty="0" err="1"/>
              <a:t>làm</a:t>
            </a:r>
            <a:r>
              <a:rPr lang="en-US" sz="1100" i="1" dirty="0"/>
              <a:t> </a:t>
            </a:r>
            <a:r>
              <a:rPr lang="en-US" sz="1100" i="1" dirty="0" err="1"/>
              <a:t>việc</a:t>
            </a:r>
            <a:endParaRPr lang="en-US" sz="1100" i="1" dirty="0"/>
          </a:p>
          <a:p>
            <a:pPr>
              <a:buFont typeface="Arial" panose="020B0604020202020204" pitchFamily="34" charset="0"/>
              <a:buChar char="•"/>
            </a:pPr>
            <a:endParaRPr lang="en-US" sz="1100" i="1" dirty="0"/>
          </a:p>
          <a:p>
            <a:pPr>
              <a:buFont typeface="Arial" panose="020B0604020202020204" pitchFamily="34" charset="0"/>
              <a:buChar char="•"/>
            </a:pPr>
            <a:r>
              <a:rPr lang="en-US" sz="1100" i="1" dirty="0" err="1"/>
              <a:t>Chấm</a:t>
            </a:r>
            <a:r>
              <a:rPr lang="en-US" sz="1100" i="1" dirty="0"/>
              <a:t> </a:t>
            </a:r>
            <a:r>
              <a:rPr lang="en-US" sz="1100" i="1" dirty="0" err="1"/>
              <a:t>công</a:t>
            </a:r>
            <a:r>
              <a:rPr lang="en-US" sz="1100" i="1" dirty="0"/>
              <a:t>:</a:t>
            </a:r>
          </a:p>
          <a:p>
            <a:pPr lvl="0">
              <a:buFont typeface="Wingdings" panose="05000000000000000000" pitchFamily="2" charset="2"/>
              <a:buChar char="v"/>
            </a:pPr>
            <a:r>
              <a:rPr lang="en-US" sz="1000" dirty="0" err="1"/>
              <a:t>Thời</a:t>
            </a:r>
            <a:r>
              <a:rPr lang="en-US" sz="1000" dirty="0"/>
              <a:t> </a:t>
            </a:r>
            <a:r>
              <a:rPr lang="en-US" sz="1000" dirty="0" err="1"/>
              <a:t>điểm</a:t>
            </a:r>
            <a:r>
              <a:rPr lang="en-US" sz="1000" dirty="0"/>
              <a:t> </a:t>
            </a:r>
            <a:r>
              <a:rPr lang="en-US" sz="1000" dirty="0" err="1"/>
              <a:t>chấm</a:t>
            </a:r>
            <a:r>
              <a:rPr lang="en-US" sz="1000" dirty="0"/>
              <a:t> </a:t>
            </a:r>
            <a:r>
              <a:rPr lang="en-US" sz="1000" dirty="0" err="1"/>
              <a:t>công</a:t>
            </a:r>
            <a:endParaRPr lang="en-US" sz="1000" dirty="0"/>
          </a:p>
          <a:p>
            <a:pPr lvl="0">
              <a:buFont typeface="Wingdings" panose="05000000000000000000" pitchFamily="2" charset="2"/>
              <a:buChar char="v"/>
            </a:pPr>
            <a:r>
              <a:rPr lang="en-US" sz="1000" dirty="0" err="1"/>
              <a:t>Mã</a:t>
            </a:r>
            <a:r>
              <a:rPr lang="en-US" sz="1000" dirty="0"/>
              <a:t> </a:t>
            </a:r>
            <a:r>
              <a:rPr lang="en-US" sz="1000" dirty="0" err="1"/>
              <a:t>chấm</a:t>
            </a:r>
            <a:r>
              <a:rPr lang="en-US" sz="1000" dirty="0"/>
              <a:t> </a:t>
            </a:r>
            <a:r>
              <a:rPr lang="en-US" sz="1000" dirty="0" err="1"/>
              <a:t>công</a:t>
            </a:r>
            <a:endParaRPr lang="en-US" sz="1000" dirty="0"/>
          </a:p>
          <a:p>
            <a:pPr lvl="0">
              <a:buFont typeface="Wingdings" panose="05000000000000000000" pitchFamily="2" charset="2"/>
              <a:buChar char="v"/>
            </a:pPr>
            <a:r>
              <a:rPr lang="en-US" sz="1000" dirty="0" err="1"/>
              <a:t>Ngày</a:t>
            </a:r>
            <a:r>
              <a:rPr lang="en-US" sz="1000" dirty="0"/>
              <a:t> </a:t>
            </a:r>
            <a:r>
              <a:rPr lang="en-US" sz="1000" dirty="0" err="1"/>
              <a:t>chấm</a:t>
            </a:r>
            <a:r>
              <a:rPr lang="en-US" sz="1000" dirty="0"/>
              <a:t> </a:t>
            </a:r>
            <a:r>
              <a:rPr lang="en-US" sz="1000" dirty="0" err="1"/>
              <a:t>công</a:t>
            </a:r>
            <a:endParaRPr lang="en-US" sz="1000" dirty="0"/>
          </a:p>
          <a:p>
            <a:pPr lvl="0">
              <a:buFont typeface="Wingdings" panose="05000000000000000000" pitchFamily="2" charset="2"/>
              <a:buChar char="v"/>
            </a:pPr>
            <a:endParaRPr lang="en-US" sz="1000" dirty="0"/>
          </a:p>
          <a:p>
            <a:pPr>
              <a:buFont typeface="Arial" panose="020B0604020202020204" pitchFamily="34" charset="0"/>
              <a:buChar char="•"/>
            </a:pPr>
            <a:r>
              <a:rPr lang="en-US" sz="1100" i="1" dirty="0"/>
              <a:t>Ca </a:t>
            </a:r>
            <a:r>
              <a:rPr lang="en-US" sz="1100" i="1" dirty="0" err="1"/>
              <a:t>làm</a:t>
            </a:r>
            <a:r>
              <a:rPr lang="en-US" sz="1100" i="1" dirty="0"/>
              <a:t> </a:t>
            </a:r>
            <a:r>
              <a:rPr lang="en-US" sz="1100" i="1" dirty="0" err="1"/>
              <a:t>việc</a:t>
            </a:r>
            <a:r>
              <a:rPr lang="en-US" sz="1100" i="1" dirty="0"/>
              <a:t>:</a:t>
            </a:r>
          </a:p>
          <a:p>
            <a:pPr lvl="0">
              <a:buFont typeface="Wingdings" panose="05000000000000000000" pitchFamily="2" charset="2"/>
              <a:buChar char="v"/>
            </a:pPr>
            <a:r>
              <a:rPr lang="en-US" sz="1000" dirty="0" err="1"/>
              <a:t>Tên</a:t>
            </a:r>
            <a:r>
              <a:rPr lang="en-US" sz="1000" dirty="0"/>
              <a:t> ca</a:t>
            </a:r>
          </a:p>
          <a:p>
            <a:pPr>
              <a:buFont typeface="Wingdings" panose="05000000000000000000" pitchFamily="2" charset="2"/>
              <a:buChar char="v"/>
            </a:pPr>
            <a:r>
              <a:rPr lang="en-US" sz="1000" dirty="0" err="1"/>
              <a:t>Thời</a:t>
            </a:r>
            <a:r>
              <a:rPr lang="en-US" sz="1000" dirty="0"/>
              <a:t> </a:t>
            </a:r>
            <a:r>
              <a:rPr lang="en-US" sz="1000" dirty="0" err="1"/>
              <a:t>gian</a:t>
            </a:r>
            <a:endParaRPr lang="en-US" sz="1000" dirty="0"/>
          </a:p>
          <a:p>
            <a:pPr lvl="0"/>
            <a:endParaRPr lang="en-US" sz="1000" dirty="0"/>
          </a:p>
        </p:txBody>
      </p:sp>
      <p:sp>
        <p:nvSpPr>
          <p:cNvPr id="299" name="Google Shape;299;p37"/>
          <p:cNvSpPr txBox="1">
            <a:spLocks noGrp="1"/>
          </p:cNvSpPr>
          <p:nvPr>
            <p:ph type="subTitle" idx="7"/>
          </p:nvPr>
        </p:nvSpPr>
        <p:spPr>
          <a:xfrm>
            <a:off x="284061" y="1336269"/>
            <a:ext cx="2557747"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Lưu trữ thông tin khách hàng </a:t>
            </a:r>
            <a:endParaRPr sz="1200" dirty="0"/>
          </a:p>
        </p:txBody>
      </p:sp>
      <p:sp>
        <p:nvSpPr>
          <p:cNvPr id="300" name="Google Shape;300;p37"/>
          <p:cNvSpPr txBox="1">
            <a:spLocks noGrp="1"/>
          </p:cNvSpPr>
          <p:nvPr>
            <p:ph type="subTitle" idx="8"/>
          </p:nvPr>
        </p:nvSpPr>
        <p:spPr>
          <a:xfrm>
            <a:off x="3262547" y="1336269"/>
            <a:ext cx="2349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Quản lý thông tin phòng </a:t>
            </a:r>
            <a:endParaRPr sz="1200" dirty="0"/>
          </a:p>
        </p:txBody>
      </p:sp>
      <p:sp>
        <p:nvSpPr>
          <p:cNvPr id="301" name="Google Shape;301;p37"/>
          <p:cNvSpPr txBox="1">
            <a:spLocks noGrp="1"/>
          </p:cNvSpPr>
          <p:nvPr>
            <p:ph type="subTitle" idx="9"/>
          </p:nvPr>
        </p:nvSpPr>
        <p:spPr>
          <a:xfrm>
            <a:off x="6020878" y="1334667"/>
            <a:ext cx="2349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Quản lý đặt phòng </a:t>
            </a:r>
            <a:endParaRPr sz="1200" dirty="0"/>
          </a:p>
        </p:txBody>
      </p:sp>
      <p:sp>
        <p:nvSpPr>
          <p:cNvPr id="302" name="Google Shape;302;p37"/>
          <p:cNvSpPr txBox="1">
            <a:spLocks noGrp="1"/>
          </p:cNvSpPr>
          <p:nvPr>
            <p:ph type="subTitle" idx="5"/>
          </p:nvPr>
        </p:nvSpPr>
        <p:spPr>
          <a:xfrm>
            <a:off x="6016250" y="1712030"/>
            <a:ext cx="3283694" cy="1105200"/>
          </a:xfrm>
          <a:prstGeom prst="rect">
            <a:avLst/>
          </a:prstGeom>
        </p:spPr>
        <p:txBody>
          <a:bodyPr spcFirstLastPara="1" wrap="square" lIns="91425" tIns="91425" rIns="91425" bIns="91425" anchor="t" anchorCtr="0">
            <a:noAutofit/>
          </a:bodyPr>
          <a:lstStyle/>
          <a:p>
            <a:pPr lvl="0">
              <a:buFont typeface="Wingdings" panose="05000000000000000000" pitchFamily="2" charset="2"/>
              <a:buChar char="v"/>
            </a:pPr>
            <a:r>
              <a:rPr lang="en-US" sz="1000" dirty="0" err="1"/>
              <a:t>Ngày</a:t>
            </a:r>
            <a:r>
              <a:rPr lang="en-US" sz="1000" dirty="0"/>
              <a:t> </a:t>
            </a:r>
            <a:r>
              <a:rPr lang="en-US" sz="1000" dirty="0" err="1"/>
              <a:t>đến</a:t>
            </a:r>
            <a:endParaRPr lang="en-US" sz="1000" dirty="0"/>
          </a:p>
          <a:p>
            <a:pPr lvl="0">
              <a:buFont typeface="Wingdings" panose="05000000000000000000" pitchFamily="2" charset="2"/>
              <a:buChar char="v"/>
            </a:pPr>
            <a:r>
              <a:rPr lang="en-US" sz="1000" dirty="0" err="1"/>
              <a:t>Ngày</a:t>
            </a:r>
            <a:r>
              <a:rPr lang="en-US" sz="1000" dirty="0"/>
              <a:t> </a:t>
            </a:r>
            <a:r>
              <a:rPr lang="en-US" sz="1000" dirty="0" err="1"/>
              <a:t>đi</a:t>
            </a:r>
            <a:endParaRPr lang="en-US" sz="1000" dirty="0"/>
          </a:p>
          <a:p>
            <a:pPr lvl="0">
              <a:buFont typeface="Wingdings" panose="05000000000000000000" pitchFamily="2" charset="2"/>
              <a:buChar char="v"/>
            </a:pPr>
            <a:r>
              <a:rPr lang="en-US" sz="1000" dirty="0" err="1"/>
              <a:t>Loại</a:t>
            </a:r>
            <a:r>
              <a:rPr lang="en-US" sz="1000" dirty="0"/>
              <a:t> </a:t>
            </a:r>
            <a:r>
              <a:rPr lang="en-US" sz="1000" dirty="0" err="1"/>
              <a:t>phòng</a:t>
            </a:r>
            <a:endParaRPr lang="en-US" sz="1000" dirty="0"/>
          </a:p>
          <a:p>
            <a:pPr lvl="0">
              <a:buFont typeface="Wingdings" panose="05000000000000000000" pitchFamily="2" charset="2"/>
              <a:buChar char="v"/>
            </a:pPr>
            <a:r>
              <a:rPr lang="en-US" sz="1000" dirty="0" err="1"/>
              <a:t>Giá</a:t>
            </a:r>
            <a:r>
              <a:rPr lang="en-US" sz="1000" dirty="0"/>
              <a:t> </a:t>
            </a:r>
            <a:r>
              <a:rPr lang="en-US" sz="1000" dirty="0" err="1"/>
              <a:t>cả</a:t>
            </a:r>
            <a:endParaRPr lang="en-US" sz="1000" dirty="0"/>
          </a:p>
          <a:p>
            <a:pPr lvl="0">
              <a:buFont typeface="Wingdings" panose="05000000000000000000" pitchFamily="2" charset="2"/>
              <a:buChar char="v"/>
            </a:pPr>
            <a:r>
              <a:rPr lang="en-US" sz="1000" dirty="0" err="1"/>
              <a:t>Tình</a:t>
            </a:r>
            <a:r>
              <a:rPr lang="en-US" sz="1000" dirty="0"/>
              <a:t> </a:t>
            </a:r>
            <a:r>
              <a:rPr lang="en-US" sz="1000" dirty="0" err="1"/>
              <a:t>trạng</a:t>
            </a:r>
            <a:r>
              <a:rPr lang="en-US" sz="1000" dirty="0"/>
              <a:t> </a:t>
            </a:r>
            <a:r>
              <a:rPr lang="en-US" sz="1000" dirty="0" err="1"/>
              <a:t>thanh</a:t>
            </a:r>
            <a:r>
              <a:rPr lang="en-US" sz="1000" dirty="0"/>
              <a:t> </a:t>
            </a:r>
            <a:r>
              <a:rPr lang="en-US" sz="1000" dirty="0" err="1"/>
              <a:t>toán</a:t>
            </a:r>
            <a:r>
              <a:rPr lang="en-US" sz="1000" dirty="0"/>
              <a:t> (</a:t>
            </a:r>
            <a:r>
              <a:rPr lang="en-US" sz="1000" dirty="0" err="1"/>
              <a:t>cọc</a:t>
            </a:r>
            <a:r>
              <a:rPr lang="en-US" sz="1000" dirty="0"/>
              <a:t> </a:t>
            </a:r>
            <a:r>
              <a:rPr lang="en-US" sz="1000" dirty="0" err="1"/>
              <a:t>trước</a:t>
            </a:r>
            <a:r>
              <a:rPr lang="en-US" sz="1000" dirty="0"/>
              <a:t>)</a:t>
            </a:r>
          </a:p>
          <a:p>
            <a:pPr lvl="0">
              <a:buFont typeface="Wingdings" panose="05000000000000000000" pitchFamily="2" charset="2"/>
              <a:buChar char="v"/>
            </a:pPr>
            <a:r>
              <a:rPr lang="en-US" sz="1000" dirty="0" err="1"/>
              <a:t>Thông</a:t>
            </a:r>
            <a:r>
              <a:rPr lang="en-US" sz="1000" dirty="0"/>
              <a:t> tin </a:t>
            </a:r>
            <a:r>
              <a:rPr lang="en-US" sz="1000" dirty="0" err="1"/>
              <a:t>khách</a:t>
            </a:r>
            <a:r>
              <a:rPr lang="en-US" sz="1000" dirty="0"/>
              <a:t> </a:t>
            </a:r>
            <a:r>
              <a:rPr lang="en-US" sz="1000" dirty="0" err="1"/>
              <a:t>hàng</a:t>
            </a:r>
            <a:endParaRPr lang="en-US" sz="1000" dirty="0"/>
          </a:p>
        </p:txBody>
      </p:sp>
      <p:sp>
        <p:nvSpPr>
          <p:cNvPr id="304" name="Google Shape;304;p37"/>
          <p:cNvSpPr txBox="1">
            <a:spLocks noGrp="1"/>
          </p:cNvSpPr>
          <p:nvPr>
            <p:ph type="subTitle" idx="13"/>
          </p:nvPr>
        </p:nvSpPr>
        <p:spPr>
          <a:xfrm>
            <a:off x="3262547" y="2960396"/>
            <a:ext cx="2349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Quản lý nhân viên </a:t>
            </a:r>
            <a:endParaRPr sz="120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mô tả yêu cầu </a:t>
            </a:r>
            <a:endParaRPr dirty="0"/>
          </a:p>
        </p:txBody>
      </p:sp>
      <p:sp>
        <p:nvSpPr>
          <p:cNvPr id="295" name="Google Shape;295;p37"/>
          <p:cNvSpPr txBox="1">
            <a:spLocks noGrp="1"/>
          </p:cNvSpPr>
          <p:nvPr>
            <p:ph type="subTitle" idx="1"/>
          </p:nvPr>
        </p:nvSpPr>
        <p:spPr>
          <a:xfrm>
            <a:off x="629763" y="2326989"/>
            <a:ext cx="2973510" cy="1375421"/>
          </a:xfrm>
          <a:prstGeom prst="rect">
            <a:avLst/>
          </a:prstGeom>
        </p:spPr>
        <p:txBody>
          <a:bodyPr spcFirstLastPara="1" wrap="square" lIns="91425" tIns="91425" rIns="91425" bIns="91425" anchor="t" anchorCtr="0">
            <a:noAutofit/>
          </a:bodyPr>
          <a:lstStyle/>
          <a:p>
            <a:pPr marL="152400" lvl="0" indent="0"/>
            <a:r>
              <a:rPr lang="en-US" dirty="0" err="1"/>
              <a:t>Phiếu</a:t>
            </a:r>
            <a:r>
              <a:rPr lang="en-US" dirty="0"/>
              <a:t> </a:t>
            </a:r>
            <a:r>
              <a:rPr lang="en-US" dirty="0" err="1"/>
              <a:t>đặt</a:t>
            </a:r>
            <a:r>
              <a:rPr lang="en-US" dirty="0"/>
              <a:t> </a:t>
            </a:r>
            <a:r>
              <a:rPr lang="en-US" dirty="0" err="1"/>
              <a:t>phòng</a:t>
            </a:r>
            <a:endParaRPr lang="en-US" dirty="0"/>
          </a:p>
          <a:p>
            <a:pPr marL="152400" lvl="0" indent="0"/>
            <a:endParaRPr lang="en-US" dirty="0"/>
          </a:p>
          <a:p>
            <a:pPr lvl="0">
              <a:buFont typeface="Wingdings" panose="05000000000000000000" pitchFamily="2" charset="2"/>
              <a:buChar char="v"/>
            </a:pPr>
            <a:r>
              <a:rPr lang="en-US" sz="1000" dirty="0" err="1"/>
              <a:t>Mã</a:t>
            </a:r>
            <a:r>
              <a:rPr lang="en-US" sz="1000" dirty="0"/>
              <a:t> </a:t>
            </a:r>
            <a:r>
              <a:rPr lang="en-US" sz="1000" dirty="0" err="1"/>
              <a:t>phiếu</a:t>
            </a:r>
            <a:r>
              <a:rPr lang="en-US" sz="1000" dirty="0"/>
              <a:t> </a:t>
            </a:r>
            <a:r>
              <a:rPr lang="en-US" sz="1000" dirty="0" err="1"/>
              <a:t>đặt</a:t>
            </a:r>
            <a:r>
              <a:rPr lang="en-US" sz="1000" dirty="0"/>
              <a:t> </a:t>
            </a:r>
            <a:r>
              <a:rPr lang="en-US" sz="1000" dirty="0" err="1"/>
              <a:t>phòng</a:t>
            </a:r>
            <a:endParaRPr lang="en-US" sz="1000" dirty="0"/>
          </a:p>
          <a:p>
            <a:pPr lvl="0">
              <a:buFont typeface="Wingdings" panose="05000000000000000000" pitchFamily="2" charset="2"/>
              <a:buChar char="v"/>
            </a:pPr>
            <a:r>
              <a:rPr lang="en-US" sz="1000" dirty="0" err="1"/>
              <a:t>Tiền</a:t>
            </a:r>
            <a:r>
              <a:rPr lang="en-US" sz="1000" dirty="0"/>
              <a:t> </a:t>
            </a:r>
            <a:r>
              <a:rPr lang="en-US" sz="1000" dirty="0" err="1"/>
              <a:t>cọc</a:t>
            </a:r>
            <a:endParaRPr lang="en-US" sz="1000" dirty="0"/>
          </a:p>
          <a:p>
            <a:pPr lvl="0">
              <a:buFont typeface="Wingdings" panose="05000000000000000000" pitchFamily="2" charset="2"/>
              <a:buChar char="v"/>
            </a:pPr>
            <a:r>
              <a:rPr lang="en-US" sz="1000" dirty="0" err="1"/>
              <a:t>Ngày</a:t>
            </a:r>
            <a:r>
              <a:rPr lang="en-US" sz="1000" dirty="0"/>
              <a:t> </a:t>
            </a:r>
            <a:r>
              <a:rPr lang="en-US" sz="1000" dirty="0" err="1"/>
              <a:t>đến</a:t>
            </a:r>
            <a:endParaRPr lang="en-US" sz="1000" dirty="0"/>
          </a:p>
          <a:p>
            <a:pPr lvl="0">
              <a:buFont typeface="Wingdings" panose="05000000000000000000" pitchFamily="2" charset="2"/>
              <a:buChar char="v"/>
            </a:pPr>
            <a:r>
              <a:rPr lang="en-US" sz="1000" dirty="0" err="1"/>
              <a:t>Ngày</a:t>
            </a:r>
            <a:r>
              <a:rPr lang="en-US" sz="1000" dirty="0"/>
              <a:t> </a:t>
            </a:r>
            <a:r>
              <a:rPr lang="en-US" sz="1000" dirty="0" err="1"/>
              <a:t>đi</a:t>
            </a:r>
            <a:endParaRPr lang="en-US" sz="1000" dirty="0"/>
          </a:p>
          <a:p>
            <a:pPr lvl="0">
              <a:buFont typeface="Wingdings" panose="05000000000000000000" pitchFamily="2" charset="2"/>
              <a:buChar char="v"/>
            </a:pPr>
            <a:r>
              <a:rPr lang="en-US" sz="1000" dirty="0" err="1"/>
              <a:t>Số</a:t>
            </a:r>
            <a:r>
              <a:rPr lang="en-US" sz="1000" dirty="0"/>
              <a:t> </a:t>
            </a:r>
            <a:r>
              <a:rPr lang="en-US" sz="1000" dirty="0" err="1"/>
              <a:t>lượng</a:t>
            </a:r>
            <a:r>
              <a:rPr lang="en-US" sz="1000" dirty="0"/>
              <a:t> </a:t>
            </a:r>
            <a:r>
              <a:rPr lang="en-US" sz="1000" dirty="0" err="1"/>
              <a:t>phòng</a:t>
            </a:r>
            <a:endParaRPr lang="en-US" sz="1000" dirty="0"/>
          </a:p>
          <a:p>
            <a:pPr marL="152400" lvl="0" indent="0"/>
            <a:endParaRPr lang="en-US" dirty="0"/>
          </a:p>
        </p:txBody>
      </p:sp>
      <p:sp>
        <p:nvSpPr>
          <p:cNvPr id="299" name="Google Shape;299;p37"/>
          <p:cNvSpPr txBox="1">
            <a:spLocks noGrp="1"/>
          </p:cNvSpPr>
          <p:nvPr>
            <p:ph type="subTitle" idx="7"/>
          </p:nvPr>
        </p:nvSpPr>
        <p:spPr>
          <a:xfrm>
            <a:off x="1912607" y="1262179"/>
            <a:ext cx="4743373"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Quản lý các mẫu phiếu tổng hợp </a:t>
            </a:r>
            <a:endParaRPr sz="1800" dirty="0"/>
          </a:p>
        </p:txBody>
      </p:sp>
      <p:sp>
        <p:nvSpPr>
          <p:cNvPr id="18" name="Google Shape;295;p37"/>
          <p:cNvSpPr txBox="1">
            <a:spLocks noGrp="1"/>
          </p:cNvSpPr>
          <p:nvPr>
            <p:ph type="subTitle" idx="1"/>
          </p:nvPr>
        </p:nvSpPr>
        <p:spPr>
          <a:xfrm>
            <a:off x="2899494" y="1639279"/>
            <a:ext cx="2973510" cy="1375421"/>
          </a:xfrm>
          <a:prstGeom prst="rect">
            <a:avLst/>
          </a:prstGeom>
        </p:spPr>
        <p:txBody>
          <a:bodyPr spcFirstLastPara="1" wrap="square" lIns="91425" tIns="91425" rIns="91425" bIns="91425" anchor="t" anchorCtr="0">
            <a:noAutofit/>
          </a:bodyPr>
          <a:lstStyle/>
          <a:p>
            <a:pPr marL="152400" lvl="0" indent="0"/>
            <a:r>
              <a:rPr lang="en-US" dirty="0" err="1"/>
              <a:t>Phiếu</a:t>
            </a:r>
            <a:r>
              <a:rPr lang="en-US" dirty="0"/>
              <a:t> </a:t>
            </a:r>
            <a:r>
              <a:rPr lang="en-US" dirty="0" err="1"/>
              <a:t>sử</a:t>
            </a:r>
            <a:r>
              <a:rPr lang="en-US" dirty="0"/>
              <a:t> </a:t>
            </a:r>
            <a:r>
              <a:rPr lang="en-US" dirty="0" err="1"/>
              <a:t>dụng</a:t>
            </a:r>
            <a:r>
              <a:rPr lang="en-US" dirty="0"/>
              <a:t> </a:t>
            </a:r>
            <a:r>
              <a:rPr lang="en-US" dirty="0" err="1"/>
              <a:t>dịch</a:t>
            </a:r>
            <a:r>
              <a:rPr lang="en-US" dirty="0"/>
              <a:t> </a:t>
            </a:r>
            <a:r>
              <a:rPr lang="en-US" dirty="0" err="1"/>
              <a:t>vụ</a:t>
            </a:r>
            <a:r>
              <a:rPr lang="en-US" dirty="0"/>
              <a:t> </a:t>
            </a:r>
          </a:p>
          <a:p>
            <a:pPr marL="152400" lvl="0" indent="0"/>
            <a:endParaRPr lang="en-US" sz="1100" dirty="0"/>
          </a:p>
          <a:p>
            <a:pPr lvl="0">
              <a:buFont typeface="Wingdings" panose="05000000000000000000" pitchFamily="2" charset="2"/>
              <a:buChar char="v"/>
            </a:pPr>
            <a:r>
              <a:rPr lang="en-US" sz="1000" dirty="0" err="1"/>
              <a:t>Mã</a:t>
            </a:r>
            <a:r>
              <a:rPr lang="en-US" sz="1000" dirty="0"/>
              <a:t> </a:t>
            </a:r>
            <a:r>
              <a:rPr lang="en-US" sz="1000" dirty="0" err="1"/>
              <a:t>phiếu</a:t>
            </a:r>
            <a:r>
              <a:rPr lang="en-US" sz="1000" dirty="0"/>
              <a:t> </a:t>
            </a:r>
            <a:r>
              <a:rPr lang="en-US" sz="1000" dirty="0" err="1"/>
              <a:t>sử</a:t>
            </a:r>
            <a:r>
              <a:rPr lang="en-US" sz="1000" dirty="0"/>
              <a:t> </a:t>
            </a:r>
            <a:r>
              <a:rPr lang="en-US" sz="1000" dirty="0" err="1"/>
              <a:t>dụng</a:t>
            </a:r>
            <a:r>
              <a:rPr lang="en-US" sz="1000" dirty="0"/>
              <a:t> </a:t>
            </a:r>
            <a:r>
              <a:rPr lang="en-US" sz="1000" dirty="0" err="1"/>
              <a:t>dịch</a:t>
            </a:r>
            <a:r>
              <a:rPr lang="en-US" sz="1000" dirty="0"/>
              <a:t> </a:t>
            </a:r>
            <a:r>
              <a:rPr lang="en-US" sz="1000" dirty="0" err="1"/>
              <a:t>vụ</a:t>
            </a:r>
            <a:endParaRPr lang="en-US" sz="1000" dirty="0"/>
          </a:p>
          <a:p>
            <a:pPr lvl="0">
              <a:buFont typeface="Wingdings" panose="05000000000000000000" pitchFamily="2" charset="2"/>
              <a:buChar char="v"/>
            </a:pPr>
            <a:r>
              <a:rPr lang="en-US" sz="1000" dirty="0" err="1"/>
              <a:t>Giá</a:t>
            </a:r>
            <a:r>
              <a:rPr lang="en-US" sz="1000" dirty="0"/>
              <a:t> </a:t>
            </a:r>
            <a:r>
              <a:rPr lang="en-US" sz="1000" dirty="0" err="1"/>
              <a:t>tiền</a:t>
            </a:r>
            <a:endParaRPr lang="en-US" sz="1000" dirty="0"/>
          </a:p>
          <a:p>
            <a:pPr lvl="0">
              <a:buFont typeface="Wingdings" panose="05000000000000000000" pitchFamily="2" charset="2"/>
              <a:buChar char="v"/>
            </a:pPr>
            <a:r>
              <a:rPr lang="en-US" sz="1000" dirty="0" err="1"/>
              <a:t>Tên</a:t>
            </a:r>
            <a:r>
              <a:rPr lang="en-US" sz="1000" dirty="0"/>
              <a:t> </a:t>
            </a:r>
            <a:r>
              <a:rPr lang="en-US" sz="1000" dirty="0" err="1"/>
              <a:t>dịch</a:t>
            </a:r>
            <a:r>
              <a:rPr lang="en-US" sz="1000" dirty="0"/>
              <a:t> </a:t>
            </a:r>
            <a:r>
              <a:rPr lang="en-US" sz="1000" dirty="0" err="1"/>
              <a:t>vụ</a:t>
            </a:r>
            <a:endParaRPr lang="en-US" sz="1000" dirty="0"/>
          </a:p>
          <a:p>
            <a:pPr lvl="0">
              <a:buFont typeface="Wingdings" panose="05000000000000000000" pitchFamily="2" charset="2"/>
              <a:buChar char="v"/>
            </a:pPr>
            <a:r>
              <a:rPr lang="en-US" sz="1000" dirty="0" err="1"/>
              <a:t>Mã</a:t>
            </a:r>
            <a:r>
              <a:rPr lang="en-US" sz="1000" dirty="0"/>
              <a:t> </a:t>
            </a:r>
            <a:r>
              <a:rPr lang="en-US" sz="1000" dirty="0" err="1"/>
              <a:t>dịch</a:t>
            </a:r>
            <a:r>
              <a:rPr lang="en-US" sz="1000" dirty="0"/>
              <a:t> </a:t>
            </a:r>
            <a:r>
              <a:rPr lang="en-US" sz="1000" dirty="0" err="1"/>
              <a:t>vụ</a:t>
            </a:r>
            <a:endParaRPr lang="en-US" sz="1000" dirty="0"/>
          </a:p>
          <a:p>
            <a:pPr marL="152400" lvl="0" indent="0"/>
            <a:endParaRPr lang="en-US" dirty="0"/>
          </a:p>
        </p:txBody>
      </p:sp>
      <p:sp>
        <p:nvSpPr>
          <p:cNvPr id="19" name="Google Shape;295;p37"/>
          <p:cNvSpPr txBox="1">
            <a:spLocks noGrp="1"/>
          </p:cNvSpPr>
          <p:nvPr>
            <p:ph type="subTitle" idx="1"/>
          </p:nvPr>
        </p:nvSpPr>
        <p:spPr>
          <a:xfrm>
            <a:off x="5450490" y="2326988"/>
            <a:ext cx="2973510" cy="1375421"/>
          </a:xfrm>
          <a:prstGeom prst="rect">
            <a:avLst/>
          </a:prstGeom>
        </p:spPr>
        <p:txBody>
          <a:bodyPr spcFirstLastPara="1" wrap="square" lIns="91425" tIns="91425" rIns="91425" bIns="91425" anchor="t" anchorCtr="0">
            <a:noAutofit/>
          </a:bodyPr>
          <a:lstStyle/>
          <a:p>
            <a:pPr marL="152400" lvl="0" indent="0"/>
            <a:r>
              <a:rPr lang="en-US" dirty="0" err="1"/>
              <a:t>Phiếu</a:t>
            </a:r>
            <a:r>
              <a:rPr lang="en-US" dirty="0"/>
              <a:t> </a:t>
            </a:r>
            <a:r>
              <a:rPr lang="en-US" dirty="0" err="1"/>
              <a:t>thuê</a:t>
            </a:r>
            <a:endParaRPr lang="en-US" dirty="0"/>
          </a:p>
          <a:p>
            <a:pPr lvl="0"/>
            <a:endParaRPr lang="en-US" dirty="0"/>
          </a:p>
          <a:p>
            <a:pPr lvl="0">
              <a:buFont typeface="Wingdings" panose="05000000000000000000" pitchFamily="2" charset="2"/>
              <a:buChar char="v"/>
            </a:pPr>
            <a:r>
              <a:rPr lang="en-US" sz="1000" dirty="0" err="1"/>
              <a:t>Mã</a:t>
            </a:r>
            <a:r>
              <a:rPr lang="en-US" sz="1000" dirty="0"/>
              <a:t> </a:t>
            </a:r>
            <a:r>
              <a:rPr lang="en-US" sz="1000" dirty="0" err="1"/>
              <a:t>phiếu</a:t>
            </a:r>
            <a:r>
              <a:rPr lang="en-US" sz="1000" dirty="0"/>
              <a:t> </a:t>
            </a:r>
            <a:r>
              <a:rPr lang="en-US" sz="1000" dirty="0" err="1"/>
              <a:t>thuê</a:t>
            </a:r>
            <a:endParaRPr lang="en-US" sz="1000" dirty="0"/>
          </a:p>
          <a:p>
            <a:pPr lvl="0">
              <a:buFont typeface="Wingdings" panose="05000000000000000000" pitchFamily="2" charset="2"/>
              <a:buChar char="v"/>
            </a:pPr>
            <a:r>
              <a:rPr lang="en-US" sz="1000" dirty="0" err="1"/>
              <a:t>Mã</a:t>
            </a:r>
            <a:r>
              <a:rPr lang="en-US" sz="1000" dirty="0"/>
              <a:t> </a:t>
            </a:r>
            <a:r>
              <a:rPr lang="en-US" sz="1000" dirty="0" err="1"/>
              <a:t>phòng</a:t>
            </a:r>
            <a:endParaRPr lang="en-US" sz="1000" dirty="0"/>
          </a:p>
          <a:p>
            <a:pPr lvl="0">
              <a:buFont typeface="Wingdings" panose="05000000000000000000" pitchFamily="2" charset="2"/>
              <a:buChar char="v"/>
            </a:pPr>
            <a:r>
              <a:rPr lang="en-US" sz="1000" dirty="0" err="1"/>
              <a:t>Ngày</a:t>
            </a:r>
            <a:r>
              <a:rPr lang="en-US" sz="1000" dirty="0"/>
              <a:t> </a:t>
            </a:r>
            <a:r>
              <a:rPr lang="en-US" sz="1000" dirty="0" err="1"/>
              <a:t>đến</a:t>
            </a:r>
            <a:endParaRPr lang="en-US" sz="1000" dirty="0"/>
          </a:p>
          <a:p>
            <a:pPr lvl="0">
              <a:buFont typeface="Wingdings" panose="05000000000000000000" pitchFamily="2" charset="2"/>
              <a:buChar char="v"/>
            </a:pPr>
            <a:r>
              <a:rPr lang="en-US" sz="1000" dirty="0" err="1"/>
              <a:t>Tiền</a:t>
            </a:r>
            <a:r>
              <a:rPr lang="en-US" sz="1000" dirty="0"/>
              <a:t> </a:t>
            </a:r>
            <a:r>
              <a:rPr lang="en-US" sz="1000" dirty="0" err="1"/>
              <a:t>cọc</a:t>
            </a:r>
            <a:endParaRPr lang="en-US" sz="1000" dirty="0"/>
          </a:p>
          <a:p>
            <a:pPr marL="152400" lvl="0" indent="0"/>
            <a:endParaRPr lang="en-US" dirty="0"/>
          </a:p>
        </p:txBody>
      </p:sp>
      <p:sp>
        <p:nvSpPr>
          <p:cNvPr id="20" name="Google Shape;295;p37"/>
          <p:cNvSpPr txBox="1">
            <a:spLocks noGrp="1"/>
          </p:cNvSpPr>
          <p:nvPr>
            <p:ph type="subTitle" idx="1"/>
          </p:nvPr>
        </p:nvSpPr>
        <p:spPr>
          <a:xfrm>
            <a:off x="2899494" y="3014700"/>
            <a:ext cx="2973510" cy="1375421"/>
          </a:xfrm>
          <a:prstGeom prst="rect">
            <a:avLst/>
          </a:prstGeom>
        </p:spPr>
        <p:txBody>
          <a:bodyPr spcFirstLastPara="1" wrap="square" lIns="91425" tIns="91425" rIns="91425" bIns="91425" anchor="t" anchorCtr="0">
            <a:noAutofit/>
          </a:bodyPr>
          <a:lstStyle/>
          <a:p>
            <a:pPr marL="152400" lvl="0" indent="0"/>
            <a:r>
              <a:rPr lang="en-US" dirty="0" err="1"/>
              <a:t>Biên</a:t>
            </a:r>
            <a:r>
              <a:rPr lang="en-US" dirty="0"/>
              <a:t> </a:t>
            </a:r>
            <a:r>
              <a:rPr lang="en-US" dirty="0" err="1"/>
              <a:t>bản</a:t>
            </a:r>
            <a:r>
              <a:rPr lang="en-US" dirty="0"/>
              <a:t> vi </a:t>
            </a:r>
            <a:r>
              <a:rPr lang="en-US" dirty="0" err="1"/>
              <a:t>phạm</a:t>
            </a:r>
            <a:r>
              <a:rPr lang="en-US" dirty="0"/>
              <a:t> </a:t>
            </a:r>
          </a:p>
          <a:p>
            <a:pPr marL="152400" lvl="0" indent="0"/>
            <a:endParaRPr lang="en-US" sz="1100" dirty="0"/>
          </a:p>
          <a:p>
            <a:pPr lvl="0">
              <a:buFont typeface="Wingdings" panose="05000000000000000000" pitchFamily="2" charset="2"/>
              <a:buChar char="v"/>
            </a:pPr>
            <a:r>
              <a:rPr lang="en-US" sz="1000" dirty="0" err="1"/>
              <a:t>Mã</a:t>
            </a:r>
            <a:r>
              <a:rPr lang="en-US" sz="1000" dirty="0"/>
              <a:t> </a:t>
            </a:r>
            <a:r>
              <a:rPr lang="en-US" sz="1000" dirty="0" err="1"/>
              <a:t>biên</a:t>
            </a:r>
            <a:r>
              <a:rPr lang="en-US" sz="1000" dirty="0"/>
              <a:t> </a:t>
            </a:r>
            <a:r>
              <a:rPr lang="en-US" sz="1000" dirty="0" err="1"/>
              <a:t>bản</a:t>
            </a:r>
            <a:r>
              <a:rPr lang="en-US" sz="1000" dirty="0"/>
              <a:t> vi </a:t>
            </a:r>
            <a:r>
              <a:rPr lang="en-US" sz="1000" dirty="0" err="1"/>
              <a:t>phạm</a:t>
            </a:r>
            <a:endParaRPr lang="en-US" sz="1000" dirty="0"/>
          </a:p>
          <a:p>
            <a:pPr lvl="0">
              <a:buFont typeface="Wingdings" panose="05000000000000000000" pitchFamily="2" charset="2"/>
              <a:buChar char="v"/>
            </a:pPr>
            <a:r>
              <a:rPr lang="en-US" sz="1000" dirty="0" err="1"/>
              <a:t>Ngày</a:t>
            </a:r>
            <a:r>
              <a:rPr lang="en-US" sz="1000" dirty="0"/>
              <a:t> </a:t>
            </a:r>
            <a:r>
              <a:rPr lang="en-US" sz="1000" dirty="0" err="1"/>
              <a:t>lập</a:t>
            </a:r>
            <a:endParaRPr lang="en-US" sz="1000" dirty="0"/>
          </a:p>
          <a:p>
            <a:pPr lvl="0">
              <a:buFont typeface="Wingdings" panose="05000000000000000000" pitchFamily="2" charset="2"/>
              <a:buChar char="v"/>
            </a:pPr>
            <a:r>
              <a:rPr lang="en-US" sz="1000" dirty="0" err="1"/>
              <a:t>Hành</a:t>
            </a:r>
            <a:r>
              <a:rPr lang="en-US" sz="1000" dirty="0"/>
              <a:t> vi </a:t>
            </a:r>
            <a:r>
              <a:rPr lang="en-US" sz="1000" dirty="0" err="1"/>
              <a:t>vi</a:t>
            </a:r>
            <a:r>
              <a:rPr lang="en-US" sz="1000" dirty="0"/>
              <a:t> </a:t>
            </a:r>
            <a:r>
              <a:rPr lang="en-US" sz="1000" dirty="0" err="1"/>
              <a:t>phạm</a:t>
            </a:r>
            <a:endParaRPr lang="en-US" sz="1000" dirty="0"/>
          </a:p>
          <a:p>
            <a:pPr lvl="0">
              <a:buFont typeface="Wingdings" panose="05000000000000000000" pitchFamily="2" charset="2"/>
              <a:buChar char="v"/>
            </a:pPr>
            <a:r>
              <a:rPr lang="en-US" sz="1000" dirty="0" err="1"/>
              <a:t>Tiền</a:t>
            </a:r>
            <a:r>
              <a:rPr lang="en-US" sz="1000" dirty="0"/>
              <a:t> </a:t>
            </a:r>
            <a:r>
              <a:rPr lang="en-US" sz="1000" dirty="0" err="1"/>
              <a:t>đền</a:t>
            </a:r>
            <a:r>
              <a:rPr lang="en-US" sz="1000" dirty="0"/>
              <a:t> </a:t>
            </a:r>
            <a:r>
              <a:rPr lang="en-US" sz="1000" dirty="0" err="1"/>
              <a:t>bù</a:t>
            </a:r>
            <a:endParaRPr lang="en-US" sz="1000" dirty="0"/>
          </a:p>
          <a:p>
            <a:pPr marL="152400" lvl="0" indent="0"/>
            <a:endParaRPr lang="en-US" dirty="0"/>
          </a:p>
        </p:txBody>
      </p:sp>
    </p:spTree>
    <p:extLst>
      <p:ext uri="{BB962C8B-B14F-4D97-AF65-F5344CB8AC3E}">
        <p14:creationId xmlns:p14="http://schemas.microsoft.com/office/powerpoint/2010/main" val="50056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2171961" y="2779225"/>
            <a:ext cx="4800078" cy="1093500"/>
          </a:xfrm>
          <a:prstGeom prst="rect">
            <a:avLst/>
          </a:prstGeom>
        </p:spPr>
        <p:txBody>
          <a:bodyPr spcFirstLastPara="1" wrap="square" lIns="91425" tIns="91425" rIns="91425" bIns="91425" anchor="t" anchorCtr="0">
            <a:noAutofit/>
          </a:bodyPr>
          <a:lstStyle/>
          <a:p>
            <a:pPr lvl="0">
              <a:spcAft>
                <a:spcPts val="1600"/>
              </a:spcAft>
            </a:pPr>
            <a:r>
              <a:rPr lang="vi-VN" sz="1400" dirty="0">
                <a:latin typeface="Nunito"/>
                <a:ea typeface="Nunito"/>
                <a:cs typeface="Nunito"/>
                <a:sym typeface="Nunito"/>
              </a:rPr>
              <a:t>Mô tả </a:t>
            </a:r>
            <a:r>
              <a:rPr lang="en-US" sz="1400" dirty="0" err="1">
                <a:latin typeface="Nunito"/>
                <a:ea typeface="Nunito"/>
                <a:cs typeface="Nunito"/>
                <a:sym typeface="Nunito"/>
              </a:rPr>
              <a:t>thực</a:t>
            </a:r>
            <a:r>
              <a:rPr lang="en-US" sz="1400" dirty="0">
                <a:latin typeface="Nunito"/>
                <a:ea typeface="Nunito"/>
                <a:cs typeface="Nunito"/>
                <a:sym typeface="Nunito"/>
              </a:rPr>
              <a:t> </a:t>
            </a:r>
            <a:r>
              <a:rPr lang="en-US" sz="1400" dirty="0" err="1">
                <a:latin typeface="Nunito"/>
                <a:ea typeface="Nunito"/>
                <a:cs typeface="Nunito"/>
                <a:sym typeface="Nunito"/>
              </a:rPr>
              <a:t>thể</a:t>
            </a:r>
            <a:r>
              <a:rPr lang="en-US" sz="1400" dirty="0">
                <a:latin typeface="Nunito"/>
                <a:ea typeface="Nunito"/>
                <a:cs typeface="Nunito"/>
                <a:sym typeface="Nunito"/>
              </a:rPr>
              <a:t> </a:t>
            </a:r>
            <a:r>
              <a:rPr lang="en-US" sz="1400" dirty="0" err="1">
                <a:latin typeface="Nunito"/>
                <a:ea typeface="Nunito"/>
                <a:cs typeface="Nunito"/>
                <a:sym typeface="Nunito"/>
              </a:rPr>
              <a:t>và</a:t>
            </a:r>
            <a:r>
              <a:rPr lang="en-US" sz="1400" dirty="0">
                <a:latin typeface="Nunito"/>
                <a:ea typeface="Nunito"/>
                <a:cs typeface="Nunito"/>
                <a:sym typeface="Nunito"/>
              </a:rPr>
              <a:t> </a:t>
            </a:r>
            <a:r>
              <a:rPr lang="en-US" sz="1400" dirty="0" err="1">
                <a:latin typeface="Nunito"/>
                <a:ea typeface="Nunito"/>
                <a:cs typeface="Nunito"/>
                <a:sym typeface="Nunito"/>
              </a:rPr>
              <a:t>các</a:t>
            </a:r>
            <a:r>
              <a:rPr lang="en-US" sz="1400" dirty="0">
                <a:latin typeface="Nunito"/>
                <a:ea typeface="Nunito"/>
                <a:cs typeface="Nunito"/>
                <a:sym typeface="Nunito"/>
              </a:rPr>
              <a:t> </a:t>
            </a:r>
            <a:r>
              <a:rPr lang="en-US" sz="1400" dirty="0" err="1">
                <a:latin typeface="Nunito"/>
                <a:ea typeface="Nunito"/>
                <a:cs typeface="Nunito"/>
                <a:sym typeface="Nunito"/>
              </a:rPr>
              <a:t>mối</a:t>
            </a:r>
            <a:r>
              <a:rPr lang="en-US" sz="1400" dirty="0">
                <a:latin typeface="Nunito"/>
                <a:ea typeface="Nunito"/>
                <a:cs typeface="Nunito"/>
                <a:sym typeface="Nunito"/>
              </a:rPr>
              <a:t> </a:t>
            </a:r>
            <a:r>
              <a:rPr lang="en-US" sz="1400" dirty="0" err="1">
                <a:latin typeface="Nunito"/>
                <a:ea typeface="Nunito"/>
                <a:cs typeface="Nunito"/>
                <a:sym typeface="Nunito"/>
              </a:rPr>
              <a:t>quan</a:t>
            </a:r>
            <a:r>
              <a:rPr lang="en-US" sz="1400" dirty="0">
                <a:latin typeface="Nunito"/>
                <a:ea typeface="Nunito"/>
                <a:cs typeface="Nunito"/>
                <a:sym typeface="Nunito"/>
              </a:rPr>
              <a:t> </a:t>
            </a:r>
            <a:r>
              <a:rPr lang="en-US" sz="1400" dirty="0" err="1">
                <a:latin typeface="Nunito"/>
                <a:ea typeface="Nunito"/>
                <a:cs typeface="Nunito"/>
                <a:sym typeface="Nunito"/>
              </a:rPr>
              <a:t>hệ</a:t>
            </a:r>
            <a:r>
              <a:rPr lang="en-US" sz="1400" dirty="0">
                <a:latin typeface="Nunito"/>
                <a:ea typeface="Nunito"/>
                <a:cs typeface="Nunito"/>
                <a:sym typeface="Nunito"/>
              </a:rPr>
              <a:t> , </a:t>
            </a:r>
            <a:r>
              <a:rPr lang="en-US" sz="1400" dirty="0" err="1">
                <a:latin typeface="Nunito"/>
                <a:ea typeface="Nunito"/>
                <a:cs typeface="Nunito"/>
                <a:sym typeface="Nunito"/>
              </a:rPr>
              <a:t>sơ</a:t>
            </a:r>
            <a:r>
              <a:rPr lang="en-US" sz="1400" dirty="0">
                <a:latin typeface="Nunito"/>
                <a:ea typeface="Nunito"/>
                <a:cs typeface="Nunito"/>
                <a:sym typeface="Nunito"/>
              </a:rPr>
              <a:t> </a:t>
            </a:r>
            <a:r>
              <a:rPr lang="en-US" sz="1400" dirty="0" err="1">
                <a:latin typeface="Nunito"/>
                <a:ea typeface="Nunito"/>
                <a:cs typeface="Nunito"/>
                <a:sym typeface="Nunito"/>
              </a:rPr>
              <a:t>đồ</a:t>
            </a:r>
            <a:r>
              <a:rPr lang="en-US" sz="1400" dirty="0">
                <a:latin typeface="Nunito"/>
                <a:ea typeface="Nunito"/>
                <a:cs typeface="Nunito"/>
                <a:sym typeface="Nunito"/>
              </a:rPr>
              <a:t> ERD</a:t>
            </a:r>
            <a:endParaRPr lang="vi-VN" sz="1400" dirty="0">
              <a:latin typeface="Nunito"/>
              <a:ea typeface="Nunito"/>
              <a:cs typeface="Nunito"/>
              <a:sym typeface="Nunito"/>
            </a:endParaRPr>
          </a:p>
        </p:txBody>
      </p:sp>
      <mc:AlternateContent xmlns:mc="http://schemas.openxmlformats.org/markup-compatibility/2006" xmlns:a14="http://schemas.microsoft.com/office/drawing/2010/main">
        <mc:Choice Requires="a14">
          <p:sp>
            <p:nvSpPr>
              <p:cNvPr id="205" name="Google Shape;205;p32"/>
              <p:cNvSpPr txBox="1">
                <a:spLocks noGrp="1"/>
              </p:cNvSpPr>
              <p:nvPr>
                <p:ph type="title" idx="2"/>
              </p:nvPr>
            </p:nvSpPr>
            <p:spPr>
              <a:xfrm>
                <a:off x="4013250" y="1529209"/>
                <a:ext cx="1117500" cy="841800"/>
              </a:xfrm>
              <a:prstGeom prst="rect">
                <a:avLst/>
              </a:prstGeom>
            </p:spPr>
            <p:txBody>
              <a:bodyPr spcFirstLastPara="1" wrap="square" lIns="91425" tIns="91425" rIns="91425" bIns="91425" anchor="ctr" anchorCtr="0">
                <a:noAutofit/>
              </a:bodyPr>
              <a:lstStyle/>
              <a:p>
                <a:pPr lvl="0"/>
                <a14:m>
                  <m:oMathPara xmlns:m="http://schemas.openxmlformats.org/officeDocument/2006/math">
                    <m:oMathParaPr>
                      <m:jc m:val="centerGroup"/>
                    </m:oMathParaPr>
                    <m:oMath xmlns:m="http://schemas.openxmlformats.org/officeDocument/2006/math">
                      <m:r>
                        <a:rPr lang="en">
                          <a:latin typeface="Cambria Math" panose="02040503050406030204" pitchFamily="18" charset="0"/>
                          <a:sym typeface="Nunito"/>
                        </a:rPr>
                        <m:t>𝐈𝐈</m:t>
                      </m:r>
                    </m:oMath>
                  </m:oMathPara>
                </a14:m>
                <a:br>
                  <a:rPr lang="en" dirty="0">
                    <a:latin typeface="Nunito" pitchFamily="2" charset="0"/>
                    <a:ea typeface="Nunito"/>
                    <a:cs typeface="Nunito"/>
                    <a:sym typeface="Nunito"/>
                  </a:rPr>
                </a:br>
                <a:endParaRPr dirty="0"/>
              </a:p>
            </p:txBody>
          </p:sp>
        </mc:Choice>
        <mc:Fallback xmlns="">
          <p:sp>
            <p:nvSpPr>
              <p:cNvPr id="205" name="Google Shape;205;p32"/>
              <p:cNvSpPr txBox="1">
                <a:spLocks noGrp="1" noRot="1" noChangeAspect="1" noMove="1" noResize="1" noEditPoints="1" noAdjustHandles="1" noChangeArrowheads="1" noChangeShapeType="1" noTextEdit="1"/>
              </p:cNvSpPr>
              <p:nvPr>
                <p:ph type="title" idx="2"/>
              </p:nvPr>
            </p:nvSpPr>
            <p:spPr>
              <a:xfrm>
                <a:off x="4013250" y="1529209"/>
                <a:ext cx="1117500" cy="841800"/>
              </a:xfrm>
              <a:prstGeom prst="rect">
                <a:avLst/>
              </a:prstGeom>
              <a:blipFill>
                <a:blip r:embed="rId3"/>
                <a:stretch>
                  <a:fillRect/>
                </a:stretch>
              </a:blipFill>
            </p:spPr>
            <p:txBody>
              <a:bodyPr/>
              <a:lstStyle/>
              <a:p>
                <a:r>
                  <a:rPr lang="en-US">
                    <a:noFill/>
                  </a:rPr>
                  <a:t> </a:t>
                </a:r>
              </a:p>
            </p:txBody>
          </p:sp>
        </mc:Fallback>
      </mc:AlternateContent>
      <p:pic>
        <p:nvPicPr>
          <p:cNvPr id="206" name="Google Shape;206;p32"/>
          <p:cNvPicPr preferRelativeResize="0"/>
          <p:nvPr/>
        </p:nvPicPr>
        <p:blipFill>
          <a:blip r:embed="rId4">
            <a:alphaModFix/>
          </a:blip>
          <a:stretch>
            <a:fillRect/>
          </a:stretch>
        </p:blipFill>
        <p:spPr>
          <a:xfrm rot="2441034">
            <a:off x="1195983" y="232372"/>
            <a:ext cx="998507" cy="1845582"/>
          </a:xfrm>
          <a:prstGeom prst="rect">
            <a:avLst/>
          </a:prstGeom>
          <a:noFill/>
          <a:ln>
            <a:noFill/>
          </a:ln>
        </p:spPr>
      </p:pic>
      <p:pic>
        <p:nvPicPr>
          <p:cNvPr id="207" name="Google Shape;207;p32"/>
          <p:cNvPicPr preferRelativeResize="0"/>
          <p:nvPr/>
        </p:nvPicPr>
        <p:blipFill>
          <a:blip r:embed="rId4">
            <a:alphaModFix/>
          </a:blip>
          <a:stretch>
            <a:fillRect/>
          </a:stretch>
        </p:blipFill>
        <p:spPr>
          <a:xfrm rot="-10010642">
            <a:off x="7082008" y="2673497"/>
            <a:ext cx="998507" cy="1845582"/>
          </a:xfrm>
          <a:prstGeom prst="rect">
            <a:avLst/>
          </a:prstGeom>
          <a:noFill/>
          <a:ln>
            <a:noFill/>
          </a:ln>
        </p:spPr>
      </p:pic>
    </p:spTree>
    <p:extLst>
      <p:ext uri="{BB962C8B-B14F-4D97-AF65-F5344CB8AC3E}">
        <p14:creationId xmlns:p14="http://schemas.microsoft.com/office/powerpoint/2010/main" val="13383601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4"/>
          <p:cNvSpPr/>
          <p:nvPr/>
        </p:nvSpPr>
        <p:spPr>
          <a:xfrm>
            <a:off x="589747" y="92405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4"/>
          <p:cNvSpPr txBox="1">
            <a:spLocks noGrp="1"/>
          </p:cNvSpPr>
          <p:nvPr>
            <p:ph type="title"/>
          </p:nvPr>
        </p:nvSpPr>
        <p:spPr>
          <a:xfrm>
            <a:off x="357602" y="35135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Các mô tả thực thể và các mối quan hệ </a:t>
            </a:r>
            <a:endParaRPr sz="1800" dirty="0"/>
          </a:p>
        </p:txBody>
      </p:sp>
      <p:sp>
        <p:nvSpPr>
          <p:cNvPr id="225" name="Google Shape;225;p34"/>
          <p:cNvSpPr txBox="1">
            <a:spLocks noGrp="1"/>
          </p:cNvSpPr>
          <p:nvPr>
            <p:ph type="subTitle" idx="2"/>
          </p:nvPr>
        </p:nvSpPr>
        <p:spPr>
          <a:xfrm>
            <a:off x="357602" y="1683368"/>
            <a:ext cx="8509951" cy="3191848"/>
          </a:xfrm>
          <a:prstGeom prst="rect">
            <a:avLst/>
          </a:prstGeom>
        </p:spPr>
        <p:txBody>
          <a:bodyPr spcFirstLastPara="1" wrap="square" lIns="91425" tIns="91425" rIns="91425" bIns="91425" anchor="t" anchorCtr="0">
            <a:noAutofit/>
          </a:bodyPr>
          <a:lstStyle/>
          <a:p>
            <a:pPr lvl="0"/>
            <a:r>
              <a:rPr lang="en-US" b="1" dirty="0" err="1">
                <a:latin typeface="Jura" panose="020B0604020202020204" charset="0"/>
                <a:ea typeface="Jura" panose="020B0604020202020204" charset="0"/>
              </a:rPr>
              <a:t>Khách</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hàng</a:t>
            </a:r>
            <a:r>
              <a:rPr lang="en-US" b="1" dirty="0">
                <a:latin typeface="Jura" panose="020B0604020202020204" charset="0"/>
                <a:ea typeface="Jura" panose="020B0604020202020204" charset="0"/>
              </a:rPr>
              <a: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diện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thông</a:t>
            </a:r>
            <a:r>
              <a:rPr lang="en-US" dirty="0">
                <a:latin typeface="Jura" panose="020B0604020202020204" charset="0"/>
                <a:ea typeface="Jura" panose="020B0604020202020204" charset="0"/>
              </a:rPr>
              <a:t> tin </a:t>
            </a:r>
            <a:r>
              <a:rPr lang="en-US" dirty="0" err="1">
                <a:latin typeface="Jura" panose="020B0604020202020204" charset="0"/>
                <a:ea typeface="Jura" panose="020B0604020202020204" charset="0"/>
              </a:rPr>
              <a:t>về</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hàng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như</a:t>
            </a:r>
            <a:r>
              <a:rPr lang="en-US" dirty="0">
                <a:latin typeface="Jura" panose="020B0604020202020204" charset="0"/>
                <a:ea typeface="Jura" panose="020B0604020202020204" charset="0"/>
              </a:rPr>
              <a:t>: </a:t>
            </a:r>
            <a:r>
              <a:rPr lang="en-US" u="sng" dirty="0">
                <a:latin typeface="Jura" panose="020B0604020202020204" charset="0"/>
                <a:ea typeface="Jura" panose="020B0604020202020204" charset="0"/>
              </a:rPr>
              <a:t>CCCD</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hoTen</a:t>
            </a:r>
            <a:r>
              <a:rPr lang="en-US" dirty="0">
                <a:latin typeface="Jura" panose="020B0604020202020204" charset="0"/>
                <a:ea typeface="Jura" panose="020B0604020202020204" charset="0"/>
              </a:rPr>
              <a:t>, SDT, </a:t>
            </a:r>
            <a:r>
              <a:rPr lang="en-US" dirty="0" err="1">
                <a:latin typeface="Jura" panose="020B0604020202020204" charset="0"/>
                <a:ea typeface="Jura" panose="020B0604020202020204" charset="0"/>
              </a:rPr>
              <a:t>diaChi</a:t>
            </a:r>
            <a:r>
              <a:rPr lang="en-US" dirty="0">
                <a:latin typeface="Jura" panose="020B0604020202020204" charset="0"/>
                <a:ea typeface="Jura" panose="020B0604020202020204" charset="0"/>
              </a:rPr>
              <a:t>, Email.</a:t>
            </a:r>
          </a:p>
          <a:p>
            <a:pPr lvl="0"/>
            <a:endParaRPr lang="en-US" b="1" dirty="0">
              <a:latin typeface="Jura" panose="020B0604020202020204" charset="0"/>
              <a:ea typeface="Jura" panose="020B0604020202020204" charset="0"/>
            </a:endParaRPr>
          </a:p>
          <a:p>
            <a:pPr lvl="0"/>
            <a:r>
              <a:rPr lang="en-US" b="1" dirty="0">
                <a:latin typeface="Jura" panose="020B0604020202020204" charset="0"/>
                <a:ea typeface="Jura" panose="020B0604020202020204" charset="0"/>
              </a:rPr>
              <a:t>Member card: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như</a:t>
            </a:r>
            <a:r>
              <a:rPr lang="en-US" dirty="0">
                <a:latin typeface="Jura" panose="020B0604020202020204" charset="0"/>
                <a:ea typeface="Jura" panose="020B0604020202020204" charset="0"/>
              </a:rPr>
              <a:t>: </a:t>
            </a:r>
            <a:r>
              <a:rPr lang="en-US" u="sng" dirty="0" err="1">
                <a:latin typeface="Jura" panose="020B0604020202020204" charset="0"/>
                <a:ea typeface="Jura" panose="020B0604020202020204" charset="0"/>
              </a:rPr>
              <a:t>hangThe</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chietKhau</a:t>
            </a:r>
            <a:r>
              <a:rPr lang="en-US" dirty="0">
                <a:latin typeface="Jura" panose="020B0604020202020204" charset="0"/>
                <a:ea typeface="Jura" panose="020B0604020202020204" charset="0"/>
              </a:rPr>
              <a:t>.</a:t>
            </a:r>
          </a:p>
          <a:p>
            <a:pPr lvl="0"/>
            <a:endParaRPr lang="en-US" b="1" dirty="0">
              <a:latin typeface="Jura" panose="020B0604020202020204" charset="0"/>
              <a:ea typeface="Jura" panose="020B0604020202020204" charset="0"/>
            </a:endParaRPr>
          </a:p>
          <a:p>
            <a:pPr lvl="0"/>
            <a:r>
              <a:rPr lang="en-US" b="1" dirty="0">
                <a:latin typeface="Jura" panose="020B0604020202020204" charset="0"/>
                <a:ea typeface="Jura" panose="020B0604020202020204" charset="0"/>
              </a:rPr>
              <a:t>Voucher:</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u="sng" dirty="0" err="1">
                <a:latin typeface="Jura" panose="020B0604020202020204" charset="0"/>
                <a:ea typeface="Jura" panose="020B0604020202020204" charset="0"/>
              </a:rPr>
              <a:t>maVC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phanTramCK</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tenVC</a:t>
            </a:r>
            <a:r>
              <a:rPr lang="en-US" dirty="0">
                <a:latin typeface="Jura" panose="020B0604020202020204" charset="0"/>
                <a:ea typeface="Jura" panose="020B0604020202020204" charset="0"/>
              </a:rPr>
              <a:t>.</a:t>
            </a:r>
          </a:p>
          <a:p>
            <a:pPr lvl="0"/>
            <a:endParaRPr lang="en-US" b="1" dirty="0">
              <a:latin typeface="Jura" panose="020B0604020202020204" charset="0"/>
              <a:ea typeface="Jura" panose="020B0604020202020204" charset="0"/>
            </a:endParaRPr>
          </a:p>
          <a:p>
            <a:pPr lvl="0"/>
            <a:r>
              <a:rPr lang="en-US" b="1" dirty="0" err="1">
                <a:latin typeface="Jura" panose="020B0604020202020204" charset="0"/>
                <a:ea typeface="Jura" panose="020B0604020202020204" charset="0"/>
              </a:rPr>
              <a:t>Phòng</a:t>
            </a:r>
            <a:r>
              <a:rPr lang="en-US" b="1" dirty="0">
                <a:latin typeface="Jura" panose="020B0604020202020204" charset="0"/>
                <a:ea typeface="Jura" panose="020B0604020202020204" charset="0"/>
              </a:rPr>
              <a: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diện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thông</a:t>
            </a:r>
            <a:r>
              <a:rPr lang="en-US" dirty="0">
                <a:latin typeface="Jura" panose="020B0604020202020204" charset="0"/>
                <a:ea typeface="Jura" panose="020B0604020202020204" charset="0"/>
              </a:rPr>
              <a:t> tin </a:t>
            </a:r>
            <a:r>
              <a:rPr lang="en-US" dirty="0" err="1">
                <a:latin typeface="Jura" panose="020B0604020202020204" charset="0"/>
                <a:ea typeface="Jura" panose="020B0604020202020204" charset="0"/>
              </a:rPr>
              <a:t>về</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sạn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như</a:t>
            </a:r>
            <a:r>
              <a:rPr lang="en-US" dirty="0">
                <a:latin typeface="Jura" panose="020B0604020202020204" charset="0"/>
                <a:ea typeface="Jura" panose="020B0604020202020204" charset="0"/>
              </a:rPr>
              <a:t>: </a:t>
            </a:r>
            <a:r>
              <a:rPr lang="en-US" u="sng" dirty="0" err="1">
                <a:latin typeface="Jura" panose="020B0604020202020204" charset="0"/>
                <a:ea typeface="Jura" panose="020B0604020202020204" charset="0"/>
              </a:rPr>
              <a:t>maPhong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hangPhong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trangThai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giaPhong</a:t>
            </a:r>
            <a:r>
              <a:rPr lang="en-US" dirty="0">
                <a:latin typeface="Jura" panose="020B0604020202020204" charset="0"/>
                <a:ea typeface="Jura" panose="020B0604020202020204" charset="0"/>
              </a:rPr>
              <a:t>.</a:t>
            </a:r>
          </a:p>
          <a:p>
            <a:pPr lvl="0"/>
            <a:endParaRPr lang="en-US" b="1" dirty="0">
              <a:latin typeface="Jura" panose="020B0604020202020204" charset="0"/>
              <a:ea typeface="Jura" panose="020B0604020202020204" charset="0"/>
            </a:endParaRPr>
          </a:p>
          <a:p>
            <a:pPr lvl="0"/>
            <a:r>
              <a:rPr lang="en-US" b="1" dirty="0" err="1">
                <a:latin typeface="Jura" panose="020B0604020202020204" charset="0"/>
                <a:ea typeface="Jura" panose="020B0604020202020204" charset="0"/>
              </a:rPr>
              <a:t>Loại</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phòng</a:t>
            </a:r>
            <a:r>
              <a:rPr lang="en-US" b="1" dirty="0">
                <a:latin typeface="Jura" panose="020B0604020202020204" charset="0"/>
                <a:ea typeface="Jura" panose="020B0604020202020204" charset="0"/>
              </a:rPr>
              <a: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tenLP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maLP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chiTiet</a:t>
            </a:r>
            <a:r>
              <a:rPr lang="en-US" dirty="0">
                <a:latin typeface="Jura" panose="020B0604020202020204" charset="0"/>
                <a:ea typeface="Jura" panose="020B0604020202020204" charset="0"/>
              </a:rPr>
              <a:t>.</a:t>
            </a:r>
          </a:p>
          <a:p>
            <a:pPr lvl="0"/>
            <a:endParaRPr lang="en-US" b="1" dirty="0">
              <a:latin typeface="Jura" panose="020B0604020202020204" charset="0"/>
              <a:ea typeface="Jura" panose="020B0604020202020204" charset="0"/>
            </a:endParaRPr>
          </a:p>
          <a:p>
            <a:pPr lvl="0"/>
            <a:r>
              <a:rPr lang="en-US" b="1" dirty="0" err="1">
                <a:latin typeface="Jura" panose="020B0604020202020204" charset="0"/>
                <a:ea typeface="Jura" panose="020B0604020202020204" charset="0"/>
              </a:rPr>
              <a:t>Phiếu</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đặt</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phòng</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diện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thông</a:t>
            </a:r>
            <a:r>
              <a:rPr lang="en-US" dirty="0">
                <a:latin typeface="Jura" panose="020B0604020202020204" charset="0"/>
                <a:ea typeface="Jura" panose="020B0604020202020204" charset="0"/>
              </a:rPr>
              <a:t> tin </a:t>
            </a:r>
            <a:r>
              <a:rPr lang="en-US" dirty="0" err="1">
                <a:latin typeface="Jura" panose="020B0604020202020204" charset="0"/>
                <a:ea typeface="Jura" panose="020B0604020202020204" charset="0"/>
              </a:rPr>
              <a:t>về</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việc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đặt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dưới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dạng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đặt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u="sng" dirty="0" err="1">
                <a:latin typeface="Jura" panose="020B0604020202020204" charset="0"/>
                <a:ea typeface="Jura" panose="020B0604020202020204" charset="0"/>
              </a:rPr>
              <a:t>maPDP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tienCoc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ngayDen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ngayDi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soLuongPhong</a:t>
            </a:r>
            <a:r>
              <a:rPr lang="en-US" dirty="0">
                <a:latin typeface="Jura" panose="020B0604020202020204" charset="0"/>
                <a:ea typeface="Jura" panose="020B0604020202020204" charset="0"/>
              </a:rPr>
              <a:t>.</a:t>
            </a:r>
          </a:p>
          <a:p>
            <a:pPr lvl="0"/>
            <a:endParaRPr lang="en-US" b="1" dirty="0">
              <a:latin typeface="Jura" panose="020B0604020202020204" charset="0"/>
              <a:ea typeface="Jura" panose="020B0604020202020204" charset="0"/>
            </a:endParaRPr>
          </a:p>
          <a:p>
            <a:pPr lvl="0"/>
            <a:r>
              <a:rPr lang="en-US" b="1" dirty="0" err="1">
                <a:latin typeface="Jura" panose="020B0604020202020204" charset="0"/>
                <a:ea typeface="Jura" panose="020B0604020202020204" charset="0"/>
              </a:rPr>
              <a:t>Nhân</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viên</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diện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thông</a:t>
            </a:r>
            <a:r>
              <a:rPr lang="en-US" dirty="0">
                <a:latin typeface="Jura" panose="020B0604020202020204" charset="0"/>
                <a:ea typeface="Jura" panose="020B0604020202020204" charset="0"/>
              </a:rPr>
              <a:t> tin </a:t>
            </a:r>
            <a:r>
              <a:rPr lang="en-US" dirty="0" err="1">
                <a:latin typeface="Jura" panose="020B0604020202020204" charset="0"/>
                <a:ea typeface="Jura" panose="020B0604020202020204" charset="0"/>
              </a:rPr>
              <a:t>về</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nhân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như</a:t>
            </a:r>
            <a:r>
              <a:rPr lang="en-US" dirty="0">
                <a:latin typeface="Jura" panose="020B0604020202020204" charset="0"/>
                <a:ea typeface="Jura" panose="020B0604020202020204" charset="0"/>
              </a:rPr>
              <a:t>: </a:t>
            </a:r>
            <a:r>
              <a:rPr lang="en-US" u="sng" dirty="0" err="1">
                <a:latin typeface="Jura" panose="020B0604020202020204" charset="0"/>
                <a:ea typeface="Jura" panose="020B0604020202020204" charset="0"/>
              </a:rPr>
              <a:t>maNV</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tenNV</a:t>
            </a:r>
            <a:r>
              <a:rPr lang="en-US" dirty="0">
                <a:latin typeface="Jura" panose="020B0604020202020204" charset="0"/>
                <a:ea typeface="Jura" panose="020B0604020202020204" charset="0"/>
              </a:rPr>
              <a:t>, CCCD, </a:t>
            </a:r>
            <a:r>
              <a:rPr lang="en-US" dirty="0" err="1">
                <a:latin typeface="Jura" panose="020B0604020202020204" charset="0"/>
                <a:ea typeface="Jura" panose="020B0604020202020204" charset="0"/>
              </a:rPr>
              <a:t>boPhan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gioiTinh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ngaySinh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diaChi</a:t>
            </a:r>
            <a:r>
              <a:rPr lang="en-US" dirty="0">
                <a:latin typeface="Jura" panose="020B0604020202020204" charset="0"/>
                <a:ea typeface="Jura" panose="020B0604020202020204" charset="0"/>
              </a:rPr>
              <a:t>.</a:t>
            </a:r>
          </a:p>
        </p:txBody>
      </p:sp>
      <p:sp>
        <p:nvSpPr>
          <p:cNvPr id="226" name="Google Shape;226;p34"/>
          <p:cNvSpPr txBox="1">
            <a:spLocks noGrp="1"/>
          </p:cNvSpPr>
          <p:nvPr>
            <p:ph type="subTitle" idx="3"/>
          </p:nvPr>
        </p:nvSpPr>
        <p:spPr>
          <a:xfrm>
            <a:off x="1239249" y="1033868"/>
            <a:ext cx="2809200" cy="44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Thực</a:t>
            </a:r>
            <a:r>
              <a:rPr lang="en-US" dirty="0"/>
              <a:t> </a:t>
            </a:r>
            <a:r>
              <a:rPr lang="en-US" dirty="0" err="1"/>
              <a:t>thể</a:t>
            </a:r>
            <a:endParaRPr dirty="0"/>
          </a:p>
        </p:txBody>
      </p:sp>
      <p:sp>
        <p:nvSpPr>
          <p:cNvPr id="227" name="Google Shape;227;p34"/>
          <p:cNvSpPr/>
          <p:nvPr/>
        </p:nvSpPr>
        <p:spPr>
          <a:xfrm>
            <a:off x="691913" y="1026301"/>
            <a:ext cx="445174" cy="445005"/>
          </a:xfrm>
          <a:custGeom>
            <a:avLst/>
            <a:gdLst/>
            <a:ahLst/>
            <a:cxnLst/>
            <a:rect l="l" t="t" r="r" b="b"/>
            <a:pathLst>
              <a:path w="15827" h="15821" extrusionOk="0">
                <a:moveTo>
                  <a:pt x="10281" y="1653"/>
                </a:moveTo>
                <a:cubicBezTo>
                  <a:pt x="10407" y="1653"/>
                  <a:pt x="10535" y="1705"/>
                  <a:pt x="10640" y="1814"/>
                </a:cubicBezTo>
                <a:cubicBezTo>
                  <a:pt x="10917" y="2104"/>
                  <a:pt x="10757" y="2530"/>
                  <a:pt x="10412" y="2628"/>
                </a:cubicBezTo>
                <a:cubicBezTo>
                  <a:pt x="10280" y="2664"/>
                  <a:pt x="10239" y="2768"/>
                  <a:pt x="10195" y="2875"/>
                </a:cubicBezTo>
                <a:cubicBezTo>
                  <a:pt x="10096" y="3121"/>
                  <a:pt x="9995" y="3363"/>
                  <a:pt x="9895" y="3605"/>
                </a:cubicBezTo>
                <a:cubicBezTo>
                  <a:pt x="9779" y="3557"/>
                  <a:pt x="9672" y="3513"/>
                  <a:pt x="9559" y="3465"/>
                </a:cubicBezTo>
                <a:cubicBezTo>
                  <a:pt x="9629" y="3301"/>
                  <a:pt x="9696" y="3141"/>
                  <a:pt x="9762" y="2980"/>
                </a:cubicBezTo>
                <a:cubicBezTo>
                  <a:pt x="9808" y="2868"/>
                  <a:pt x="9850" y="2755"/>
                  <a:pt x="9898" y="2646"/>
                </a:cubicBezTo>
                <a:cubicBezTo>
                  <a:pt x="9934" y="2565"/>
                  <a:pt x="9918" y="2488"/>
                  <a:pt x="9876" y="2422"/>
                </a:cubicBezTo>
                <a:cubicBezTo>
                  <a:pt x="9737" y="2203"/>
                  <a:pt x="9765" y="1999"/>
                  <a:pt x="9911" y="1830"/>
                </a:cubicBezTo>
                <a:cubicBezTo>
                  <a:pt x="10010" y="1714"/>
                  <a:pt x="10144" y="1653"/>
                  <a:pt x="10281" y="1653"/>
                </a:cubicBezTo>
                <a:close/>
                <a:moveTo>
                  <a:pt x="5546" y="1654"/>
                </a:moveTo>
                <a:cubicBezTo>
                  <a:pt x="5768" y="1654"/>
                  <a:pt x="5965" y="1813"/>
                  <a:pt x="6018" y="2026"/>
                </a:cubicBezTo>
                <a:cubicBezTo>
                  <a:pt x="6043" y="2124"/>
                  <a:pt x="6037" y="2254"/>
                  <a:pt x="5988" y="2338"/>
                </a:cubicBezTo>
                <a:cubicBezTo>
                  <a:pt x="5882" y="2516"/>
                  <a:pt x="5924" y="2667"/>
                  <a:pt x="6001" y="2833"/>
                </a:cubicBezTo>
                <a:cubicBezTo>
                  <a:pt x="6094" y="3038"/>
                  <a:pt x="6176" y="3250"/>
                  <a:pt x="6268" y="3469"/>
                </a:cubicBezTo>
                <a:cubicBezTo>
                  <a:pt x="6155" y="3518"/>
                  <a:pt x="6047" y="3563"/>
                  <a:pt x="5934" y="3611"/>
                </a:cubicBezTo>
                <a:cubicBezTo>
                  <a:pt x="5872" y="3462"/>
                  <a:pt x="5810" y="3314"/>
                  <a:pt x="5750" y="3167"/>
                </a:cubicBezTo>
                <a:cubicBezTo>
                  <a:pt x="5695" y="3031"/>
                  <a:pt x="5648" y="2891"/>
                  <a:pt x="5583" y="2761"/>
                </a:cubicBezTo>
                <a:cubicBezTo>
                  <a:pt x="5556" y="2707"/>
                  <a:pt x="5495" y="2657"/>
                  <a:pt x="5440" y="2642"/>
                </a:cubicBezTo>
                <a:cubicBezTo>
                  <a:pt x="5207" y="2571"/>
                  <a:pt x="5068" y="2415"/>
                  <a:pt x="5046" y="2181"/>
                </a:cubicBezTo>
                <a:cubicBezTo>
                  <a:pt x="5027" y="2004"/>
                  <a:pt x="5113" y="1848"/>
                  <a:pt x="5259" y="1748"/>
                </a:cubicBezTo>
                <a:cubicBezTo>
                  <a:pt x="5353" y="1683"/>
                  <a:pt x="5452" y="1654"/>
                  <a:pt x="5546" y="1654"/>
                </a:cubicBezTo>
                <a:close/>
                <a:moveTo>
                  <a:pt x="9199" y="4738"/>
                </a:moveTo>
                <a:cubicBezTo>
                  <a:pt x="9188" y="4738"/>
                  <a:pt x="9177" y="4739"/>
                  <a:pt x="9165" y="4741"/>
                </a:cubicBezTo>
                <a:cubicBezTo>
                  <a:pt x="9155" y="4740"/>
                  <a:pt x="9145" y="4739"/>
                  <a:pt x="9135" y="4739"/>
                </a:cubicBezTo>
                <a:cubicBezTo>
                  <a:pt x="9006" y="4739"/>
                  <a:pt x="8924" y="4852"/>
                  <a:pt x="8924" y="4969"/>
                </a:cubicBezTo>
                <a:cubicBezTo>
                  <a:pt x="8924" y="5115"/>
                  <a:pt x="9024" y="5217"/>
                  <a:pt x="9156" y="5217"/>
                </a:cubicBezTo>
                <a:cubicBezTo>
                  <a:pt x="9156" y="5217"/>
                  <a:pt x="9157" y="5217"/>
                  <a:pt x="9158" y="5217"/>
                </a:cubicBezTo>
                <a:cubicBezTo>
                  <a:pt x="9276" y="5217"/>
                  <a:pt x="9409" y="5111"/>
                  <a:pt x="9405" y="4980"/>
                </a:cubicBezTo>
                <a:cubicBezTo>
                  <a:pt x="9402" y="4874"/>
                  <a:pt x="9324" y="4738"/>
                  <a:pt x="9199" y="4738"/>
                </a:cubicBezTo>
                <a:close/>
                <a:moveTo>
                  <a:pt x="9968" y="5221"/>
                </a:moveTo>
                <a:cubicBezTo>
                  <a:pt x="9844" y="5221"/>
                  <a:pt x="9744" y="5339"/>
                  <a:pt x="9740" y="5469"/>
                </a:cubicBezTo>
                <a:cubicBezTo>
                  <a:pt x="9734" y="5608"/>
                  <a:pt x="9864" y="5711"/>
                  <a:pt x="9964" y="5711"/>
                </a:cubicBezTo>
                <a:cubicBezTo>
                  <a:pt x="9967" y="5711"/>
                  <a:pt x="9970" y="5711"/>
                  <a:pt x="9973" y="5710"/>
                </a:cubicBezTo>
                <a:cubicBezTo>
                  <a:pt x="10102" y="5702"/>
                  <a:pt x="10224" y="5640"/>
                  <a:pt x="10217" y="5466"/>
                </a:cubicBezTo>
                <a:cubicBezTo>
                  <a:pt x="10228" y="5306"/>
                  <a:pt x="10103" y="5224"/>
                  <a:pt x="9975" y="5221"/>
                </a:cubicBezTo>
                <a:cubicBezTo>
                  <a:pt x="9973" y="5221"/>
                  <a:pt x="9970" y="5221"/>
                  <a:pt x="9968" y="5221"/>
                </a:cubicBezTo>
                <a:close/>
                <a:moveTo>
                  <a:pt x="13623" y="4987"/>
                </a:moveTo>
                <a:cubicBezTo>
                  <a:pt x="13851" y="4987"/>
                  <a:pt x="14057" y="5163"/>
                  <a:pt x="14102" y="5386"/>
                </a:cubicBezTo>
                <a:cubicBezTo>
                  <a:pt x="14164" y="5701"/>
                  <a:pt x="13915" y="5976"/>
                  <a:pt x="13621" y="5976"/>
                </a:cubicBezTo>
                <a:cubicBezTo>
                  <a:pt x="13614" y="5976"/>
                  <a:pt x="13607" y="5975"/>
                  <a:pt x="13599" y="5975"/>
                </a:cubicBezTo>
                <a:cubicBezTo>
                  <a:pt x="13526" y="5972"/>
                  <a:pt x="13441" y="5951"/>
                  <a:pt x="13380" y="5911"/>
                </a:cubicBezTo>
                <a:cubicBezTo>
                  <a:pt x="13322" y="5873"/>
                  <a:pt x="13266" y="5857"/>
                  <a:pt x="13209" y="5857"/>
                </a:cubicBezTo>
                <a:cubicBezTo>
                  <a:pt x="13158" y="5857"/>
                  <a:pt x="13107" y="5870"/>
                  <a:pt x="13053" y="5893"/>
                </a:cubicBezTo>
                <a:cubicBezTo>
                  <a:pt x="12818" y="5993"/>
                  <a:pt x="12584" y="6088"/>
                  <a:pt x="12337" y="6191"/>
                </a:cubicBezTo>
                <a:cubicBezTo>
                  <a:pt x="12286" y="6077"/>
                  <a:pt x="12241" y="5972"/>
                  <a:pt x="12192" y="5859"/>
                </a:cubicBezTo>
                <a:cubicBezTo>
                  <a:pt x="12336" y="5798"/>
                  <a:pt x="12479" y="5739"/>
                  <a:pt x="12620" y="5678"/>
                </a:cubicBezTo>
                <a:cubicBezTo>
                  <a:pt x="12749" y="5624"/>
                  <a:pt x="12879" y="5570"/>
                  <a:pt x="13011" y="5518"/>
                </a:cubicBezTo>
                <a:cubicBezTo>
                  <a:pt x="13096" y="5484"/>
                  <a:pt x="13124" y="5409"/>
                  <a:pt x="13150" y="5331"/>
                </a:cubicBezTo>
                <a:cubicBezTo>
                  <a:pt x="13208" y="5157"/>
                  <a:pt x="13324" y="5053"/>
                  <a:pt x="13505" y="5003"/>
                </a:cubicBezTo>
                <a:cubicBezTo>
                  <a:pt x="13544" y="4992"/>
                  <a:pt x="13584" y="4987"/>
                  <a:pt x="13623" y="4987"/>
                </a:cubicBezTo>
                <a:close/>
                <a:moveTo>
                  <a:pt x="9165" y="5713"/>
                </a:moveTo>
                <a:cubicBezTo>
                  <a:pt x="9047" y="5713"/>
                  <a:pt x="8912" y="5813"/>
                  <a:pt x="8924" y="5950"/>
                </a:cubicBezTo>
                <a:cubicBezTo>
                  <a:pt x="8938" y="6107"/>
                  <a:pt x="9006" y="6191"/>
                  <a:pt x="9154" y="6191"/>
                </a:cubicBezTo>
                <a:cubicBezTo>
                  <a:pt x="9162" y="6192"/>
                  <a:pt x="9170" y="6193"/>
                  <a:pt x="9178" y="6193"/>
                </a:cubicBezTo>
                <a:cubicBezTo>
                  <a:pt x="9306" y="6193"/>
                  <a:pt x="9403" y="6087"/>
                  <a:pt x="9403" y="5952"/>
                </a:cubicBezTo>
                <a:cubicBezTo>
                  <a:pt x="9403" y="5821"/>
                  <a:pt x="9301" y="5718"/>
                  <a:pt x="9170" y="5713"/>
                </a:cubicBezTo>
                <a:cubicBezTo>
                  <a:pt x="9168" y="5713"/>
                  <a:pt x="9166" y="5713"/>
                  <a:pt x="9165" y="5713"/>
                </a:cubicBezTo>
                <a:close/>
                <a:moveTo>
                  <a:pt x="2213" y="4987"/>
                </a:moveTo>
                <a:cubicBezTo>
                  <a:pt x="2437" y="4987"/>
                  <a:pt x="2644" y="5144"/>
                  <a:pt x="2690" y="5386"/>
                </a:cubicBezTo>
                <a:cubicBezTo>
                  <a:pt x="2711" y="5498"/>
                  <a:pt x="2779" y="5563"/>
                  <a:pt x="2887" y="5606"/>
                </a:cubicBezTo>
                <a:cubicBezTo>
                  <a:pt x="3127" y="5699"/>
                  <a:pt x="3363" y="5804"/>
                  <a:pt x="3611" y="5907"/>
                </a:cubicBezTo>
                <a:cubicBezTo>
                  <a:pt x="3566" y="6020"/>
                  <a:pt x="3519" y="6129"/>
                  <a:pt x="3474" y="6241"/>
                </a:cubicBezTo>
                <a:cubicBezTo>
                  <a:pt x="3243" y="6143"/>
                  <a:pt x="3010" y="6050"/>
                  <a:pt x="2779" y="5951"/>
                </a:cubicBezTo>
                <a:cubicBezTo>
                  <a:pt x="2705" y="5919"/>
                  <a:pt x="2635" y="5896"/>
                  <a:pt x="2562" y="5896"/>
                </a:cubicBezTo>
                <a:cubicBezTo>
                  <a:pt x="2511" y="5896"/>
                  <a:pt x="2457" y="5908"/>
                  <a:pt x="2398" y="5935"/>
                </a:cubicBezTo>
                <a:cubicBezTo>
                  <a:pt x="2332" y="5966"/>
                  <a:pt x="2266" y="5980"/>
                  <a:pt x="2203" y="5980"/>
                </a:cubicBezTo>
                <a:cubicBezTo>
                  <a:pt x="2010" y="5980"/>
                  <a:pt x="1840" y="5853"/>
                  <a:pt x="1767" y="5702"/>
                </a:cubicBezTo>
                <a:cubicBezTo>
                  <a:pt x="1650" y="5457"/>
                  <a:pt x="1741" y="5171"/>
                  <a:pt x="1981" y="5045"/>
                </a:cubicBezTo>
                <a:cubicBezTo>
                  <a:pt x="2057" y="5006"/>
                  <a:pt x="2136" y="4987"/>
                  <a:pt x="2213" y="4987"/>
                </a:cubicBezTo>
                <a:close/>
                <a:moveTo>
                  <a:pt x="5220" y="6190"/>
                </a:moveTo>
                <a:cubicBezTo>
                  <a:pt x="5075" y="6190"/>
                  <a:pt x="4969" y="6290"/>
                  <a:pt x="4969" y="6428"/>
                </a:cubicBezTo>
                <a:cubicBezTo>
                  <a:pt x="4969" y="6567"/>
                  <a:pt x="5072" y="6669"/>
                  <a:pt x="5204" y="6669"/>
                </a:cubicBezTo>
                <a:cubicBezTo>
                  <a:pt x="5208" y="6669"/>
                  <a:pt x="5212" y="6668"/>
                  <a:pt x="5217" y="6668"/>
                </a:cubicBezTo>
                <a:cubicBezTo>
                  <a:pt x="5361" y="6661"/>
                  <a:pt x="5446" y="6579"/>
                  <a:pt x="5446" y="6431"/>
                </a:cubicBezTo>
                <a:cubicBezTo>
                  <a:pt x="5446" y="6289"/>
                  <a:pt x="5354" y="6190"/>
                  <a:pt x="5220" y="6190"/>
                </a:cubicBezTo>
                <a:close/>
                <a:moveTo>
                  <a:pt x="7031" y="4365"/>
                </a:moveTo>
                <a:cubicBezTo>
                  <a:pt x="6943" y="4375"/>
                  <a:pt x="6857" y="4382"/>
                  <a:pt x="6772" y="4400"/>
                </a:cubicBezTo>
                <a:cubicBezTo>
                  <a:pt x="6405" y="4480"/>
                  <a:pt x="6129" y="4686"/>
                  <a:pt x="5952" y="5013"/>
                </a:cubicBezTo>
                <a:cubicBezTo>
                  <a:pt x="5902" y="5109"/>
                  <a:pt x="5875" y="5222"/>
                  <a:pt x="5859" y="5331"/>
                </a:cubicBezTo>
                <a:cubicBezTo>
                  <a:pt x="5846" y="5420"/>
                  <a:pt x="5948" y="5527"/>
                  <a:pt x="6027" y="5536"/>
                </a:cubicBezTo>
                <a:cubicBezTo>
                  <a:pt x="6047" y="5539"/>
                  <a:pt x="6066" y="5541"/>
                  <a:pt x="6085" y="5541"/>
                </a:cubicBezTo>
                <a:cubicBezTo>
                  <a:pt x="6195" y="5541"/>
                  <a:pt x="6285" y="5492"/>
                  <a:pt x="6313" y="5408"/>
                </a:cubicBezTo>
                <a:cubicBezTo>
                  <a:pt x="6367" y="5245"/>
                  <a:pt x="6455" y="5108"/>
                  <a:pt x="6593" y="5003"/>
                </a:cubicBezTo>
                <a:cubicBezTo>
                  <a:pt x="6721" y="4905"/>
                  <a:pt x="6870" y="4853"/>
                  <a:pt x="7026" y="4853"/>
                </a:cubicBezTo>
                <a:cubicBezTo>
                  <a:pt x="7032" y="4853"/>
                  <a:pt x="7039" y="4853"/>
                  <a:pt x="7045" y="4853"/>
                </a:cubicBezTo>
                <a:cubicBezTo>
                  <a:pt x="7216" y="4856"/>
                  <a:pt x="7379" y="4920"/>
                  <a:pt x="7512" y="5033"/>
                </a:cubicBezTo>
                <a:cubicBezTo>
                  <a:pt x="7688" y="5186"/>
                  <a:pt x="7780" y="5388"/>
                  <a:pt x="7775" y="5614"/>
                </a:cubicBezTo>
                <a:cubicBezTo>
                  <a:pt x="7769" y="5845"/>
                  <a:pt x="7663" y="6041"/>
                  <a:pt x="7479" y="6184"/>
                </a:cubicBezTo>
                <a:cubicBezTo>
                  <a:pt x="7346" y="6286"/>
                  <a:pt x="7201" y="6335"/>
                  <a:pt x="7044" y="6335"/>
                </a:cubicBezTo>
                <a:cubicBezTo>
                  <a:pt x="6994" y="6335"/>
                  <a:pt x="6943" y="6330"/>
                  <a:pt x="6890" y="6320"/>
                </a:cubicBezTo>
                <a:cubicBezTo>
                  <a:pt x="6749" y="6296"/>
                  <a:pt x="6637" y="6218"/>
                  <a:pt x="6524" y="6138"/>
                </a:cubicBezTo>
                <a:cubicBezTo>
                  <a:pt x="6473" y="6102"/>
                  <a:pt x="6417" y="6085"/>
                  <a:pt x="6365" y="6085"/>
                </a:cubicBezTo>
                <a:cubicBezTo>
                  <a:pt x="6299" y="6085"/>
                  <a:pt x="6238" y="6112"/>
                  <a:pt x="6197" y="6165"/>
                </a:cubicBezTo>
                <a:cubicBezTo>
                  <a:pt x="6111" y="6275"/>
                  <a:pt x="6115" y="6414"/>
                  <a:pt x="6220" y="6510"/>
                </a:cubicBezTo>
                <a:cubicBezTo>
                  <a:pt x="6453" y="6721"/>
                  <a:pt x="6721" y="6821"/>
                  <a:pt x="7014" y="6821"/>
                </a:cubicBezTo>
                <a:cubicBezTo>
                  <a:pt x="7090" y="6821"/>
                  <a:pt x="7168" y="6815"/>
                  <a:pt x="7247" y="6801"/>
                </a:cubicBezTo>
                <a:cubicBezTo>
                  <a:pt x="7534" y="6752"/>
                  <a:pt x="7776" y="6617"/>
                  <a:pt x="7967" y="6390"/>
                </a:cubicBezTo>
                <a:cubicBezTo>
                  <a:pt x="8220" y="6087"/>
                  <a:pt x="8314" y="5739"/>
                  <a:pt x="8236" y="5360"/>
                </a:cubicBezTo>
                <a:cubicBezTo>
                  <a:pt x="8110" y="4755"/>
                  <a:pt x="7622" y="4381"/>
                  <a:pt x="7031" y="4365"/>
                </a:cubicBezTo>
                <a:close/>
                <a:moveTo>
                  <a:pt x="4703" y="6949"/>
                </a:moveTo>
                <a:cubicBezTo>
                  <a:pt x="4561" y="6949"/>
                  <a:pt x="4485" y="7062"/>
                  <a:pt x="4478" y="7189"/>
                </a:cubicBezTo>
                <a:cubicBezTo>
                  <a:pt x="4471" y="7312"/>
                  <a:pt x="4597" y="7428"/>
                  <a:pt x="4726" y="7428"/>
                </a:cubicBezTo>
                <a:cubicBezTo>
                  <a:pt x="4849" y="7425"/>
                  <a:pt x="4972" y="7315"/>
                  <a:pt x="4969" y="7192"/>
                </a:cubicBezTo>
                <a:cubicBezTo>
                  <a:pt x="4966" y="7068"/>
                  <a:pt x="4889" y="6949"/>
                  <a:pt x="4743" y="6949"/>
                </a:cubicBezTo>
                <a:cubicBezTo>
                  <a:pt x="4738" y="6949"/>
                  <a:pt x="4732" y="6949"/>
                  <a:pt x="4726" y="6950"/>
                </a:cubicBezTo>
                <a:cubicBezTo>
                  <a:pt x="4718" y="6949"/>
                  <a:pt x="4710" y="6949"/>
                  <a:pt x="4703" y="6949"/>
                </a:cubicBezTo>
                <a:close/>
                <a:moveTo>
                  <a:pt x="7388" y="7770"/>
                </a:moveTo>
                <a:cubicBezTo>
                  <a:pt x="7717" y="7770"/>
                  <a:pt x="7966" y="8016"/>
                  <a:pt x="7966" y="8349"/>
                </a:cubicBezTo>
                <a:cubicBezTo>
                  <a:pt x="7966" y="8676"/>
                  <a:pt x="7725" y="8897"/>
                  <a:pt x="7393" y="8929"/>
                </a:cubicBezTo>
                <a:cubicBezTo>
                  <a:pt x="7062" y="8902"/>
                  <a:pt x="6813" y="8677"/>
                  <a:pt x="6813" y="8345"/>
                </a:cubicBezTo>
                <a:cubicBezTo>
                  <a:pt x="6814" y="8017"/>
                  <a:pt x="7055" y="7772"/>
                  <a:pt x="7386" y="7770"/>
                </a:cubicBezTo>
                <a:cubicBezTo>
                  <a:pt x="7387" y="7770"/>
                  <a:pt x="7388" y="7770"/>
                  <a:pt x="7388" y="7770"/>
                </a:cubicBezTo>
                <a:close/>
                <a:moveTo>
                  <a:pt x="10422" y="6586"/>
                </a:moveTo>
                <a:cubicBezTo>
                  <a:pt x="10369" y="6586"/>
                  <a:pt x="10314" y="6589"/>
                  <a:pt x="10259" y="6595"/>
                </a:cubicBezTo>
                <a:cubicBezTo>
                  <a:pt x="9904" y="6631"/>
                  <a:pt x="9607" y="6779"/>
                  <a:pt x="9366" y="7047"/>
                </a:cubicBezTo>
                <a:cubicBezTo>
                  <a:pt x="9129" y="7312"/>
                  <a:pt x="9017" y="7622"/>
                  <a:pt x="9003" y="7976"/>
                </a:cubicBezTo>
                <a:cubicBezTo>
                  <a:pt x="9020" y="8082"/>
                  <a:pt x="9030" y="8188"/>
                  <a:pt x="9052" y="8292"/>
                </a:cubicBezTo>
                <a:cubicBezTo>
                  <a:pt x="9122" y="8612"/>
                  <a:pt x="9296" y="8868"/>
                  <a:pt x="9547" y="9066"/>
                </a:cubicBezTo>
                <a:cubicBezTo>
                  <a:pt x="9736" y="9215"/>
                  <a:pt x="9951" y="9307"/>
                  <a:pt x="10191" y="9341"/>
                </a:cubicBezTo>
                <a:cubicBezTo>
                  <a:pt x="10207" y="9343"/>
                  <a:pt x="10222" y="9344"/>
                  <a:pt x="10238" y="9344"/>
                </a:cubicBezTo>
                <a:cubicBezTo>
                  <a:pt x="10355" y="9344"/>
                  <a:pt x="10462" y="9283"/>
                  <a:pt x="10480" y="9172"/>
                </a:cubicBezTo>
                <a:cubicBezTo>
                  <a:pt x="10505" y="9027"/>
                  <a:pt x="10456" y="8914"/>
                  <a:pt x="10304" y="8872"/>
                </a:cubicBezTo>
                <a:cubicBezTo>
                  <a:pt x="10177" y="8837"/>
                  <a:pt x="10047" y="8803"/>
                  <a:pt x="9935" y="8738"/>
                </a:cubicBezTo>
                <a:cubicBezTo>
                  <a:pt x="9658" y="8577"/>
                  <a:pt x="9516" y="8321"/>
                  <a:pt x="9495" y="8004"/>
                </a:cubicBezTo>
                <a:cubicBezTo>
                  <a:pt x="9481" y="7796"/>
                  <a:pt x="9550" y="7605"/>
                  <a:pt x="9673" y="7438"/>
                </a:cubicBezTo>
                <a:cubicBezTo>
                  <a:pt x="9822" y="7238"/>
                  <a:pt x="10024" y="7107"/>
                  <a:pt x="10272" y="7077"/>
                </a:cubicBezTo>
                <a:cubicBezTo>
                  <a:pt x="10316" y="7072"/>
                  <a:pt x="10359" y="7069"/>
                  <a:pt x="10401" y="7069"/>
                </a:cubicBezTo>
                <a:cubicBezTo>
                  <a:pt x="10659" y="7069"/>
                  <a:pt x="10887" y="7166"/>
                  <a:pt x="11071" y="7373"/>
                </a:cubicBezTo>
                <a:cubicBezTo>
                  <a:pt x="11269" y="7594"/>
                  <a:pt x="11336" y="7855"/>
                  <a:pt x="11288" y="8142"/>
                </a:cubicBezTo>
                <a:cubicBezTo>
                  <a:pt x="11258" y="8314"/>
                  <a:pt x="11173" y="8465"/>
                  <a:pt x="11053" y="8595"/>
                </a:cubicBezTo>
                <a:cubicBezTo>
                  <a:pt x="10974" y="8683"/>
                  <a:pt x="10968" y="8831"/>
                  <a:pt x="11050" y="8911"/>
                </a:cubicBezTo>
                <a:cubicBezTo>
                  <a:pt x="11100" y="8959"/>
                  <a:pt x="11169" y="9001"/>
                  <a:pt x="11240" y="9001"/>
                </a:cubicBezTo>
                <a:cubicBezTo>
                  <a:pt x="11283" y="9001"/>
                  <a:pt x="11326" y="8986"/>
                  <a:pt x="11365" y="8949"/>
                </a:cubicBezTo>
                <a:cubicBezTo>
                  <a:pt x="11460" y="8861"/>
                  <a:pt x="11547" y="8761"/>
                  <a:pt x="11609" y="8649"/>
                </a:cubicBezTo>
                <a:cubicBezTo>
                  <a:pt x="11753" y="8390"/>
                  <a:pt x="11814" y="8110"/>
                  <a:pt x="11774" y="7807"/>
                </a:cubicBezTo>
                <a:cubicBezTo>
                  <a:pt x="11739" y="7530"/>
                  <a:pt x="11641" y="7279"/>
                  <a:pt x="11457" y="7074"/>
                </a:cubicBezTo>
                <a:cubicBezTo>
                  <a:pt x="11178" y="6759"/>
                  <a:pt x="10833" y="6586"/>
                  <a:pt x="10422" y="6586"/>
                </a:cubicBezTo>
                <a:close/>
                <a:moveTo>
                  <a:pt x="5234" y="8880"/>
                </a:moveTo>
                <a:cubicBezTo>
                  <a:pt x="5362" y="8880"/>
                  <a:pt x="5477" y="9000"/>
                  <a:pt x="5481" y="9136"/>
                </a:cubicBezTo>
                <a:cubicBezTo>
                  <a:pt x="5484" y="9251"/>
                  <a:pt x="5353" y="9385"/>
                  <a:pt x="5240" y="9385"/>
                </a:cubicBezTo>
                <a:cubicBezTo>
                  <a:pt x="5236" y="9385"/>
                  <a:pt x="5231" y="9385"/>
                  <a:pt x="5227" y="9385"/>
                </a:cubicBezTo>
                <a:cubicBezTo>
                  <a:pt x="5094" y="9375"/>
                  <a:pt x="4975" y="9264"/>
                  <a:pt x="4988" y="9127"/>
                </a:cubicBezTo>
                <a:cubicBezTo>
                  <a:pt x="4979" y="8998"/>
                  <a:pt x="5095" y="8880"/>
                  <a:pt x="5234" y="8880"/>
                </a:cubicBezTo>
                <a:close/>
                <a:moveTo>
                  <a:pt x="7392" y="7286"/>
                </a:moveTo>
                <a:cubicBezTo>
                  <a:pt x="6783" y="7286"/>
                  <a:pt x="6340" y="7781"/>
                  <a:pt x="6329" y="8316"/>
                </a:cubicBezTo>
                <a:cubicBezTo>
                  <a:pt x="6319" y="8936"/>
                  <a:pt x="6803" y="9404"/>
                  <a:pt x="7393" y="9404"/>
                </a:cubicBezTo>
                <a:cubicBezTo>
                  <a:pt x="7990" y="9399"/>
                  <a:pt x="8431" y="8942"/>
                  <a:pt x="8450" y="8384"/>
                </a:cubicBezTo>
                <a:cubicBezTo>
                  <a:pt x="8471" y="7753"/>
                  <a:pt x="7970" y="7303"/>
                  <a:pt x="7428" y="7287"/>
                </a:cubicBezTo>
                <a:cubicBezTo>
                  <a:pt x="7416" y="7286"/>
                  <a:pt x="7404" y="7286"/>
                  <a:pt x="7392" y="7286"/>
                </a:cubicBezTo>
                <a:close/>
                <a:moveTo>
                  <a:pt x="5241" y="8400"/>
                </a:moveTo>
                <a:cubicBezTo>
                  <a:pt x="5240" y="8400"/>
                  <a:pt x="5239" y="8400"/>
                  <a:pt x="5238" y="8400"/>
                </a:cubicBezTo>
                <a:cubicBezTo>
                  <a:pt x="4808" y="8401"/>
                  <a:pt x="4495" y="8718"/>
                  <a:pt x="4497" y="9133"/>
                </a:cubicBezTo>
                <a:cubicBezTo>
                  <a:pt x="4498" y="9547"/>
                  <a:pt x="4804" y="9854"/>
                  <a:pt x="5228" y="9864"/>
                </a:cubicBezTo>
                <a:cubicBezTo>
                  <a:pt x="5233" y="9864"/>
                  <a:pt x="5238" y="9864"/>
                  <a:pt x="5243" y="9864"/>
                </a:cubicBezTo>
                <a:cubicBezTo>
                  <a:pt x="5634" y="9864"/>
                  <a:pt x="5968" y="9528"/>
                  <a:pt x="5960" y="9137"/>
                </a:cubicBezTo>
                <a:cubicBezTo>
                  <a:pt x="5971" y="8730"/>
                  <a:pt x="5637" y="8400"/>
                  <a:pt x="5241" y="8400"/>
                </a:cubicBezTo>
                <a:close/>
                <a:moveTo>
                  <a:pt x="7332" y="9989"/>
                </a:moveTo>
                <a:cubicBezTo>
                  <a:pt x="7189" y="9989"/>
                  <a:pt x="7090" y="10078"/>
                  <a:pt x="7090" y="10212"/>
                </a:cubicBezTo>
                <a:cubicBezTo>
                  <a:pt x="7089" y="10372"/>
                  <a:pt x="7172" y="10458"/>
                  <a:pt x="7321" y="10466"/>
                </a:cubicBezTo>
                <a:cubicBezTo>
                  <a:pt x="7325" y="10466"/>
                  <a:pt x="7329" y="10466"/>
                  <a:pt x="7334" y="10466"/>
                </a:cubicBezTo>
                <a:cubicBezTo>
                  <a:pt x="7461" y="10466"/>
                  <a:pt x="7568" y="10367"/>
                  <a:pt x="7565" y="10224"/>
                </a:cubicBezTo>
                <a:cubicBezTo>
                  <a:pt x="7565" y="10085"/>
                  <a:pt x="7471" y="9989"/>
                  <a:pt x="7332" y="9989"/>
                </a:cubicBezTo>
                <a:close/>
                <a:moveTo>
                  <a:pt x="12380" y="9533"/>
                </a:moveTo>
                <a:cubicBezTo>
                  <a:pt x="12613" y="9631"/>
                  <a:pt x="12848" y="9730"/>
                  <a:pt x="13086" y="9823"/>
                </a:cubicBezTo>
                <a:cubicBezTo>
                  <a:pt x="13129" y="9841"/>
                  <a:pt x="13171" y="9851"/>
                  <a:pt x="13213" y="9851"/>
                </a:cubicBezTo>
                <a:cubicBezTo>
                  <a:pt x="13264" y="9851"/>
                  <a:pt x="13314" y="9836"/>
                  <a:pt x="13366" y="9802"/>
                </a:cubicBezTo>
                <a:cubicBezTo>
                  <a:pt x="13446" y="9752"/>
                  <a:pt x="13531" y="9729"/>
                  <a:pt x="13614" y="9729"/>
                </a:cubicBezTo>
                <a:cubicBezTo>
                  <a:pt x="13859" y="9729"/>
                  <a:pt x="14084" y="9924"/>
                  <a:pt x="14107" y="10168"/>
                </a:cubicBezTo>
                <a:cubicBezTo>
                  <a:pt x="14136" y="10457"/>
                  <a:pt x="13933" y="10713"/>
                  <a:pt x="13628" y="10722"/>
                </a:cubicBezTo>
                <a:cubicBezTo>
                  <a:pt x="13622" y="10722"/>
                  <a:pt x="13617" y="10722"/>
                  <a:pt x="13611" y="10722"/>
                </a:cubicBezTo>
                <a:cubicBezTo>
                  <a:pt x="13410" y="10722"/>
                  <a:pt x="13234" y="10621"/>
                  <a:pt x="13169" y="10416"/>
                </a:cubicBezTo>
                <a:cubicBezTo>
                  <a:pt x="13113" y="10234"/>
                  <a:pt x="12984" y="10168"/>
                  <a:pt x="12828" y="10110"/>
                </a:cubicBezTo>
                <a:cubicBezTo>
                  <a:pt x="12632" y="10035"/>
                  <a:pt x="12441" y="9953"/>
                  <a:pt x="12243" y="9870"/>
                </a:cubicBezTo>
                <a:cubicBezTo>
                  <a:pt x="12291" y="9751"/>
                  <a:pt x="12335" y="9644"/>
                  <a:pt x="12380" y="9533"/>
                </a:cubicBezTo>
                <a:close/>
                <a:moveTo>
                  <a:pt x="9362" y="10218"/>
                </a:moveTo>
                <a:cubicBezTo>
                  <a:pt x="9482" y="10218"/>
                  <a:pt x="9615" y="10351"/>
                  <a:pt x="9617" y="10473"/>
                </a:cubicBezTo>
                <a:cubicBezTo>
                  <a:pt x="9620" y="10593"/>
                  <a:pt x="9491" y="10720"/>
                  <a:pt x="9364" y="10724"/>
                </a:cubicBezTo>
                <a:cubicBezTo>
                  <a:pt x="9362" y="10724"/>
                  <a:pt x="9361" y="10724"/>
                  <a:pt x="9360" y="10724"/>
                </a:cubicBezTo>
                <a:cubicBezTo>
                  <a:pt x="9245" y="10724"/>
                  <a:pt x="9112" y="10592"/>
                  <a:pt x="9110" y="10474"/>
                </a:cubicBezTo>
                <a:cubicBezTo>
                  <a:pt x="9107" y="10352"/>
                  <a:pt x="9233" y="10222"/>
                  <a:pt x="9358" y="10218"/>
                </a:cubicBezTo>
                <a:cubicBezTo>
                  <a:pt x="9359" y="10218"/>
                  <a:pt x="9360" y="10218"/>
                  <a:pt x="9362" y="10218"/>
                </a:cubicBezTo>
                <a:close/>
                <a:moveTo>
                  <a:pt x="6481" y="10481"/>
                </a:moveTo>
                <a:cubicBezTo>
                  <a:pt x="6476" y="10481"/>
                  <a:pt x="6472" y="10481"/>
                  <a:pt x="6467" y="10481"/>
                </a:cubicBezTo>
                <a:cubicBezTo>
                  <a:pt x="6320" y="10488"/>
                  <a:pt x="6241" y="10566"/>
                  <a:pt x="6241" y="10724"/>
                </a:cubicBezTo>
                <a:cubicBezTo>
                  <a:pt x="6241" y="10862"/>
                  <a:pt x="6336" y="10959"/>
                  <a:pt x="6469" y="10961"/>
                </a:cubicBezTo>
                <a:cubicBezTo>
                  <a:pt x="6613" y="10961"/>
                  <a:pt x="6719" y="10859"/>
                  <a:pt x="6716" y="10720"/>
                </a:cubicBezTo>
                <a:cubicBezTo>
                  <a:pt x="6715" y="10582"/>
                  <a:pt x="6613" y="10481"/>
                  <a:pt x="6481" y="10481"/>
                </a:cubicBezTo>
                <a:close/>
                <a:moveTo>
                  <a:pt x="9344" y="9741"/>
                </a:moveTo>
                <a:cubicBezTo>
                  <a:pt x="8940" y="9741"/>
                  <a:pt x="8625" y="10083"/>
                  <a:pt x="8629" y="10470"/>
                </a:cubicBezTo>
                <a:cubicBezTo>
                  <a:pt x="8632" y="10901"/>
                  <a:pt x="8948" y="11203"/>
                  <a:pt x="9366" y="11205"/>
                </a:cubicBezTo>
                <a:cubicBezTo>
                  <a:pt x="9367" y="11205"/>
                  <a:pt x="9368" y="11205"/>
                  <a:pt x="9369" y="11205"/>
                </a:cubicBezTo>
                <a:cubicBezTo>
                  <a:pt x="9772" y="11205"/>
                  <a:pt x="10089" y="10883"/>
                  <a:pt x="10095" y="10478"/>
                </a:cubicBezTo>
                <a:cubicBezTo>
                  <a:pt x="10101" y="10066"/>
                  <a:pt x="9774" y="9741"/>
                  <a:pt x="9371" y="9741"/>
                </a:cubicBezTo>
                <a:cubicBezTo>
                  <a:pt x="9369" y="9741"/>
                  <a:pt x="9366" y="9741"/>
                  <a:pt x="9364" y="9741"/>
                </a:cubicBezTo>
                <a:cubicBezTo>
                  <a:pt x="9357" y="9741"/>
                  <a:pt x="9350" y="9741"/>
                  <a:pt x="9344" y="9741"/>
                </a:cubicBezTo>
                <a:close/>
                <a:moveTo>
                  <a:pt x="7318" y="10945"/>
                </a:moveTo>
                <a:cubicBezTo>
                  <a:pt x="7315" y="10945"/>
                  <a:pt x="7312" y="10945"/>
                  <a:pt x="7309" y="10945"/>
                </a:cubicBezTo>
                <a:cubicBezTo>
                  <a:pt x="7168" y="10945"/>
                  <a:pt x="7073" y="11040"/>
                  <a:pt x="7073" y="11184"/>
                </a:cubicBezTo>
                <a:cubicBezTo>
                  <a:pt x="7073" y="11330"/>
                  <a:pt x="7162" y="11421"/>
                  <a:pt x="7309" y="11421"/>
                </a:cubicBezTo>
                <a:cubicBezTo>
                  <a:pt x="7449" y="11421"/>
                  <a:pt x="7550" y="11326"/>
                  <a:pt x="7550" y="11191"/>
                </a:cubicBezTo>
                <a:cubicBezTo>
                  <a:pt x="7550" y="11042"/>
                  <a:pt x="7460" y="10945"/>
                  <a:pt x="7318" y="10945"/>
                </a:cubicBezTo>
                <a:close/>
                <a:moveTo>
                  <a:pt x="9898" y="12233"/>
                </a:moveTo>
                <a:cubicBezTo>
                  <a:pt x="9989" y="12452"/>
                  <a:pt x="10077" y="12666"/>
                  <a:pt x="10166" y="12881"/>
                </a:cubicBezTo>
                <a:cubicBezTo>
                  <a:pt x="10202" y="12977"/>
                  <a:pt x="10258" y="13045"/>
                  <a:pt x="10368" y="13070"/>
                </a:cubicBezTo>
                <a:cubicBezTo>
                  <a:pt x="10635" y="13134"/>
                  <a:pt x="10790" y="13325"/>
                  <a:pt x="10781" y="13575"/>
                </a:cubicBezTo>
                <a:cubicBezTo>
                  <a:pt x="10771" y="13856"/>
                  <a:pt x="10529" y="14049"/>
                  <a:pt x="10278" y="14049"/>
                </a:cubicBezTo>
                <a:cubicBezTo>
                  <a:pt x="10212" y="14049"/>
                  <a:pt x="10145" y="14035"/>
                  <a:pt x="10082" y="14007"/>
                </a:cubicBezTo>
                <a:cubicBezTo>
                  <a:pt x="9857" y="13903"/>
                  <a:pt x="9700" y="13561"/>
                  <a:pt x="9856" y="13319"/>
                </a:cubicBezTo>
                <a:cubicBezTo>
                  <a:pt x="9928" y="13206"/>
                  <a:pt x="9859" y="13091"/>
                  <a:pt x="9813" y="12982"/>
                </a:cubicBezTo>
                <a:cubicBezTo>
                  <a:pt x="9771" y="12882"/>
                  <a:pt x="9730" y="12780"/>
                  <a:pt x="9688" y="12680"/>
                </a:cubicBezTo>
                <a:cubicBezTo>
                  <a:pt x="9646" y="12581"/>
                  <a:pt x="9608" y="12483"/>
                  <a:pt x="9562" y="12373"/>
                </a:cubicBezTo>
                <a:cubicBezTo>
                  <a:pt x="9678" y="12325"/>
                  <a:pt x="9785" y="12281"/>
                  <a:pt x="9898" y="12233"/>
                </a:cubicBezTo>
                <a:close/>
                <a:moveTo>
                  <a:pt x="5930" y="12233"/>
                </a:moveTo>
                <a:cubicBezTo>
                  <a:pt x="6044" y="12279"/>
                  <a:pt x="6148" y="12325"/>
                  <a:pt x="6264" y="12373"/>
                </a:cubicBezTo>
                <a:cubicBezTo>
                  <a:pt x="6220" y="12482"/>
                  <a:pt x="6175" y="12595"/>
                  <a:pt x="6128" y="12708"/>
                </a:cubicBezTo>
                <a:cubicBezTo>
                  <a:pt x="6076" y="12840"/>
                  <a:pt x="6023" y="12970"/>
                  <a:pt x="5967" y="13098"/>
                </a:cubicBezTo>
                <a:cubicBezTo>
                  <a:pt x="5924" y="13195"/>
                  <a:pt x="5957" y="13275"/>
                  <a:pt x="5993" y="13363"/>
                </a:cubicBezTo>
                <a:cubicBezTo>
                  <a:pt x="6085" y="13577"/>
                  <a:pt x="6033" y="13833"/>
                  <a:pt x="5790" y="13980"/>
                </a:cubicBezTo>
                <a:cubicBezTo>
                  <a:pt x="5703" y="14032"/>
                  <a:pt x="5615" y="14057"/>
                  <a:pt x="5530" y="14057"/>
                </a:cubicBezTo>
                <a:cubicBezTo>
                  <a:pt x="5406" y="14057"/>
                  <a:pt x="5289" y="14004"/>
                  <a:pt x="5194" y="13905"/>
                </a:cubicBezTo>
                <a:cubicBezTo>
                  <a:pt x="4897" y="13598"/>
                  <a:pt x="5068" y="13152"/>
                  <a:pt x="5436" y="13077"/>
                </a:cubicBezTo>
                <a:cubicBezTo>
                  <a:pt x="5592" y="13046"/>
                  <a:pt x="5645" y="12930"/>
                  <a:pt x="5695" y="12806"/>
                </a:cubicBezTo>
                <a:cubicBezTo>
                  <a:pt x="5771" y="12612"/>
                  <a:pt x="5852" y="12424"/>
                  <a:pt x="5930" y="12233"/>
                </a:cubicBezTo>
                <a:close/>
                <a:moveTo>
                  <a:pt x="7669" y="0"/>
                </a:moveTo>
                <a:cubicBezTo>
                  <a:pt x="7551" y="23"/>
                  <a:pt x="7434" y="40"/>
                  <a:pt x="7318" y="72"/>
                </a:cubicBezTo>
                <a:cubicBezTo>
                  <a:pt x="7032" y="150"/>
                  <a:pt x="6765" y="269"/>
                  <a:pt x="6592" y="525"/>
                </a:cubicBezTo>
                <a:cubicBezTo>
                  <a:pt x="6398" y="808"/>
                  <a:pt x="6445" y="1118"/>
                  <a:pt x="6673" y="1363"/>
                </a:cubicBezTo>
                <a:cubicBezTo>
                  <a:pt x="6811" y="1510"/>
                  <a:pt x="6981" y="1603"/>
                  <a:pt x="7175" y="1671"/>
                </a:cubicBezTo>
                <a:cubicBezTo>
                  <a:pt x="7175" y="2038"/>
                  <a:pt x="7162" y="2405"/>
                  <a:pt x="7179" y="2773"/>
                </a:cubicBezTo>
                <a:cubicBezTo>
                  <a:pt x="7193" y="3089"/>
                  <a:pt x="7052" y="3266"/>
                  <a:pt x="6731" y="3315"/>
                </a:cubicBezTo>
                <a:cubicBezTo>
                  <a:pt x="6680" y="3195"/>
                  <a:pt x="6629" y="3072"/>
                  <a:pt x="6575" y="2947"/>
                </a:cubicBezTo>
                <a:cubicBezTo>
                  <a:pt x="6552" y="2894"/>
                  <a:pt x="6537" y="2831"/>
                  <a:pt x="6504" y="2782"/>
                </a:cubicBezTo>
                <a:cubicBezTo>
                  <a:pt x="6417" y="2642"/>
                  <a:pt x="6446" y="2506"/>
                  <a:pt x="6487" y="2360"/>
                </a:cubicBezTo>
                <a:cubicBezTo>
                  <a:pt x="6602" y="1964"/>
                  <a:pt x="6383" y="1497"/>
                  <a:pt x="6049" y="1309"/>
                </a:cubicBezTo>
                <a:cubicBezTo>
                  <a:pt x="5875" y="1211"/>
                  <a:pt x="5703" y="1162"/>
                  <a:pt x="5534" y="1162"/>
                </a:cubicBezTo>
                <a:cubicBezTo>
                  <a:pt x="5332" y="1162"/>
                  <a:pt x="5134" y="1232"/>
                  <a:pt x="4944" y="1368"/>
                </a:cubicBezTo>
                <a:cubicBezTo>
                  <a:pt x="4740" y="1516"/>
                  <a:pt x="4618" y="1724"/>
                  <a:pt x="4577" y="1978"/>
                </a:cubicBezTo>
                <a:cubicBezTo>
                  <a:pt x="4522" y="2331"/>
                  <a:pt x="4627" y="2625"/>
                  <a:pt x="4877" y="2868"/>
                </a:cubicBezTo>
                <a:cubicBezTo>
                  <a:pt x="4925" y="2915"/>
                  <a:pt x="4979" y="2960"/>
                  <a:pt x="5038" y="2983"/>
                </a:cubicBezTo>
                <a:cubicBezTo>
                  <a:pt x="5153" y="3028"/>
                  <a:pt x="5205" y="3110"/>
                  <a:pt x="5245" y="3219"/>
                </a:cubicBezTo>
                <a:cubicBezTo>
                  <a:pt x="5321" y="3420"/>
                  <a:pt x="5406" y="3618"/>
                  <a:pt x="5488" y="3817"/>
                </a:cubicBezTo>
                <a:cubicBezTo>
                  <a:pt x="5490" y="3822"/>
                  <a:pt x="5488" y="3829"/>
                  <a:pt x="5486" y="3836"/>
                </a:cubicBezTo>
                <a:cubicBezTo>
                  <a:pt x="5394" y="3890"/>
                  <a:pt x="5306" y="3962"/>
                  <a:pt x="5197" y="3962"/>
                </a:cubicBezTo>
                <a:cubicBezTo>
                  <a:pt x="5180" y="3962"/>
                  <a:pt x="5163" y="3960"/>
                  <a:pt x="5145" y="3956"/>
                </a:cubicBezTo>
                <a:cubicBezTo>
                  <a:pt x="5060" y="3938"/>
                  <a:pt x="4961" y="3916"/>
                  <a:pt x="4901" y="3860"/>
                </a:cubicBezTo>
                <a:cubicBezTo>
                  <a:pt x="4600" y="3576"/>
                  <a:pt x="4310" y="3278"/>
                  <a:pt x="4014" y="2983"/>
                </a:cubicBezTo>
                <a:cubicBezTo>
                  <a:pt x="4102" y="2797"/>
                  <a:pt x="4156" y="2608"/>
                  <a:pt x="4153" y="2405"/>
                </a:cubicBezTo>
                <a:cubicBezTo>
                  <a:pt x="4146" y="2023"/>
                  <a:pt x="3870" y="1756"/>
                  <a:pt x="3498" y="1749"/>
                </a:cubicBezTo>
                <a:cubicBezTo>
                  <a:pt x="3490" y="1749"/>
                  <a:pt x="3481" y="1749"/>
                  <a:pt x="3473" y="1749"/>
                </a:cubicBezTo>
                <a:cubicBezTo>
                  <a:pt x="3136" y="1749"/>
                  <a:pt x="2850" y="1889"/>
                  <a:pt x="2585" y="2077"/>
                </a:cubicBezTo>
                <a:cubicBezTo>
                  <a:pt x="2287" y="2289"/>
                  <a:pt x="2053" y="2568"/>
                  <a:pt x="1885" y="2896"/>
                </a:cubicBezTo>
                <a:cubicBezTo>
                  <a:pt x="1797" y="3072"/>
                  <a:pt x="1749" y="3257"/>
                  <a:pt x="1734" y="3452"/>
                </a:cubicBezTo>
                <a:cubicBezTo>
                  <a:pt x="1701" y="3832"/>
                  <a:pt x="2004" y="4150"/>
                  <a:pt x="2386" y="4156"/>
                </a:cubicBezTo>
                <a:cubicBezTo>
                  <a:pt x="2389" y="4156"/>
                  <a:pt x="2392" y="4156"/>
                  <a:pt x="2395" y="4156"/>
                </a:cubicBezTo>
                <a:cubicBezTo>
                  <a:pt x="2577" y="4156"/>
                  <a:pt x="2749" y="4116"/>
                  <a:pt x="2918" y="4049"/>
                </a:cubicBezTo>
                <a:cubicBezTo>
                  <a:pt x="2925" y="4047"/>
                  <a:pt x="2935" y="4045"/>
                  <a:pt x="2945" y="4045"/>
                </a:cubicBezTo>
                <a:cubicBezTo>
                  <a:pt x="2970" y="4045"/>
                  <a:pt x="2998" y="4054"/>
                  <a:pt x="3013" y="4068"/>
                </a:cubicBezTo>
                <a:cubicBezTo>
                  <a:pt x="3293" y="4344"/>
                  <a:pt x="3576" y="4620"/>
                  <a:pt x="3849" y="4904"/>
                </a:cubicBezTo>
                <a:cubicBezTo>
                  <a:pt x="4007" y="5068"/>
                  <a:pt x="3983" y="5258"/>
                  <a:pt x="3864" y="5433"/>
                </a:cubicBezTo>
                <a:cubicBezTo>
                  <a:pt x="3857" y="5443"/>
                  <a:pt x="3836" y="5449"/>
                  <a:pt x="3817" y="5449"/>
                </a:cubicBezTo>
                <a:cubicBezTo>
                  <a:pt x="3808" y="5449"/>
                  <a:pt x="3799" y="5448"/>
                  <a:pt x="3792" y="5444"/>
                </a:cubicBezTo>
                <a:cubicBezTo>
                  <a:pt x="3593" y="5365"/>
                  <a:pt x="3390" y="5285"/>
                  <a:pt x="3194" y="5200"/>
                </a:cubicBezTo>
                <a:cubicBezTo>
                  <a:pt x="3161" y="5186"/>
                  <a:pt x="3127" y="5146"/>
                  <a:pt x="3113" y="5112"/>
                </a:cubicBezTo>
                <a:cubicBezTo>
                  <a:pt x="2984" y="4792"/>
                  <a:pt x="2752" y="4594"/>
                  <a:pt x="2415" y="4525"/>
                </a:cubicBezTo>
                <a:cubicBezTo>
                  <a:pt x="2336" y="4509"/>
                  <a:pt x="2259" y="4501"/>
                  <a:pt x="2184" y="4501"/>
                </a:cubicBezTo>
                <a:cubicBezTo>
                  <a:pt x="1898" y="4501"/>
                  <a:pt x="1648" y="4619"/>
                  <a:pt x="1445" y="4857"/>
                </a:cubicBezTo>
                <a:cubicBezTo>
                  <a:pt x="1318" y="5009"/>
                  <a:pt x="1248" y="5187"/>
                  <a:pt x="1237" y="5386"/>
                </a:cubicBezTo>
                <a:cubicBezTo>
                  <a:pt x="1220" y="5635"/>
                  <a:pt x="1272" y="5862"/>
                  <a:pt x="1424" y="6066"/>
                </a:cubicBezTo>
                <a:cubicBezTo>
                  <a:pt x="1571" y="6258"/>
                  <a:pt x="1760" y="6382"/>
                  <a:pt x="1995" y="6431"/>
                </a:cubicBezTo>
                <a:cubicBezTo>
                  <a:pt x="2068" y="6446"/>
                  <a:pt x="2141" y="6454"/>
                  <a:pt x="2213" y="6454"/>
                </a:cubicBezTo>
                <a:cubicBezTo>
                  <a:pt x="2318" y="6454"/>
                  <a:pt x="2423" y="6437"/>
                  <a:pt x="2526" y="6398"/>
                </a:cubicBezTo>
                <a:cubicBezTo>
                  <a:pt x="2536" y="6394"/>
                  <a:pt x="2549" y="6392"/>
                  <a:pt x="2562" y="6392"/>
                </a:cubicBezTo>
                <a:cubicBezTo>
                  <a:pt x="2578" y="6392"/>
                  <a:pt x="2593" y="6395"/>
                  <a:pt x="2606" y="6399"/>
                </a:cubicBezTo>
                <a:cubicBezTo>
                  <a:pt x="2829" y="6490"/>
                  <a:pt x="3045" y="6588"/>
                  <a:pt x="3269" y="6674"/>
                </a:cubicBezTo>
                <a:cubicBezTo>
                  <a:pt x="3320" y="6694"/>
                  <a:pt x="3314" y="6709"/>
                  <a:pt x="3307" y="6753"/>
                </a:cubicBezTo>
                <a:cubicBezTo>
                  <a:pt x="3277" y="6933"/>
                  <a:pt x="3205" y="7079"/>
                  <a:pt x="3029" y="7149"/>
                </a:cubicBezTo>
                <a:cubicBezTo>
                  <a:pt x="2974" y="7173"/>
                  <a:pt x="2913" y="7187"/>
                  <a:pt x="2854" y="7189"/>
                </a:cubicBezTo>
                <a:cubicBezTo>
                  <a:pt x="2669" y="7190"/>
                  <a:pt x="2484" y="7191"/>
                  <a:pt x="2299" y="7191"/>
                </a:cubicBezTo>
                <a:cubicBezTo>
                  <a:pt x="2113" y="7191"/>
                  <a:pt x="1928" y="7190"/>
                  <a:pt x="1742" y="7190"/>
                </a:cubicBezTo>
                <a:lnTo>
                  <a:pt x="1670" y="7190"/>
                </a:lnTo>
                <a:cubicBezTo>
                  <a:pt x="1615" y="7005"/>
                  <a:pt x="1523" y="6841"/>
                  <a:pt x="1393" y="6702"/>
                </a:cubicBezTo>
                <a:cubicBezTo>
                  <a:pt x="1252" y="6555"/>
                  <a:pt x="1071" y="6478"/>
                  <a:pt x="889" y="6478"/>
                </a:cubicBezTo>
                <a:cubicBezTo>
                  <a:pt x="727" y="6478"/>
                  <a:pt x="564" y="6539"/>
                  <a:pt x="428" y="6665"/>
                </a:cubicBezTo>
                <a:cubicBezTo>
                  <a:pt x="198" y="6880"/>
                  <a:pt x="94" y="7159"/>
                  <a:pt x="36" y="7459"/>
                </a:cubicBezTo>
                <a:cubicBezTo>
                  <a:pt x="24" y="7517"/>
                  <a:pt x="13" y="7574"/>
                  <a:pt x="0" y="7633"/>
                </a:cubicBezTo>
                <a:lnTo>
                  <a:pt x="0" y="8199"/>
                </a:lnTo>
                <a:cubicBezTo>
                  <a:pt x="17" y="8281"/>
                  <a:pt x="34" y="8365"/>
                  <a:pt x="53" y="8448"/>
                </a:cubicBezTo>
                <a:cubicBezTo>
                  <a:pt x="116" y="8723"/>
                  <a:pt x="223" y="8977"/>
                  <a:pt x="435" y="9171"/>
                </a:cubicBezTo>
                <a:cubicBezTo>
                  <a:pt x="566" y="9291"/>
                  <a:pt x="725" y="9350"/>
                  <a:pt x="883" y="9350"/>
                </a:cubicBezTo>
                <a:cubicBezTo>
                  <a:pt x="1048" y="9350"/>
                  <a:pt x="1213" y="9286"/>
                  <a:pt x="1346" y="9161"/>
                </a:cubicBezTo>
                <a:cubicBezTo>
                  <a:pt x="1500" y="9014"/>
                  <a:pt x="1599" y="8840"/>
                  <a:pt x="1670" y="8640"/>
                </a:cubicBezTo>
                <a:cubicBezTo>
                  <a:pt x="1915" y="8640"/>
                  <a:pt x="2162" y="8638"/>
                  <a:pt x="2409" y="8638"/>
                </a:cubicBezTo>
                <a:cubicBezTo>
                  <a:pt x="2563" y="8638"/>
                  <a:pt x="2717" y="8639"/>
                  <a:pt x="2871" y="8642"/>
                </a:cubicBezTo>
                <a:cubicBezTo>
                  <a:pt x="3066" y="8646"/>
                  <a:pt x="3205" y="8752"/>
                  <a:pt x="3277" y="8938"/>
                </a:cubicBezTo>
                <a:cubicBezTo>
                  <a:pt x="3295" y="8986"/>
                  <a:pt x="3286" y="9014"/>
                  <a:pt x="3239" y="9035"/>
                </a:cubicBezTo>
                <a:cubicBezTo>
                  <a:pt x="3031" y="9120"/>
                  <a:pt x="2826" y="9212"/>
                  <a:pt x="2616" y="9290"/>
                </a:cubicBezTo>
                <a:cubicBezTo>
                  <a:pt x="2601" y="9296"/>
                  <a:pt x="2583" y="9298"/>
                  <a:pt x="2565" y="9298"/>
                </a:cubicBezTo>
                <a:cubicBezTo>
                  <a:pt x="2523" y="9298"/>
                  <a:pt x="2476" y="9285"/>
                  <a:pt x="2435" y="9274"/>
                </a:cubicBezTo>
                <a:cubicBezTo>
                  <a:pt x="2358" y="9251"/>
                  <a:pt x="2278" y="9241"/>
                  <a:pt x="2199" y="9241"/>
                </a:cubicBezTo>
                <a:cubicBezTo>
                  <a:pt x="1821" y="9241"/>
                  <a:pt x="1443" y="9484"/>
                  <a:pt x="1302" y="9837"/>
                </a:cubicBezTo>
                <a:cubicBezTo>
                  <a:pt x="1240" y="9992"/>
                  <a:pt x="1312" y="10125"/>
                  <a:pt x="1414" y="10168"/>
                </a:cubicBezTo>
                <a:cubicBezTo>
                  <a:pt x="1452" y="10186"/>
                  <a:pt x="1491" y="10195"/>
                  <a:pt x="1529" y="10195"/>
                </a:cubicBezTo>
                <a:cubicBezTo>
                  <a:pt x="1621" y="10195"/>
                  <a:pt x="1703" y="10142"/>
                  <a:pt x="1746" y="10041"/>
                </a:cubicBezTo>
                <a:cubicBezTo>
                  <a:pt x="1827" y="9849"/>
                  <a:pt x="1974" y="9748"/>
                  <a:pt x="2174" y="9721"/>
                </a:cubicBezTo>
                <a:cubicBezTo>
                  <a:pt x="2187" y="9720"/>
                  <a:pt x="2201" y="9719"/>
                  <a:pt x="2215" y="9719"/>
                </a:cubicBezTo>
                <a:cubicBezTo>
                  <a:pt x="2268" y="9719"/>
                  <a:pt x="2325" y="9731"/>
                  <a:pt x="2366" y="9757"/>
                </a:cubicBezTo>
                <a:cubicBezTo>
                  <a:pt x="2428" y="9796"/>
                  <a:pt x="2487" y="9811"/>
                  <a:pt x="2545" y="9811"/>
                </a:cubicBezTo>
                <a:cubicBezTo>
                  <a:pt x="2633" y="9811"/>
                  <a:pt x="2719" y="9776"/>
                  <a:pt x="2807" y="9737"/>
                </a:cubicBezTo>
                <a:cubicBezTo>
                  <a:pt x="3007" y="9646"/>
                  <a:pt x="3211" y="9569"/>
                  <a:pt x="3426" y="9481"/>
                </a:cubicBezTo>
                <a:cubicBezTo>
                  <a:pt x="3472" y="9593"/>
                  <a:pt x="3516" y="9703"/>
                  <a:pt x="3564" y="9816"/>
                </a:cubicBezTo>
                <a:cubicBezTo>
                  <a:pt x="3346" y="9907"/>
                  <a:pt x="3127" y="10000"/>
                  <a:pt x="2906" y="10085"/>
                </a:cubicBezTo>
                <a:cubicBezTo>
                  <a:pt x="2786" y="10132"/>
                  <a:pt x="2713" y="10202"/>
                  <a:pt x="2684" y="10333"/>
                </a:cubicBezTo>
                <a:cubicBezTo>
                  <a:pt x="2638" y="10551"/>
                  <a:pt x="2438" y="10711"/>
                  <a:pt x="2216" y="10711"/>
                </a:cubicBezTo>
                <a:cubicBezTo>
                  <a:pt x="2167" y="10711"/>
                  <a:pt x="2117" y="10703"/>
                  <a:pt x="2067" y="10686"/>
                </a:cubicBezTo>
                <a:cubicBezTo>
                  <a:pt x="2026" y="10672"/>
                  <a:pt x="1984" y="10662"/>
                  <a:pt x="1944" y="10649"/>
                </a:cubicBezTo>
                <a:cubicBezTo>
                  <a:pt x="1919" y="10642"/>
                  <a:pt x="1894" y="10638"/>
                  <a:pt x="1870" y="10638"/>
                </a:cubicBezTo>
                <a:cubicBezTo>
                  <a:pt x="1785" y="10638"/>
                  <a:pt x="1709" y="10684"/>
                  <a:pt x="1668" y="10764"/>
                </a:cubicBezTo>
                <a:cubicBezTo>
                  <a:pt x="1615" y="10870"/>
                  <a:pt x="1640" y="11005"/>
                  <a:pt x="1735" y="11065"/>
                </a:cubicBezTo>
                <a:cubicBezTo>
                  <a:pt x="1878" y="11155"/>
                  <a:pt x="2030" y="11196"/>
                  <a:pt x="2192" y="11196"/>
                </a:cubicBezTo>
                <a:cubicBezTo>
                  <a:pt x="2235" y="11196"/>
                  <a:pt x="2279" y="11193"/>
                  <a:pt x="2324" y="11187"/>
                </a:cubicBezTo>
                <a:cubicBezTo>
                  <a:pt x="2482" y="11167"/>
                  <a:pt x="2628" y="11122"/>
                  <a:pt x="2758" y="11030"/>
                </a:cubicBezTo>
                <a:cubicBezTo>
                  <a:pt x="2921" y="10915"/>
                  <a:pt x="3041" y="10767"/>
                  <a:pt x="3121" y="10583"/>
                </a:cubicBezTo>
                <a:cubicBezTo>
                  <a:pt x="3140" y="10543"/>
                  <a:pt x="3178" y="10502"/>
                  <a:pt x="3218" y="10485"/>
                </a:cubicBezTo>
                <a:cubicBezTo>
                  <a:pt x="3383" y="10410"/>
                  <a:pt x="3553" y="10350"/>
                  <a:pt x="3720" y="10275"/>
                </a:cubicBezTo>
                <a:cubicBezTo>
                  <a:pt x="3737" y="10267"/>
                  <a:pt x="3751" y="10263"/>
                  <a:pt x="3763" y="10263"/>
                </a:cubicBezTo>
                <a:cubicBezTo>
                  <a:pt x="3787" y="10263"/>
                  <a:pt x="3802" y="10279"/>
                  <a:pt x="3820" y="10310"/>
                </a:cubicBezTo>
                <a:cubicBezTo>
                  <a:pt x="3880" y="10417"/>
                  <a:pt x="3958" y="10516"/>
                  <a:pt x="3960" y="10648"/>
                </a:cubicBezTo>
                <a:cubicBezTo>
                  <a:pt x="3962" y="10757"/>
                  <a:pt x="3922" y="10852"/>
                  <a:pt x="3847" y="10930"/>
                </a:cubicBezTo>
                <a:cubicBezTo>
                  <a:pt x="3573" y="11205"/>
                  <a:pt x="3297" y="11477"/>
                  <a:pt x="3024" y="11754"/>
                </a:cubicBezTo>
                <a:cubicBezTo>
                  <a:pt x="3001" y="11778"/>
                  <a:pt x="2980" y="11787"/>
                  <a:pt x="2958" y="11787"/>
                </a:cubicBezTo>
                <a:cubicBezTo>
                  <a:pt x="2943" y="11787"/>
                  <a:pt x="2927" y="11782"/>
                  <a:pt x="2911" y="11774"/>
                </a:cubicBezTo>
                <a:cubicBezTo>
                  <a:pt x="2742" y="11693"/>
                  <a:pt x="2563" y="11669"/>
                  <a:pt x="2378" y="11669"/>
                </a:cubicBezTo>
                <a:cubicBezTo>
                  <a:pt x="2373" y="11669"/>
                  <a:pt x="2367" y="11669"/>
                  <a:pt x="2362" y="11670"/>
                </a:cubicBezTo>
                <a:cubicBezTo>
                  <a:pt x="2043" y="11675"/>
                  <a:pt x="1776" y="11937"/>
                  <a:pt x="1749" y="12252"/>
                </a:cubicBezTo>
                <a:cubicBezTo>
                  <a:pt x="1715" y="12656"/>
                  <a:pt x="1885" y="12977"/>
                  <a:pt x="2117" y="13281"/>
                </a:cubicBezTo>
                <a:cubicBezTo>
                  <a:pt x="2333" y="13565"/>
                  <a:pt x="2599" y="13789"/>
                  <a:pt x="2922" y="13940"/>
                </a:cubicBezTo>
                <a:cubicBezTo>
                  <a:pt x="3093" y="14021"/>
                  <a:pt x="3269" y="14076"/>
                  <a:pt x="3453" y="14076"/>
                </a:cubicBezTo>
                <a:cubicBezTo>
                  <a:pt x="3538" y="14076"/>
                  <a:pt x="3624" y="14064"/>
                  <a:pt x="3713" y="14038"/>
                </a:cubicBezTo>
                <a:cubicBezTo>
                  <a:pt x="3996" y="13952"/>
                  <a:pt x="4137" y="13711"/>
                  <a:pt x="4154" y="13437"/>
                </a:cubicBezTo>
                <a:cubicBezTo>
                  <a:pt x="4167" y="13244"/>
                  <a:pt x="4105" y="13023"/>
                  <a:pt x="4014" y="12840"/>
                </a:cubicBezTo>
                <a:cubicBezTo>
                  <a:pt x="4061" y="12794"/>
                  <a:pt x="4112" y="12748"/>
                  <a:pt x="4161" y="12698"/>
                </a:cubicBezTo>
                <a:cubicBezTo>
                  <a:pt x="4392" y="12469"/>
                  <a:pt x="4625" y="12245"/>
                  <a:pt x="4847" y="12009"/>
                </a:cubicBezTo>
                <a:cubicBezTo>
                  <a:pt x="4941" y="11911"/>
                  <a:pt x="5051" y="11864"/>
                  <a:pt x="5163" y="11864"/>
                </a:cubicBezTo>
                <a:cubicBezTo>
                  <a:pt x="5256" y="11864"/>
                  <a:pt x="5350" y="11896"/>
                  <a:pt x="5436" y="11955"/>
                </a:cubicBezTo>
                <a:cubicBezTo>
                  <a:pt x="5453" y="11965"/>
                  <a:pt x="5470" y="11977"/>
                  <a:pt x="5495" y="11994"/>
                </a:cubicBezTo>
                <a:cubicBezTo>
                  <a:pt x="5440" y="12128"/>
                  <a:pt x="5385" y="12261"/>
                  <a:pt x="5330" y="12395"/>
                </a:cubicBezTo>
                <a:cubicBezTo>
                  <a:pt x="5321" y="12417"/>
                  <a:pt x="5312" y="12438"/>
                  <a:pt x="5304" y="12459"/>
                </a:cubicBezTo>
                <a:cubicBezTo>
                  <a:pt x="5273" y="12554"/>
                  <a:pt x="5228" y="12616"/>
                  <a:pt x="5123" y="12663"/>
                </a:cubicBezTo>
                <a:cubicBezTo>
                  <a:pt x="4821" y="12794"/>
                  <a:pt x="4642" y="13039"/>
                  <a:pt x="4580" y="13364"/>
                </a:cubicBezTo>
                <a:cubicBezTo>
                  <a:pt x="4519" y="13693"/>
                  <a:pt x="4608" y="13983"/>
                  <a:pt x="4832" y="14222"/>
                </a:cubicBezTo>
                <a:cubicBezTo>
                  <a:pt x="5000" y="14400"/>
                  <a:pt x="5215" y="14503"/>
                  <a:pt x="5469" y="14517"/>
                </a:cubicBezTo>
                <a:cubicBezTo>
                  <a:pt x="5494" y="14519"/>
                  <a:pt x="5519" y="14520"/>
                  <a:pt x="5544" y="14520"/>
                </a:cubicBezTo>
                <a:cubicBezTo>
                  <a:pt x="5754" y="14520"/>
                  <a:pt x="5947" y="14465"/>
                  <a:pt x="6115" y="14336"/>
                </a:cubicBezTo>
                <a:cubicBezTo>
                  <a:pt x="6334" y="14172"/>
                  <a:pt x="6469" y="13957"/>
                  <a:pt x="6510" y="13677"/>
                </a:cubicBezTo>
                <a:cubicBezTo>
                  <a:pt x="6533" y="13513"/>
                  <a:pt x="6503" y="13363"/>
                  <a:pt x="6466" y="13207"/>
                </a:cubicBezTo>
                <a:cubicBezTo>
                  <a:pt x="6458" y="13173"/>
                  <a:pt x="6476" y="13131"/>
                  <a:pt x="6490" y="13096"/>
                </a:cubicBezTo>
                <a:cubicBezTo>
                  <a:pt x="6571" y="12899"/>
                  <a:pt x="6651" y="12702"/>
                  <a:pt x="6735" y="12503"/>
                </a:cubicBezTo>
                <a:cubicBezTo>
                  <a:pt x="6943" y="12537"/>
                  <a:pt x="7110" y="12610"/>
                  <a:pt x="7168" y="12832"/>
                </a:cubicBezTo>
                <a:cubicBezTo>
                  <a:pt x="7175" y="12861"/>
                  <a:pt x="7180" y="12889"/>
                  <a:pt x="7180" y="12917"/>
                </a:cubicBezTo>
                <a:cubicBezTo>
                  <a:pt x="7180" y="13299"/>
                  <a:pt x="7179" y="13683"/>
                  <a:pt x="7182" y="14065"/>
                </a:cubicBezTo>
                <a:cubicBezTo>
                  <a:pt x="7182" y="14128"/>
                  <a:pt x="7162" y="14157"/>
                  <a:pt x="7104" y="14179"/>
                </a:cubicBezTo>
                <a:cubicBezTo>
                  <a:pt x="6871" y="14264"/>
                  <a:pt x="6685" y="14411"/>
                  <a:pt x="6552" y="14624"/>
                </a:cubicBezTo>
                <a:cubicBezTo>
                  <a:pt x="6443" y="14799"/>
                  <a:pt x="6472" y="15133"/>
                  <a:pt x="6600" y="15304"/>
                </a:cubicBezTo>
                <a:cubicBezTo>
                  <a:pt x="6806" y="15574"/>
                  <a:pt x="7094" y="15695"/>
                  <a:pt x="7408" y="15768"/>
                </a:cubicBezTo>
                <a:cubicBezTo>
                  <a:pt x="7507" y="15791"/>
                  <a:pt x="7611" y="15804"/>
                  <a:pt x="7711" y="15821"/>
                </a:cubicBezTo>
                <a:lnTo>
                  <a:pt x="8117" y="15821"/>
                </a:lnTo>
                <a:cubicBezTo>
                  <a:pt x="8219" y="15804"/>
                  <a:pt x="8319" y="15789"/>
                  <a:pt x="8420" y="15768"/>
                </a:cubicBezTo>
                <a:cubicBezTo>
                  <a:pt x="8724" y="15704"/>
                  <a:pt x="9004" y="15587"/>
                  <a:pt x="9204" y="15341"/>
                </a:cubicBezTo>
                <a:cubicBezTo>
                  <a:pt x="9396" y="15105"/>
                  <a:pt x="9417" y="14799"/>
                  <a:pt x="9209" y="14519"/>
                </a:cubicBezTo>
                <a:cubicBezTo>
                  <a:pt x="9078" y="14346"/>
                  <a:pt x="8892" y="14252"/>
                  <a:pt x="8703" y="14165"/>
                </a:cubicBezTo>
                <a:cubicBezTo>
                  <a:pt x="8659" y="14145"/>
                  <a:pt x="8646" y="14128"/>
                  <a:pt x="8646" y="14085"/>
                </a:cubicBezTo>
                <a:cubicBezTo>
                  <a:pt x="8646" y="13693"/>
                  <a:pt x="8645" y="13301"/>
                  <a:pt x="8648" y="12910"/>
                </a:cubicBezTo>
                <a:cubicBezTo>
                  <a:pt x="8650" y="12729"/>
                  <a:pt x="8824" y="12550"/>
                  <a:pt x="9015" y="12517"/>
                </a:cubicBezTo>
                <a:cubicBezTo>
                  <a:pt x="9041" y="12514"/>
                  <a:pt x="9068" y="12508"/>
                  <a:pt x="9096" y="12503"/>
                </a:cubicBezTo>
                <a:cubicBezTo>
                  <a:pt x="9184" y="12712"/>
                  <a:pt x="9280" y="12920"/>
                  <a:pt x="9358" y="13137"/>
                </a:cubicBezTo>
                <a:cubicBezTo>
                  <a:pt x="9379" y="13197"/>
                  <a:pt x="9347" y="13281"/>
                  <a:pt x="9332" y="13353"/>
                </a:cubicBezTo>
                <a:cubicBezTo>
                  <a:pt x="9252" y="13785"/>
                  <a:pt x="9438" y="14192"/>
                  <a:pt x="9815" y="14400"/>
                </a:cubicBezTo>
                <a:cubicBezTo>
                  <a:pt x="9958" y="14480"/>
                  <a:pt x="10122" y="14519"/>
                  <a:pt x="10286" y="14519"/>
                </a:cubicBezTo>
                <a:cubicBezTo>
                  <a:pt x="10552" y="14519"/>
                  <a:pt x="10819" y="14416"/>
                  <a:pt x="11003" y="14213"/>
                </a:cubicBezTo>
                <a:cubicBezTo>
                  <a:pt x="11176" y="14024"/>
                  <a:pt x="11262" y="13803"/>
                  <a:pt x="11262" y="13543"/>
                </a:cubicBezTo>
                <a:cubicBezTo>
                  <a:pt x="11262" y="13258"/>
                  <a:pt x="11165" y="13019"/>
                  <a:pt x="10958" y="12830"/>
                </a:cubicBezTo>
                <a:cubicBezTo>
                  <a:pt x="10867" y="12748"/>
                  <a:pt x="10751" y="12694"/>
                  <a:pt x="10648" y="12625"/>
                </a:cubicBezTo>
                <a:cubicBezTo>
                  <a:pt x="10614" y="12602"/>
                  <a:pt x="10575" y="12578"/>
                  <a:pt x="10558" y="12544"/>
                </a:cubicBezTo>
                <a:cubicBezTo>
                  <a:pt x="10491" y="12391"/>
                  <a:pt x="10437" y="12233"/>
                  <a:pt x="10365" y="12083"/>
                </a:cubicBezTo>
                <a:cubicBezTo>
                  <a:pt x="10328" y="12005"/>
                  <a:pt x="10348" y="11978"/>
                  <a:pt x="10413" y="11937"/>
                </a:cubicBezTo>
                <a:cubicBezTo>
                  <a:pt x="10493" y="11888"/>
                  <a:pt x="10574" y="11862"/>
                  <a:pt x="10656" y="11862"/>
                </a:cubicBezTo>
                <a:cubicBezTo>
                  <a:pt x="10717" y="11862"/>
                  <a:pt x="10780" y="11877"/>
                  <a:pt x="10843" y="11906"/>
                </a:cubicBezTo>
                <a:cubicBezTo>
                  <a:pt x="10872" y="11917"/>
                  <a:pt x="10897" y="11938"/>
                  <a:pt x="10918" y="11960"/>
                </a:cubicBezTo>
                <a:cubicBezTo>
                  <a:pt x="11199" y="12238"/>
                  <a:pt x="11476" y="12518"/>
                  <a:pt x="11757" y="12794"/>
                </a:cubicBezTo>
                <a:cubicBezTo>
                  <a:pt x="11796" y="12832"/>
                  <a:pt x="11791" y="12862"/>
                  <a:pt x="11779" y="12906"/>
                </a:cubicBezTo>
                <a:cubicBezTo>
                  <a:pt x="11736" y="13062"/>
                  <a:pt x="11682" y="13216"/>
                  <a:pt x="11667" y="13373"/>
                </a:cubicBezTo>
                <a:cubicBezTo>
                  <a:pt x="11630" y="13745"/>
                  <a:pt x="11941" y="14066"/>
                  <a:pt x="12312" y="14072"/>
                </a:cubicBezTo>
                <a:cubicBezTo>
                  <a:pt x="12319" y="14072"/>
                  <a:pt x="12326" y="14072"/>
                  <a:pt x="12332" y="14072"/>
                </a:cubicBezTo>
                <a:cubicBezTo>
                  <a:pt x="12677" y="14072"/>
                  <a:pt x="12971" y="13932"/>
                  <a:pt x="13241" y="13735"/>
                </a:cubicBezTo>
                <a:cubicBezTo>
                  <a:pt x="13557" y="13505"/>
                  <a:pt x="13809" y="13212"/>
                  <a:pt x="13967" y="12851"/>
                </a:cubicBezTo>
                <a:cubicBezTo>
                  <a:pt x="14090" y="12571"/>
                  <a:pt x="14148" y="12282"/>
                  <a:pt x="13994" y="11992"/>
                </a:cubicBezTo>
                <a:cubicBezTo>
                  <a:pt x="13889" y="11795"/>
                  <a:pt x="13718" y="11691"/>
                  <a:pt x="13499" y="11670"/>
                </a:cubicBezTo>
                <a:cubicBezTo>
                  <a:pt x="13465" y="11666"/>
                  <a:pt x="13430" y="11665"/>
                  <a:pt x="13396" y="11665"/>
                </a:cubicBezTo>
                <a:cubicBezTo>
                  <a:pt x="13225" y="11665"/>
                  <a:pt x="13058" y="11703"/>
                  <a:pt x="12896" y="11773"/>
                </a:cubicBezTo>
                <a:cubicBezTo>
                  <a:pt x="12889" y="11776"/>
                  <a:pt x="12880" y="11777"/>
                  <a:pt x="12870" y="11777"/>
                </a:cubicBezTo>
                <a:cubicBezTo>
                  <a:pt x="12845" y="11777"/>
                  <a:pt x="12816" y="11769"/>
                  <a:pt x="12803" y="11754"/>
                </a:cubicBezTo>
                <a:cubicBezTo>
                  <a:pt x="12524" y="11483"/>
                  <a:pt x="12245" y="11213"/>
                  <a:pt x="11978" y="10931"/>
                </a:cubicBezTo>
                <a:cubicBezTo>
                  <a:pt x="11834" y="10778"/>
                  <a:pt x="11820" y="10607"/>
                  <a:pt x="11936" y="10416"/>
                </a:cubicBezTo>
                <a:cubicBezTo>
                  <a:pt x="11981" y="10342"/>
                  <a:pt x="12000" y="10313"/>
                  <a:pt x="12038" y="10313"/>
                </a:cubicBezTo>
                <a:cubicBezTo>
                  <a:pt x="12063" y="10313"/>
                  <a:pt x="12096" y="10325"/>
                  <a:pt x="12149" y="10345"/>
                </a:cubicBezTo>
                <a:cubicBezTo>
                  <a:pt x="12323" y="10413"/>
                  <a:pt x="12500" y="10480"/>
                  <a:pt x="12666" y="10562"/>
                </a:cubicBezTo>
                <a:cubicBezTo>
                  <a:pt x="12714" y="10584"/>
                  <a:pt x="12741" y="10658"/>
                  <a:pt x="12772" y="10712"/>
                </a:cubicBezTo>
                <a:cubicBezTo>
                  <a:pt x="12933" y="10983"/>
                  <a:pt x="13172" y="11132"/>
                  <a:pt x="13485" y="11177"/>
                </a:cubicBezTo>
                <a:cubicBezTo>
                  <a:pt x="13537" y="11185"/>
                  <a:pt x="13588" y="11188"/>
                  <a:pt x="13637" y="11188"/>
                </a:cubicBezTo>
                <a:cubicBezTo>
                  <a:pt x="13896" y="11188"/>
                  <a:pt x="14120" y="11088"/>
                  <a:pt x="14307" y="10901"/>
                </a:cubicBezTo>
                <a:cubicBezTo>
                  <a:pt x="14590" y="10618"/>
                  <a:pt x="14677" y="10212"/>
                  <a:pt x="14516" y="9836"/>
                </a:cubicBezTo>
                <a:cubicBezTo>
                  <a:pt x="14375" y="9502"/>
                  <a:pt x="14121" y="9307"/>
                  <a:pt x="13761" y="9247"/>
                </a:cubicBezTo>
                <a:cubicBezTo>
                  <a:pt x="13709" y="9239"/>
                  <a:pt x="13659" y="9235"/>
                  <a:pt x="13609" y="9235"/>
                </a:cubicBezTo>
                <a:cubicBezTo>
                  <a:pt x="13481" y="9235"/>
                  <a:pt x="13358" y="9262"/>
                  <a:pt x="13234" y="9310"/>
                </a:cubicBezTo>
                <a:cubicBezTo>
                  <a:pt x="13219" y="9315"/>
                  <a:pt x="13200" y="9319"/>
                  <a:pt x="13182" y="9319"/>
                </a:cubicBezTo>
                <a:cubicBezTo>
                  <a:pt x="13171" y="9319"/>
                  <a:pt x="13159" y="9317"/>
                  <a:pt x="13150" y="9312"/>
                </a:cubicBezTo>
                <a:cubicBezTo>
                  <a:pt x="12937" y="9228"/>
                  <a:pt x="12725" y="9137"/>
                  <a:pt x="12520" y="9052"/>
                </a:cubicBezTo>
                <a:cubicBezTo>
                  <a:pt x="12534" y="8867"/>
                  <a:pt x="12623" y="8741"/>
                  <a:pt x="12786" y="8670"/>
                </a:cubicBezTo>
                <a:cubicBezTo>
                  <a:pt x="12838" y="8648"/>
                  <a:pt x="12898" y="8633"/>
                  <a:pt x="12953" y="8633"/>
                </a:cubicBezTo>
                <a:cubicBezTo>
                  <a:pt x="13150" y="8632"/>
                  <a:pt x="13347" y="8632"/>
                  <a:pt x="13544" y="8632"/>
                </a:cubicBezTo>
                <a:cubicBezTo>
                  <a:pt x="13741" y="8632"/>
                  <a:pt x="13938" y="8632"/>
                  <a:pt x="14134" y="8632"/>
                </a:cubicBezTo>
                <a:cubicBezTo>
                  <a:pt x="14192" y="8744"/>
                  <a:pt x="14243" y="8857"/>
                  <a:pt x="14310" y="8960"/>
                </a:cubicBezTo>
                <a:cubicBezTo>
                  <a:pt x="14424" y="9141"/>
                  <a:pt x="14571" y="9281"/>
                  <a:pt x="14793" y="9325"/>
                </a:cubicBezTo>
                <a:cubicBezTo>
                  <a:pt x="14844" y="9335"/>
                  <a:pt x="14893" y="9340"/>
                  <a:pt x="14941" y="9340"/>
                </a:cubicBezTo>
                <a:cubicBezTo>
                  <a:pt x="15093" y="9340"/>
                  <a:pt x="15229" y="9289"/>
                  <a:pt x="15352" y="9185"/>
                </a:cubicBezTo>
                <a:cubicBezTo>
                  <a:pt x="15599" y="8977"/>
                  <a:pt x="15712" y="8694"/>
                  <a:pt x="15774" y="8387"/>
                </a:cubicBezTo>
                <a:cubicBezTo>
                  <a:pt x="15798" y="8271"/>
                  <a:pt x="15811" y="8151"/>
                  <a:pt x="15826" y="8032"/>
                </a:cubicBezTo>
                <a:lnTo>
                  <a:pt x="15826" y="7785"/>
                </a:lnTo>
                <a:cubicBezTo>
                  <a:pt x="15809" y="7666"/>
                  <a:pt x="15797" y="7545"/>
                  <a:pt x="15774" y="7429"/>
                </a:cubicBezTo>
                <a:cubicBezTo>
                  <a:pt x="15720" y="7135"/>
                  <a:pt x="15600" y="6856"/>
                  <a:pt x="15359" y="6644"/>
                </a:cubicBezTo>
                <a:cubicBezTo>
                  <a:pt x="15242" y="6541"/>
                  <a:pt x="15086" y="6486"/>
                  <a:pt x="14932" y="6486"/>
                </a:cubicBezTo>
                <a:cubicBezTo>
                  <a:pt x="14841" y="6486"/>
                  <a:pt x="14752" y="6505"/>
                  <a:pt x="14670" y="6544"/>
                </a:cubicBezTo>
                <a:cubicBezTo>
                  <a:pt x="14413" y="6665"/>
                  <a:pt x="14277" y="6886"/>
                  <a:pt x="14177" y="7135"/>
                </a:cubicBezTo>
                <a:cubicBezTo>
                  <a:pt x="14158" y="7182"/>
                  <a:pt x="14140" y="7197"/>
                  <a:pt x="14090" y="7197"/>
                </a:cubicBezTo>
                <a:cubicBezTo>
                  <a:pt x="14047" y="7197"/>
                  <a:pt x="14003" y="7197"/>
                  <a:pt x="13959" y="7197"/>
                </a:cubicBezTo>
                <a:cubicBezTo>
                  <a:pt x="13787" y="7197"/>
                  <a:pt x="13615" y="7198"/>
                  <a:pt x="13444" y="7198"/>
                </a:cubicBezTo>
                <a:cubicBezTo>
                  <a:pt x="13297" y="7198"/>
                  <a:pt x="13150" y="7197"/>
                  <a:pt x="13004" y="7195"/>
                </a:cubicBezTo>
                <a:cubicBezTo>
                  <a:pt x="12875" y="7192"/>
                  <a:pt x="12749" y="7166"/>
                  <a:pt x="12649" y="7062"/>
                </a:cubicBezTo>
                <a:cubicBezTo>
                  <a:pt x="12548" y="6955"/>
                  <a:pt x="12535" y="6820"/>
                  <a:pt x="12500" y="6689"/>
                </a:cubicBezTo>
                <a:cubicBezTo>
                  <a:pt x="12496" y="6675"/>
                  <a:pt x="12524" y="6640"/>
                  <a:pt x="12545" y="6631"/>
                </a:cubicBezTo>
                <a:cubicBezTo>
                  <a:pt x="12707" y="6561"/>
                  <a:pt x="12868" y="6491"/>
                  <a:pt x="13031" y="6426"/>
                </a:cubicBezTo>
                <a:cubicBezTo>
                  <a:pt x="13081" y="6407"/>
                  <a:pt x="13142" y="6377"/>
                  <a:pt x="13191" y="6377"/>
                </a:cubicBezTo>
                <a:cubicBezTo>
                  <a:pt x="13202" y="6377"/>
                  <a:pt x="13213" y="6379"/>
                  <a:pt x="13223" y="6382"/>
                </a:cubicBezTo>
                <a:cubicBezTo>
                  <a:pt x="13358" y="6430"/>
                  <a:pt x="13492" y="6455"/>
                  <a:pt x="13632" y="6455"/>
                </a:cubicBezTo>
                <a:cubicBezTo>
                  <a:pt x="13646" y="6455"/>
                  <a:pt x="13660" y="6455"/>
                  <a:pt x="13674" y="6455"/>
                </a:cubicBezTo>
                <a:cubicBezTo>
                  <a:pt x="13981" y="6442"/>
                  <a:pt x="14222" y="6303"/>
                  <a:pt x="14404" y="6060"/>
                </a:cubicBezTo>
                <a:cubicBezTo>
                  <a:pt x="14574" y="5836"/>
                  <a:pt x="14629" y="5583"/>
                  <a:pt x="14581" y="5307"/>
                </a:cubicBezTo>
                <a:cubicBezTo>
                  <a:pt x="14546" y="5098"/>
                  <a:pt x="14453" y="4914"/>
                  <a:pt x="14300" y="4772"/>
                </a:cubicBezTo>
                <a:cubicBezTo>
                  <a:pt x="14113" y="4599"/>
                  <a:pt x="13889" y="4508"/>
                  <a:pt x="13630" y="4508"/>
                </a:cubicBezTo>
                <a:cubicBezTo>
                  <a:pt x="13613" y="4508"/>
                  <a:pt x="13596" y="4508"/>
                  <a:pt x="13578" y="4509"/>
                </a:cubicBezTo>
                <a:cubicBezTo>
                  <a:pt x="13229" y="4525"/>
                  <a:pt x="12961" y="4678"/>
                  <a:pt x="12784" y="4973"/>
                </a:cubicBezTo>
                <a:cubicBezTo>
                  <a:pt x="12721" y="5081"/>
                  <a:pt x="12650" y="5150"/>
                  <a:pt x="12537" y="5193"/>
                </a:cubicBezTo>
                <a:cubicBezTo>
                  <a:pt x="12340" y="5265"/>
                  <a:pt x="12149" y="5350"/>
                  <a:pt x="11958" y="5429"/>
                </a:cubicBezTo>
                <a:cubicBezTo>
                  <a:pt x="11820" y="5229"/>
                  <a:pt x="11842" y="5051"/>
                  <a:pt x="11965" y="4917"/>
                </a:cubicBezTo>
                <a:cubicBezTo>
                  <a:pt x="12238" y="4627"/>
                  <a:pt x="12524" y="4351"/>
                  <a:pt x="12807" y="4072"/>
                </a:cubicBezTo>
                <a:cubicBezTo>
                  <a:pt x="12821" y="4059"/>
                  <a:pt x="12850" y="4052"/>
                  <a:pt x="12876" y="4052"/>
                </a:cubicBezTo>
                <a:cubicBezTo>
                  <a:pt x="12886" y="4052"/>
                  <a:pt x="12895" y="4053"/>
                  <a:pt x="12903" y="4055"/>
                </a:cubicBezTo>
                <a:cubicBezTo>
                  <a:pt x="13073" y="4115"/>
                  <a:pt x="13243" y="4161"/>
                  <a:pt x="13427" y="4161"/>
                </a:cubicBezTo>
                <a:cubicBezTo>
                  <a:pt x="13790" y="4160"/>
                  <a:pt x="14076" y="3900"/>
                  <a:pt x="14085" y="3510"/>
                </a:cubicBezTo>
                <a:cubicBezTo>
                  <a:pt x="14092" y="3235"/>
                  <a:pt x="13998" y="2981"/>
                  <a:pt x="13850" y="2752"/>
                </a:cubicBezTo>
                <a:cubicBezTo>
                  <a:pt x="13810" y="2690"/>
                  <a:pt x="13738" y="2658"/>
                  <a:pt x="13664" y="2658"/>
                </a:cubicBezTo>
                <a:cubicBezTo>
                  <a:pt x="13609" y="2658"/>
                  <a:pt x="13553" y="2676"/>
                  <a:pt x="13510" y="2712"/>
                </a:cubicBezTo>
                <a:cubicBezTo>
                  <a:pt x="13432" y="2778"/>
                  <a:pt x="13373" y="2891"/>
                  <a:pt x="13455" y="3039"/>
                </a:cubicBezTo>
                <a:cubicBezTo>
                  <a:pt x="13527" y="3172"/>
                  <a:pt x="13591" y="3305"/>
                  <a:pt x="13597" y="3462"/>
                </a:cubicBezTo>
                <a:cubicBezTo>
                  <a:pt x="13602" y="3589"/>
                  <a:pt x="13545" y="3679"/>
                  <a:pt x="13434" y="3679"/>
                </a:cubicBezTo>
                <a:cubicBezTo>
                  <a:pt x="13422" y="3679"/>
                  <a:pt x="13410" y="3678"/>
                  <a:pt x="13397" y="3676"/>
                </a:cubicBezTo>
                <a:cubicBezTo>
                  <a:pt x="13260" y="3655"/>
                  <a:pt x="13121" y="3615"/>
                  <a:pt x="12998" y="3551"/>
                </a:cubicBezTo>
                <a:cubicBezTo>
                  <a:pt x="12925" y="3512"/>
                  <a:pt x="12860" y="3491"/>
                  <a:pt x="12800" y="3491"/>
                </a:cubicBezTo>
                <a:cubicBezTo>
                  <a:pt x="12725" y="3491"/>
                  <a:pt x="12657" y="3524"/>
                  <a:pt x="12586" y="3597"/>
                </a:cubicBezTo>
                <a:cubicBezTo>
                  <a:pt x="12267" y="3926"/>
                  <a:pt x="11934" y="4245"/>
                  <a:pt x="11616" y="4573"/>
                </a:cubicBezTo>
                <a:cubicBezTo>
                  <a:pt x="11340" y="4857"/>
                  <a:pt x="11306" y="5294"/>
                  <a:pt x="11506" y="5626"/>
                </a:cubicBezTo>
                <a:cubicBezTo>
                  <a:pt x="11750" y="6034"/>
                  <a:pt x="11951" y="6459"/>
                  <a:pt x="12056" y="6923"/>
                </a:cubicBezTo>
                <a:cubicBezTo>
                  <a:pt x="12163" y="7400"/>
                  <a:pt x="12494" y="7652"/>
                  <a:pt x="12906" y="7666"/>
                </a:cubicBezTo>
                <a:cubicBezTo>
                  <a:pt x="13101" y="7673"/>
                  <a:pt x="13295" y="7676"/>
                  <a:pt x="13489" y="7676"/>
                </a:cubicBezTo>
                <a:cubicBezTo>
                  <a:pt x="13769" y="7676"/>
                  <a:pt x="14048" y="7671"/>
                  <a:pt x="14328" y="7670"/>
                </a:cubicBezTo>
                <a:cubicBezTo>
                  <a:pt x="14447" y="7670"/>
                  <a:pt x="14526" y="7608"/>
                  <a:pt x="14566" y="7492"/>
                </a:cubicBezTo>
                <a:cubicBezTo>
                  <a:pt x="14578" y="7456"/>
                  <a:pt x="14588" y="7421"/>
                  <a:pt x="14601" y="7386"/>
                </a:cubicBezTo>
                <a:cubicBezTo>
                  <a:pt x="14651" y="7255"/>
                  <a:pt x="14700" y="7125"/>
                  <a:pt x="14808" y="7029"/>
                </a:cubicBezTo>
                <a:cubicBezTo>
                  <a:pt x="14853" y="6989"/>
                  <a:pt x="14897" y="6968"/>
                  <a:pt x="14939" y="6968"/>
                </a:cubicBezTo>
                <a:cubicBezTo>
                  <a:pt x="14979" y="6968"/>
                  <a:pt x="15018" y="6987"/>
                  <a:pt x="15057" y="7028"/>
                </a:cubicBezTo>
                <a:cubicBezTo>
                  <a:pt x="15116" y="7090"/>
                  <a:pt x="15175" y="7159"/>
                  <a:pt x="15209" y="7237"/>
                </a:cubicBezTo>
                <a:cubicBezTo>
                  <a:pt x="15364" y="7584"/>
                  <a:pt x="15378" y="7944"/>
                  <a:pt x="15303" y="8309"/>
                </a:cubicBezTo>
                <a:cubicBezTo>
                  <a:pt x="15266" y="8492"/>
                  <a:pt x="15201" y="8666"/>
                  <a:pt x="15064" y="8802"/>
                </a:cubicBezTo>
                <a:cubicBezTo>
                  <a:pt x="15020" y="8846"/>
                  <a:pt x="14977" y="8868"/>
                  <a:pt x="14935" y="8868"/>
                </a:cubicBezTo>
                <a:cubicBezTo>
                  <a:pt x="14891" y="8868"/>
                  <a:pt x="14847" y="8845"/>
                  <a:pt x="14801" y="8800"/>
                </a:cubicBezTo>
                <a:cubicBezTo>
                  <a:pt x="14682" y="8683"/>
                  <a:pt x="14621" y="8534"/>
                  <a:pt x="14580" y="8376"/>
                </a:cubicBezTo>
                <a:cubicBezTo>
                  <a:pt x="14546" y="8241"/>
                  <a:pt x="14451" y="8165"/>
                  <a:pt x="14311" y="8165"/>
                </a:cubicBezTo>
                <a:cubicBezTo>
                  <a:pt x="14093" y="8165"/>
                  <a:pt x="13875" y="8165"/>
                  <a:pt x="13657" y="8165"/>
                </a:cubicBezTo>
                <a:cubicBezTo>
                  <a:pt x="13440" y="8165"/>
                  <a:pt x="13222" y="8165"/>
                  <a:pt x="13004" y="8164"/>
                </a:cubicBezTo>
                <a:cubicBezTo>
                  <a:pt x="12994" y="8163"/>
                  <a:pt x="12985" y="8163"/>
                  <a:pt x="12976" y="8163"/>
                </a:cubicBezTo>
                <a:cubicBezTo>
                  <a:pt x="12843" y="8163"/>
                  <a:pt x="12712" y="8183"/>
                  <a:pt x="12588" y="8236"/>
                </a:cubicBezTo>
                <a:cubicBezTo>
                  <a:pt x="12336" y="8343"/>
                  <a:pt x="12156" y="8529"/>
                  <a:pt x="12090" y="8796"/>
                </a:cubicBezTo>
                <a:cubicBezTo>
                  <a:pt x="11965" y="9291"/>
                  <a:pt x="11781" y="9762"/>
                  <a:pt x="11511" y="10195"/>
                </a:cubicBezTo>
                <a:cubicBezTo>
                  <a:pt x="11305" y="10528"/>
                  <a:pt x="11348" y="11000"/>
                  <a:pt x="11623" y="11276"/>
                </a:cubicBezTo>
                <a:cubicBezTo>
                  <a:pt x="11954" y="11609"/>
                  <a:pt x="12284" y="11938"/>
                  <a:pt x="12615" y="12269"/>
                </a:cubicBezTo>
                <a:cubicBezTo>
                  <a:pt x="12670" y="12325"/>
                  <a:pt x="12733" y="12350"/>
                  <a:pt x="12799" y="12350"/>
                </a:cubicBezTo>
                <a:cubicBezTo>
                  <a:pt x="12848" y="12350"/>
                  <a:pt x="12899" y="12336"/>
                  <a:pt x="12949" y="12310"/>
                </a:cubicBezTo>
                <a:cubicBezTo>
                  <a:pt x="13069" y="12250"/>
                  <a:pt x="13193" y="12196"/>
                  <a:pt x="13322" y="12160"/>
                </a:cubicBezTo>
                <a:cubicBezTo>
                  <a:pt x="13349" y="12153"/>
                  <a:pt x="13374" y="12149"/>
                  <a:pt x="13399" y="12149"/>
                </a:cubicBezTo>
                <a:cubicBezTo>
                  <a:pt x="13518" y="12149"/>
                  <a:pt x="13605" y="12236"/>
                  <a:pt x="13597" y="12360"/>
                </a:cubicBezTo>
                <a:cubicBezTo>
                  <a:pt x="13590" y="12459"/>
                  <a:pt x="13563" y="12559"/>
                  <a:pt x="13524" y="12650"/>
                </a:cubicBezTo>
                <a:cubicBezTo>
                  <a:pt x="13408" y="12919"/>
                  <a:pt x="13227" y="13139"/>
                  <a:pt x="12997" y="13321"/>
                </a:cubicBezTo>
                <a:cubicBezTo>
                  <a:pt x="12820" y="13459"/>
                  <a:pt x="12626" y="13561"/>
                  <a:pt x="12402" y="13604"/>
                </a:cubicBezTo>
                <a:cubicBezTo>
                  <a:pt x="12385" y="13607"/>
                  <a:pt x="12367" y="13609"/>
                  <a:pt x="12351" y="13609"/>
                </a:cubicBezTo>
                <a:cubicBezTo>
                  <a:pt x="12237" y="13609"/>
                  <a:pt x="12160" y="13526"/>
                  <a:pt x="12156" y="13401"/>
                </a:cubicBezTo>
                <a:cubicBezTo>
                  <a:pt x="12153" y="13231"/>
                  <a:pt x="12224" y="13084"/>
                  <a:pt x="12302" y="12946"/>
                </a:cubicBezTo>
                <a:cubicBezTo>
                  <a:pt x="12369" y="12827"/>
                  <a:pt x="12357" y="12715"/>
                  <a:pt x="12260" y="12620"/>
                </a:cubicBezTo>
                <a:cubicBezTo>
                  <a:pt x="11927" y="12291"/>
                  <a:pt x="11596" y="11958"/>
                  <a:pt x="11265" y="11627"/>
                </a:cubicBezTo>
                <a:cubicBezTo>
                  <a:pt x="11097" y="11460"/>
                  <a:pt x="10882" y="11383"/>
                  <a:pt x="10664" y="11383"/>
                </a:cubicBezTo>
                <a:cubicBezTo>
                  <a:pt x="10513" y="11383"/>
                  <a:pt x="10360" y="11420"/>
                  <a:pt x="10222" y="11490"/>
                </a:cubicBezTo>
                <a:cubicBezTo>
                  <a:pt x="10023" y="11592"/>
                  <a:pt x="9835" y="11719"/>
                  <a:pt x="9628" y="11808"/>
                </a:cubicBezTo>
                <a:cubicBezTo>
                  <a:pt x="9396" y="11907"/>
                  <a:pt x="9154" y="11991"/>
                  <a:pt x="8909" y="12049"/>
                </a:cubicBezTo>
                <a:cubicBezTo>
                  <a:pt x="8469" y="12153"/>
                  <a:pt x="8152" y="12504"/>
                  <a:pt x="8162" y="12960"/>
                </a:cubicBezTo>
                <a:cubicBezTo>
                  <a:pt x="8169" y="13415"/>
                  <a:pt x="8164" y="13872"/>
                  <a:pt x="8164" y="14328"/>
                </a:cubicBezTo>
                <a:cubicBezTo>
                  <a:pt x="8164" y="14469"/>
                  <a:pt x="8227" y="14540"/>
                  <a:pt x="8365" y="14580"/>
                </a:cubicBezTo>
                <a:cubicBezTo>
                  <a:pt x="8530" y="14625"/>
                  <a:pt x="8689" y="14687"/>
                  <a:pt x="8806" y="14823"/>
                </a:cubicBezTo>
                <a:cubicBezTo>
                  <a:pt x="8874" y="14902"/>
                  <a:pt x="8878" y="14980"/>
                  <a:pt x="8803" y="15057"/>
                </a:cubicBezTo>
                <a:cubicBezTo>
                  <a:pt x="8781" y="15082"/>
                  <a:pt x="8752" y="15105"/>
                  <a:pt x="8724" y="15126"/>
                </a:cubicBezTo>
                <a:cubicBezTo>
                  <a:pt x="8491" y="15301"/>
                  <a:pt x="8216" y="15338"/>
                  <a:pt x="7939" y="15352"/>
                </a:cubicBezTo>
                <a:cubicBezTo>
                  <a:pt x="7921" y="15353"/>
                  <a:pt x="7904" y="15354"/>
                  <a:pt x="7887" y="15354"/>
                </a:cubicBezTo>
                <a:cubicBezTo>
                  <a:pt x="7780" y="15354"/>
                  <a:pt x="7673" y="15336"/>
                  <a:pt x="7568" y="15318"/>
                </a:cubicBezTo>
                <a:cubicBezTo>
                  <a:pt x="7373" y="15283"/>
                  <a:pt x="7189" y="15214"/>
                  <a:pt x="7035" y="15085"/>
                </a:cubicBezTo>
                <a:cubicBezTo>
                  <a:pt x="6936" y="15001"/>
                  <a:pt x="6936" y="14895"/>
                  <a:pt x="7026" y="14806"/>
                </a:cubicBezTo>
                <a:cubicBezTo>
                  <a:pt x="7134" y="14697"/>
                  <a:pt x="7265" y="14634"/>
                  <a:pt x="7410" y="14597"/>
                </a:cubicBezTo>
                <a:cubicBezTo>
                  <a:pt x="7577" y="14553"/>
                  <a:pt x="7657" y="14485"/>
                  <a:pt x="7654" y="14297"/>
                </a:cubicBezTo>
                <a:cubicBezTo>
                  <a:pt x="7646" y="13819"/>
                  <a:pt x="7660" y="13343"/>
                  <a:pt x="7649" y="12865"/>
                </a:cubicBezTo>
                <a:cubicBezTo>
                  <a:pt x="7642" y="12559"/>
                  <a:pt x="7493" y="12319"/>
                  <a:pt x="7222" y="12179"/>
                </a:cubicBezTo>
                <a:cubicBezTo>
                  <a:pt x="7059" y="12098"/>
                  <a:pt x="6876" y="12052"/>
                  <a:pt x="6701" y="12001"/>
                </a:cubicBezTo>
                <a:cubicBezTo>
                  <a:pt x="6394" y="11909"/>
                  <a:pt x="6097" y="11788"/>
                  <a:pt x="5822" y="11624"/>
                </a:cubicBezTo>
                <a:cubicBezTo>
                  <a:pt x="5615" y="11500"/>
                  <a:pt x="5409" y="11385"/>
                  <a:pt x="5168" y="11385"/>
                </a:cubicBezTo>
                <a:cubicBezTo>
                  <a:pt x="5123" y="11385"/>
                  <a:pt x="5076" y="11389"/>
                  <a:pt x="5029" y="11398"/>
                </a:cubicBezTo>
                <a:cubicBezTo>
                  <a:pt x="4856" y="11429"/>
                  <a:pt x="4698" y="11488"/>
                  <a:pt x="4573" y="11610"/>
                </a:cubicBezTo>
                <a:cubicBezTo>
                  <a:pt x="4236" y="11943"/>
                  <a:pt x="3907" y="12284"/>
                  <a:pt x="3564" y="12610"/>
                </a:cubicBezTo>
                <a:cubicBezTo>
                  <a:pt x="3468" y="12702"/>
                  <a:pt x="3477" y="12869"/>
                  <a:pt x="3519" y="12963"/>
                </a:cubicBezTo>
                <a:cubicBezTo>
                  <a:pt x="3581" y="13097"/>
                  <a:pt x="3631" y="13239"/>
                  <a:pt x="3673" y="13380"/>
                </a:cubicBezTo>
                <a:cubicBezTo>
                  <a:pt x="3699" y="13465"/>
                  <a:pt x="3629" y="13558"/>
                  <a:pt x="3544" y="13589"/>
                </a:cubicBezTo>
                <a:cubicBezTo>
                  <a:pt x="3509" y="13602"/>
                  <a:pt x="3474" y="13607"/>
                  <a:pt x="3441" y="13607"/>
                </a:cubicBezTo>
                <a:cubicBezTo>
                  <a:pt x="3346" y="13607"/>
                  <a:pt x="3257" y="13566"/>
                  <a:pt x="3170" y="13529"/>
                </a:cubicBezTo>
                <a:cubicBezTo>
                  <a:pt x="2932" y="13427"/>
                  <a:pt x="2734" y="13267"/>
                  <a:pt x="2567" y="13070"/>
                </a:cubicBezTo>
                <a:cubicBezTo>
                  <a:pt x="2411" y="12892"/>
                  <a:pt x="2287" y="12695"/>
                  <a:pt x="2232" y="12465"/>
                </a:cubicBezTo>
                <a:cubicBezTo>
                  <a:pt x="2188" y="12281"/>
                  <a:pt x="2275" y="12151"/>
                  <a:pt x="2430" y="12151"/>
                </a:cubicBezTo>
                <a:cubicBezTo>
                  <a:pt x="2457" y="12151"/>
                  <a:pt x="2486" y="12155"/>
                  <a:pt x="2517" y="12163"/>
                </a:cubicBezTo>
                <a:cubicBezTo>
                  <a:pt x="2638" y="12197"/>
                  <a:pt x="2758" y="12245"/>
                  <a:pt x="2868" y="12303"/>
                </a:cubicBezTo>
                <a:cubicBezTo>
                  <a:pt x="2932" y="12336"/>
                  <a:pt x="2984" y="12354"/>
                  <a:pt x="3032" y="12354"/>
                </a:cubicBezTo>
                <a:cubicBezTo>
                  <a:pt x="3095" y="12354"/>
                  <a:pt x="3151" y="12323"/>
                  <a:pt x="3218" y="12255"/>
                </a:cubicBezTo>
                <a:lnTo>
                  <a:pt x="4216" y="11256"/>
                </a:lnTo>
                <a:cubicBezTo>
                  <a:pt x="4239" y="11234"/>
                  <a:pt x="4260" y="11210"/>
                  <a:pt x="4279" y="11184"/>
                </a:cubicBezTo>
                <a:cubicBezTo>
                  <a:pt x="4507" y="10839"/>
                  <a:pt x="4492" y="10491"/>
                  <a:pt x="4286" y="10146"/>
                </a:cubicBezTo>
                <a:cubicBezTo>
                  <a:pt x="4125" y="9880"/>
                  <a:pt x="3986" y="9607"/>
                  <a:pt x="3890" y="9312"/>
                </a:cubicBezTo>
                <a:cubicBezTo>
                  <a:pt x="3826" y="9116"/>
                  <a:pt x="3781" y="8914"/>
                  <a:pt x="3710" y="8720"/>
                </a:cubicBezTo>
                <a:cubicBezTo>
                  <a:pt x="3587" y="8387"/>
                  <a:pt x="3281" y="8181"/>
                  <a:pt x="2938" y="8171"/>
                </a:cubicBezTo>
                <a:cubicBezTo>
                  <a:pt x="2737" y="8165"/>
                  <a:pt x="2535" y="8163"/>
                  <a:pt x="2334" y="8163"/>
                </a:cubicBezTo>
                <a:cubicBezTo>
                  <a:pt x="2053" y="8163"/>
                  <a:pt x="1771" y="8167"/>
                  <a:pt x="1489" y="8167"/>
                </a:cubicBezTo>
                <a:cubicBezTo>
                  <a:pt x="1376" y="8167"/>
                  <a:pt x="1289" y="8241"/>
                  <a:pt x="1258" y="8350"/>
                </a:cubicBezTo>
                <a:cubicBezTo>
                  <a:pt x="1209" y="8524"/>
                  <a:pt x="1148" y="8691"/>
                  <a:pt x="1006" y="8817"/>
                </a:cubicBezTo>
                <a:cubicBezTo>
                  <a:pt x="966" y="8853"/>
                  <a:pt x="934" y="8872"/>
                  <a:pt x="899" y="8872"/>
                </a:cubicBezTo>
                <a:cubicBezTo>
                  <a:pt x="871" y="8872"/>
                  <a:pt x="842" y="8860"/>
                  <a:pt x="807" y="8836"/>
                </a:cubicBezTo>
                <a:cubicBezTo>
                  <a:pt x="695" y="8758"/>
                  <a:pt x="633" y="8646"/>
                  <a:pt x="588" y="8522"/>
                </a:cubicBezTo>
                <a:cubicBezTo>
                  <a:pt x="466" y="8200"/>
                  <a:pt x="453" y="7871"/>
                  <a:pt x="518" y="7537"/>
                </a:cubicBezTo>
                <a:cubicBezTo>
                  <a:pt x="552" y="7369"/>
                  <a:pt x="609" y="7206"/>
                  <a:pt x="721" y="7074"/>
                </a:cubicBezTo>
                <a:cubicBezTo>
                  <a:pt x="787" y="6995"/>
                  <a:pt x="845" y="6958"/>
                  <a:pt x="898" y="6958"/>
                </a:cubicBezTo>
                <a:cubicBezTo>
                  <a:pt x="952" y="6958"/>
                  <a:pt x="1001" y="6997"/>
                  <a:pt x="1049" y="7067"/>
                </a:cubicBezTo>
                <a:cubicBezTo>
                  <a:pt x="1132" y="7189"/>
                  <a:pt x="1196" y="7326"/>
                  <a:pt x="1251" y="7465"/>
                </a:cubicBezTo>
                <a:cubicBezTo>
                  <a:pt x="1309" y="7615"/>
                  <a:pt x="1369" y="7670"/>
                  <a:pt x="1528" y="7670"/>
                </a:cubicBezTo>
                <a:cubicBezTo>
                  <a:pt x="1712" y="7670"/>
                  <a:pt x="1897" y="7671"/>
                  <a:pt x="2081" y="7671"/>
                </a:cubicBezTo>
                <a:cubicBezTo>
                  <a:pt x="2173" y="7671"/>
                  <a:pt x="2265" y="7670"/>
                  <a:pt x="2357" y="7670"/>
                </a:cubicBezTo>
                <a:cubicBezTo>
                  <a:pt x="2581" y="7668"/>
                  <a:pt x="2803" y="7673"/>
                  <a:pt x="3024" y="7650"/>
                </a:cubicBezTo>
                <a:cubicBezTo>
                  <a:pt x="3406" y="7612"/>
                  <a:pt x="3686" y="7318"/>
                  <a:pt x="3765" y="6950"/>
                </a:cubicBezTo>
                <a:cubicBezTo>
                  <a:pt x="3859" y="6524"/>
                  <a:pt x="4021" y="6126"/>
                  <a:pt x="4245" y="5753"/>
                </a:cubicBezTo>
                <a:cubicBezTo>
                  <a:pt x="4365" y="5553"/>
                  <a:pt x="4457" y="5350"/>
                  <a:pt x="4437" y="5109"/>
                </a:cubicBezTo>
                <a:cubicBezTo>
                  <a:pt x="4422" y="4910"/>
                  <a:pt x="4359" y="4729"/>
                  <a:pt x="4218" y="4586"/>
                </a:cubicBezTo>
                <a:cubicBezTo>
                  <a:pt x="3883" y="4242"/>
                  <a:pt x="3537" y="3908"/>
                  <a:pt x="3204" y="3563"/>
                </a:cubicBezTo>
                <a:cubicBezTo>
                  <a:pt x="3155" y="3514"/>
                  <a:pt x="3080" y="3489"/>
                  <a:pt x="3006" y="3489"/>
                </a:cubicBezTo>
                <a:cubicBezTo>
                  <a:pt x="2960" y="3489"/>
                  <a:pt x="2914" y="3498"/>
                  <a:pt x="2875" y="3518"/>
                </a:cubicBezTo>
                <a:cubicBezTo>
                  <a:pt x="2754" y="3580"/>
                  <a:pt x="2626" y="3634"/>
                  <a:pt x="2496" y="3673"/>
                </a:cubicBezTo>
                <a:cubicBezTo>
                  <a:pt x="2470" y="3681"/>
                  <a:pt x="2444" y="3684"/>
                  <a:pt x="2420" y="3684"/>
                </a:cubicBezTo>
                <a:cubicBezTo>
                  <a:pt x="2302" y="3684"/>
                  <a:pt x="2217" y="3597"/>
                  <a:pt x="2230" y="3464"/>
                </a:cubicBezTo>
                <a:cubicBezTo>
                  <a:pt x="2243" y="3346"/>
                  <a:pt x="2273" y="3226"/>
                  <a:pt x="2324" y="3117"/>
                </a:cubicBezTo>
                <a:cubicBezTo>
                  <a:pt x="2427" y="2902"/>
                  <a:pt x="2577" y="2718"/>
                  <a:pt x="2762" y="2564"/>
                </a:cubicBezTo>
                <a:cubicBezTo>
                  <a:pt x="2950" y="2408"/>
                  <a:pt x="3151" y="2287"/>
                  <a:pt x="3390" y="2231"/>
                </a:cubicBezTo>
                <a:cubicBezTo>
                  <a:pt x="3416" y="2225"/>
                  <a:pt x="3441" y="2222"/>
                  <a:pt x="3464" y="2222"/>
                </a:cubicBezTo>
                <a:cubicBezTo>
                  <a:pt x="3566" y="2222"/>
                  <a:pt x="3636" y="2283"/>
                  <a:pt x="3659" y="2398"/>
                </a:cubicBezTo>
                <a:cubicBezTo>
                  <a:pt x="3689" y="2554"/>
                  <a:pt x="3625" y="2693"/>
                  <a:pt x="3547" y="2819"/>
                </a:cubicBezTo>
                <a:cubicBezTo>
                  <a:pt x="3451" y="2981"/>
                  <a:pt x="3460" y="3127"/>
                  <a:pt x="3594" y="3256"/>
                </a:cubicBezTo>
                <a:cubicBezTo>
                  <a:pt x="3915" y="3566"/>
                  <a:pt x="4229" y="3887"/>
                  <a:pt x="4545" y="4204"/>
                </a:cubicBezTo>
                <a:cubicBezTo>
                  <a:pt x="4566" y="4225"/>
                  <a:pt x="4587" y="4245"/>
                  <a:pt x="4611" y="4260"/>
                </a:cubicBezTo>
                <a:cubicBezTo>
                  <a:pt x="4769" y="4374"/>
                  <a:pt x="4939" y="4446"/>
                  <a:pt x="5128" y="4446"/>
                </a:cubicBezTo>
                <a:cubicBezTo>
                  <a:pt x="5168" y="4446"/>
                  <a:pt x="5208" y="4442"/>
                  <a:pt x="5249" y="4436"/>
                </a:cubicBezTo>
                <a:cubicBezTo>
                  <a:pt x="5370" y="4416"/>
                  <a:pt x="5500" y="4395"/>
                  <a:pt x="5602" y="4332"/>
                </a:cubicBezTo>
                <a:cubicBezTo>
                  <a:pt x="6043" y="4064"/>
                  <a:pt x="6511" y="3867"/>
                  <a:pt x="7016" y="3747"/>
                </a:cubicBezTo>
                <a:cubicBezTo>
                  <a:pt x="7366" y="3662"/>
                  <a:pt x="7647" y="3321"/>
                  <a:pt x="7649" y="2960"/>
                </a:cubicBezTo>
                <a:cubicBezTo>
                  <a:pt x="7650" y="2469"/>
                  <a:pt x="7649" y="1977"/>
                  <a:pt x="7649" y="1486"/>
                </a:cubicBezTo>
                <a:cubicBezTo>
                  <a:pt x="7649" y="1361"/>
                  <a:pt x="7585" y="1295"/>
                  <a:pt x="7469" y="1255"/>
                </a:cubicBezTo>
                <a:cubicBezTo>
                  <a:pt x="7342" y="1213"/>
                  <a:pt x="7212" y="1163"/>
                  <a:pt x="7098" y="1094"/>
                </a:cubicBezTo>
                <a:cubicBezTo>
                  <a:pt x="6906" y="978"/>
                  <a:pt x="6915" y="832"/>
                  <a:pt x="7098" y="701"/>
                </a:cubicBezTo>
                <a:cubicBezTo>
                  <a:pt x="7321" y="541"/>
                  <a:pt x="7575" y="498"/>
                  <a:pt x="7834" y="483"/>
                </a:cubicBezTo>
                <a:cubicBezTo>
                  <a:pt x="7861" y="481"/>
                  <a:pt x="7888" y="480"/>
                  <a:pt x="7914" y="480"/>
                </a:cubicBezTo>
                <a:cubicBezTo>
                  <a:pt x="8033" y="480"/>
                  <a:pt x="8153" y="495"/>
                  <a:pt x="8268" y="518"/>
                </a:cubicBezTo>
                <a:cubicBezTo>
                  <a:pt x="8461" y="555"/>
                  <a:pt x="8650" y="616"/>
                  <a:pt x="8792" y="766"/>
                </a:cubicBezTo>
                <a:cubicBezTo>
                  <a:pt x="8885" y="866"/>
                  <a:pt x="8880" y="931"/>
                  <a:pt x="8789" y="1026"/>
                </a:cubicBezTo>
                <a:cubicBezTo>
                  <a:pt x="8666" y="1153"/>
                  <a:pt x="8506" y="1207"/>
                  <a:pt x="8342" y="1257"/>
                </a:cubicBezTo>
                <a:cubicBezTo>
                  <a:pt x="8212" y="1296"/>
                  <a:pt x="8162" y="1368"/>
                  <a:pt x="8162" y="1507"/>
                </a:cubicBezTo>
                <a:lnTo>
                  <a:pt x="8162" y="2946"/>
                </a:lnTo>
                <a:cubicBezTo>
                  <a:pt x="8162" y="2969"/>
                  <a:pt x="8160" y="2994"/>
                  <a:pt x="8164" y="3017"/>
                </a:cubicBezTo>
                <a:cubicBezTo>
                  <a:pt x="8227" y="3399"/>
                  <a:pt x="8499" y="3683"/>
                  <a:pt x="8874" y="3767"/>
                </a:cubicBezTo>
                <a:cubicBezTo>
                  <a:pt x="9289" y="3858"/>
                  <a:pt x="9679" y="4011"/>
                  <a:pt x="10041" y="4231"/>
                </a:cubicBezTo>
                <a:cubicBezTo>
                  <a:pt x="10240" y="4350"/>
                  <a:pt x="10438" y="4444"/>
                  <a:pt x="10667" y="4444"/>
                </a:cubicBezTo>
                <a:cubicBezTo>
                  <a:pt x="10698" y="4444"/>
                  <a:pt x="10729" y="4442"/>
                  <a:pt x="10761" y="4439"/>
                </a:cubicBezTo>
                <a:cubicBezTo>
                  <a:pt x="10944" y="4417"/>
                  <a:pt x="11108" y="4355"/>
                  <a:pt x="11235" y="4231"/>
                </a:cubicBezTo>
                <a:cubicBezTo>
                  <a:pt x="11583" y="3892"/>
                  <a:pt x="11923" y="3544"/>
                  <a:pt x="12268" y="3201"/>
                </a:cubicBezTo>
                <a:cubicBezTo>
                  <a:pt x="12366" y="3106"/>
                  <a:pt x="12359" y="2994"/>
                  <a:pt x="12302" y="2877"/>
                </a:cubicBezTo>
                <a:cubicBezTo>
                  <a:pt x="12247" y="2763"/>
                  <a:pt x="12182" y="2649"/>
                  <a:pt x="12162" y="2527"/>
                </a:cubicBezTo>
                <a:cubicBezTo>
                  <a:pt x="12138" y="2373"/>
                  <a:pt x="12128" y="2289"/>
                  <a:pt x="12272" y="2244"/>
                </a:cubicBezTo>
                <a:cubicBezTo>
                  <a:pt x="12302" y="2235"/>
                  <a:pt x="12337" y="2228"/>
                  <a:pt x="12370" y="2228"/>
                </a:cubicBezTo>
                <a:cubicBezTo>
                  <a:pt x="12392" y="2228"/>
                  <a:pt x="12413" y="2231"/>
                  <a:pt x="12432" y="2237"/>
                </a:cubicBezTo>
                <a:cubicBezTo>
                  <a:pt x="12557" y="2274"/>
                  <a:pt x="12677" y="2322"/>
                  <a:pt x="12796" y="2372"/>
                </a:cubicBezTo>
                <a:cubicBezTo>
                  <a:pt x="12823" y="2382"/>
                  <a:pt x="12852" y="2388"/>
                  <a:pt x="12881" y="2388"/>
                </a:cubicBezTo>
                <a:cubicBezTo>
                  <a:pt x="12968" y="2388"/>
                  <a:pt x="13058" y="2341"/>
                  <a:pt x="13101" y="2261"/>
                </a:cubicBezTo>
                <a:cubicBezTo>
                  <a:pt x="13157" y="2161"/>
                  <a:pt x="13124" y="2002"/>
                  <a:pt x="13031" y="1950"/>
                </a:cubicBezTo>
                <a:cubicBezTo>
                  <a:pt x="12816" y="1834"/>
                  <a:pt x="12597" y="1750"/>
                  <a:pt x="12357" y="1750"/>
                </a:cubicBezTo>
                <a:cubicBezTo>
                  <a:pt x="12298" y="1750"/>
                  <a:pt x="12237" y="1755"/>
                  <a:pt x="12175" y="1766"/>
                </a:cubicBezTo>
                <a:cubicBezTo>
                  <a:pt x="11869" y="1823"/>
                  <a:pt x="11614" y="2152"/>
                  <a:pt x="11664" y="2462"/>
                </a:cubicBezTo>
                <a:cubicBezTo>
                  <a:pt x="11689" y="2636"/>
                  <a:pt x="11739" y="2806"/>
                  <a:pt x="11784" y="2997"/>
                </a:cubicBezTo>
                <a:cubicBezTo>
                  <a:pt x="11508" y="3273"/>
                  <a:pt x="11213" y="3570"/>
                  <a:pt x="10916" y="3863"/>
                </a:cubicBezTo>
                <a:cubicBezTo>
                  <a:pt x="10850" y="3926"/>
                  <a:pt x="10768" y="3956"/>
                  <a:pt x="10671" y="3959"/>
                </a:cubicBezTo>
                <a:cubicBezTo>
                  <a:pt x="10667" y="3959"/>
                  <a:pt x="10662" y="3959"/>
                  <a:pt x="10658" y="3959"/>
                </a:cubicBezTo>
                <a:cubicBezTo>
                  <a:pt x="10527" y="3959"/>
                  <a:pt x="10426" y="3896"/>
                  <a:pt x="10327" y="3827"/>
                </a:cubicBezTo>
                <a:cubicBezTo>
                  <a:pt x="10423" y="3587"/>
                  <a:pt x="10521" y="3348"/>
                  <a:pt x="10620" y="3107"/>
                </a:cubicBezTo>
                <a:cubicBezTo>
                  <a:pt x="10631" y="3082"/>
                  <a:pt x="10648" y="3051"/>
                  <a:pt x="10671" y="3042"/>
                </a:cubicBezTo>
                <a:cubicBezTo>
                  <a:pt x="11101" y="2862"/>
                  <a:pt x="11327" y="2398"/>
                  <a:pt x="11240" y="1953"/>
                </a:cubicBezTo>
                <a:cubicBezTo>
                  <a:pt x="11152" y="1514"/>
                  <a:pt x="10811" y="1211"/>
                  <a:pt x="10385" y="1169"/>
                </a:cubicBezTo>
                <a:cubicBezTo>
                  <a:pt x="10346" y="1165"/>
                  <a:pt x="10308" y="1163"/>
                  <a:pt x="10270" y="1163"/>
                </a:cubicBezTo>
                <a:cubicBezTo>
                  <a:pt x="9977" y="1163"/>
                  <a:pt x="9722" y="1281"/>
                  <a:pt x="9525" y="1525"/>
                </a:cubicBezTo>
                <a:cubicBezTo>
                  <a:pt x="9284" y="1827"/>
                  <a:pt x="9253" y="2159"/>
                  <a:pt x="9379" y="2514"/>
                </a:cubicBezTo>
                <a:cubicBezTo>
                  <a:pt x="9389" y="2543"/>
                  <a:pt x="9393" y="2582"/>
                  <a:pt x="9382" y="2611"/>
                </a:cubicBezTo>
                <a:cubicBezTo>
                  <a:pt x="9287" y="2847"/>
                  <a:pt x="9188" y="3082"/>
                  <a:pt x="9090" y="3318"/>
                </a:cubicBezTo>
                <a:cubicBezTo>
                  <a:pt x="9065" y="3312"/>
                  <a:pt x="9042" y="3307"/>
                  <a:pt x="9020" y="3301"/>
                </a:cubicBezTo>
                <a:cubicBezTo>
                  <a:pt x="8766" y="3247"/>
                  <a:pt x="8653" y="3096"/>
                  <a:pt x="8646" y="2923"/>
                </a:cubicBezTo>
                <a:cubicBezTo>
                  <a:pt x="8631" y="2506"/>
                  <a:pt x="8641" y="2089"/>
                  <a:pt x="8641" y="1667"/>
                </a:cubicBezTo>
                <a:cubicBezTo>
                  <a:pt x="8846" y="1602"/>
                  <a:pt x="9020" y="1494"/>
                  <a:pt x="9167" y="1339"/>
                </a:cubicBezTo>
                <a:cubicBezTo>
                  <a:pt x="9372" y="1122"/>
                  <a:pt x="9410" y="788"/>
                  <a:pt x="9242" y="541"/>
                </a:cubicBezTo>
                <a:cubicBezTo>
                  <a:pt x="9064" y="276"/>
                  <a:pt x="8795" y="146"/>
                  <a:pt x="8496" y="71"/>
                </a:cubicBezTo>
                <a:cubicBezTo>
                  <a:pt x="8382" y="40"/>
                  <a:pt x="8263" y="23"/>
                  <a:pt x="8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4"/>
          <p:cNvSpPr/>
          <p:nvPr/>
        </p:nvSpPr>
        <p:spPr>
          <a:xfrm>
            <a:off x="589747" y="92405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4"/>
          <p:cNvSpPr txBox="1">
            <a:spLocks noGrp="1"/>
          </p:cNvSpPr>
          <p:nvPr>
            <p:ph type="title"/>
          </p:nvPr>
        </p:nvSpPr>
        <p:spPr>
          <a:xfrm>
            <a:off x="357602" y="35135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Các mô tả thực thể và các mối quan hệ </a:t>
            </a:r>
            <a:endParaRPr sz="1800" dirty="0"/>
          </a:p>
        </p:txBody>
      </p:sp>
      <p:sp>
        <p:nvSpPr>
          <p:cNvPr id="225" name="Google Shape;225;p34"/>
          <p:cNvSpPr txBox="1">
            <a:spLocks noGrp="1"/>
          </p:cNvSpPr>
          <p:nvPr>
            <p:ph type="subTitle" idx="2"/>
          </p:nvPr>
        </p:nvSpPr>
        <p:spPr>
          <a:xfrm>
            <a:off x="357602" y="1683368"/>
            <a:ext cx="8509951" cy="3191848"/>
          </a:xfrm>
          <a:prstGeom prst="rect">
            <a:avLst/>
          </a:prstGeom>
        </p:spPr>
        <p:txBody>
          <a:bodyPr spcFirstLastPara="1" wrap="square" lIns="91425" tIns="91425" rIns="91425" bIns="91425" anchor="t" anchorCtr="0">
            <a:noAutofit/>
          </a:bodyPr>
          <a:lstStyle/>
          <a:p>
            <a:pPr lvl="0"/>
            <a:r>
              <a:rPr lang="en-US" b="1" dirty="0">
                <a:latin typeface="Jura" panose="020B0604020202020204" charset="0"/>
                <a:ea typeface="Jura" panose="020B0604020202020204" charset="0"/>
              </a:rPr>
              <a:t>Ca </a:t>
            </a:r>
            <a:r>
              <a:rPr lang="en-US" b="1" dirty="0" err="1">
                <a:latin typeface="Jura" panose="020B0604020202020204" charset="0"/>
                <a:ea typeface="Jura" panose="020B0604020202020204" charset="0"/>
              </a:rPr>
              <a:t>làm</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việc</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Như</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đã</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đề</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cập</a:t>
            </a:r>
            <a:r>
              <a:rPr lang="en-US" dirty="0">
                <a:latin typeface="Jura" panose="020B0604020202020204" charset="0"/>
                <a:ea typeface="Jura" panose="020B0604020202020204" charset="0"/>
              </a:rPr>
              <a:t> ở </a:t>
            </a:r>
            <a:r>
              <a:rPr lang="en-US" dirty="0" err="1">
                <a:latin typeface="Jura" panose="020B0604020202020204" charset="0"/>
                <a:ea typeface="Jura" panose="020B0604020202020204" charset="0"/>
              </a:rPr>
              <a:t>phần</a:t>
            </a:r>
            <a:r>
              <a:rPr lang="en-US" dirty="0">
                <a:latin typeface="Jura" panose="020B0604020202020204" charset="0"/>
                <a:ea typeface="Jura" panose="020B0604020202020204" charset="0"/>
              </a:rPr>
              <a:t> I,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nhân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những</a:t>
            </a:r>
            <a:r>
              <a:rPr lang="en-US" dirty="0">
                <a:latin typeface="Jura" panose="020B0604020202020204" charset="0"/>
                <a:ea typeface="Jura" panose="020B0604020202020204" charset="0"/>
              </a:rPr>
              <a:t> ca </a:t>
            </a:r>
            <a:r>
              <a:rPr lang="en-US" dirty="0" err="1">
                <a:latin typeface="Jura" panose="020B0604020202020204" charset="0"/>
                <a:ea typeface="Jura" panose="020B0604020202020204" charset="0"/>
              </a:rPr>
              <a:t>làm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nhau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Vậy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chấm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công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cần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diện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thông</a:t>
            </a:r>
            <a:r>
              <a:rPr lang="en-US" dirty="0">
                <a:latin typeface="Jura" panose="020B0604020202020204" charset="0"/>
                <a:ea typeface="Jura" panose="020B0604020202020204" charset="0"/>
              </a:rPr>
              <a:t> tin </a:t>
            </a:r>
            <a:r>
              <a:rPr lang="en-US" dirty="0" err="1">
                <a:latin typeface="Jura" panose="020B0604020202020204" charset="0"/>
                <a:ea typeface="Jura" panose="020B0604020202020204" charset="0"/>
              </a:rPr>
              <a:t>về</a:t>
            </a:r>
            <a:r>
              <a:rPr lang="en-US" dirty="0">
                <a:latin typeface="Jura" panose="020B0604020202020204" charset="0"/>
                <a:ea typeface="Jura" panose="020B0604020202020204" charset="0"/>
              </a:rPr>
              <a:t> </a:t>
            </a:r>
            <a:r>
              <a:rPr lang="en-US" u="sng" dirty="0" err="1">
                <a:latin typeface="Jura" panose="020B0604020202020204" charset="0"/>
                <a:ea typeface="Jura" panose="020B0604020202020204" charset="0"/>
              </a:rPr>
              <a:t>tenCa</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thoiGian</a:t>
            </a:r>
            <a:r>
              <a:rPr lang="en-US" dirty="0">
                <a:latin typeface="Jura" panose="020B0604020202020204" charset="0"/>
                <a:ea typeface="Jura" panose="020B0604020202020204" charset="0"/>
              </a:rPr>
              <a:t>.</a:t>
            </a:r>
          </a:p>
          <a:p>
            <a:pPr lvl="0"/>
            <a:endParaRPr lang="en-US" b="1" dirty="0">
              <a:latin typeface="Jura" panose="020B0604020202020204" charset="0"/>
              <a:ea typeface="Jura" panose="020B0604020202020204" charset="0"/>
            </a:endParaRPr>
          </a:p>
          <a:p>
            <a:pPr lvl="0"/>
            <a:r>
              <a:rPr lang="en-US" b="1" dirty="0" err="1">
                <a:latin typeface="Jura" panose="020B0604020202020204" charset="0"/>
                <a:ea typeface="Jura" panose="020B0604020202020204" charset="0"/>
              </a:rPr>
              <a:t>Phiếu</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sử</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dụng</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dịch</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vụ</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diện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thông</a:t>
            </a:r>
            <a:r>
              <a:rPr lang="en-US" dirty="0">
                <a:latin typeface="Jura" panose="020B0604020202020204" charset="0"/>
                <a:ea typeface="Jura" panose="020B0604020202020204" charset="0"/>
              </a:rPr>
              <a:t> tin </a:t>
            </a:r>
            <a:r>
              <a:rPr lang="en-US" dirty="0" err="1">
                <a:latin typeface="Jura" panose="020B0604020202020204" charset="0"/>
                <a:ea typeface="Jura" panose="020B0604020202020204" charset="0"/>
              </a:rPr>
              <a:t>về</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việc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sử</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dụng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dịch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vụ</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u="sng" dirty="0" err="1">
                <a:latin typeface="Jura" panose="020B0604020202020204" charset="0"/>
                <a:ea typeface="Jura" panose="020B0604020202020204" charset="0"/>
              </a:rPr>
              <a:t>maPSDDV</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ngaySD</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tongTien</a:t>
            </a:r>
            <a:r>
              <a:rPr lang="en-US" dirty="0">
                <a:latin typeface="Jura" panose="020B0604020202020204" charset="0"/>
                <a:ea typeface="Jura" panose="020B0604020202020204" charset="0"/>
              </a:rPr>
              <a:t>.</a:t>
            </a:r>
          </a:p>
          <a:p>
            <a:pPr lvl="0"/>
            <a:endParaRPr lang="en-US" b="1" dirty="0">
              <a:latin typeface="Jura" panose="020B0604020202020204" charset="0"/>
              <a:ea typeface="Jura" panose="020B0604020202020204" charset="0"/>
            </a:endParaRPr>
          </a:p>
          <a:p>
            <a:pPr lvl="0"/>
            <a:r>
              <a:rPr lang="en-US" b="1" dirty="0" err="1">
                <a:latin typeface="Jura" panose="020B0604020202020204" charset="0"/>
                <a:ea typeface="Jura" panose="020B0604020202020204" charset="0"/>
              </a:rPr>
              <a:t>Dịch</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vụ</a:t>
            </a:r>
            <a:r>
              <a:rPr lang="en-US" b="1" dirty="0">
                <a:latin typeface="Jura" panose="020B0604020202020204" charset="0"/>
                <a:ea typeface="Jura" panose="020B0604020202020204" charset="0"/>
              </a:rPr>
              <a: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Đây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là</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riêng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cung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cấp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thông</a:t>
            </a:r>
            <a:r>
              <a:rPr lang="en-US" dirty="0">
                <a:latin typeface="Jura" panose="020B0604020202020204" charset="0"/>
                <a:ea typeface="Jura" panose="020B0604020202020204" charset="0"/>
              </a:rPr>
              <a:t> tin </a:t>
            </a:r>
            <a:r>
              <a:rPr lang="en-US" dirty="0" err="1">
                <a:latin typeface="Jura" panose="020B0604020202020204" charset="0"/>
                <a:ea typeface="Jura" panose="020B0604020202020204" charset="0"/>
              </a:rPr>
              <a:t>về</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những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dịch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vụ</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mà</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sạn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u="sng" dirty="0" err="1">
                <a:latin typeface="Jura" panose="020B0604020202020204" charset="0"/>
                <a:ea typeface="Jura" panose="020B0604020202020204" charset="0"/>
              </a:rPr>
              <a:t>maDV</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giaTien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tenDV</a:t>
            </a:r>
            <a:r>
              <a:rPr lang="en-US" dirty="0">
                <a:latin typeface="Jura" panose="020B0604020202020204" charset="0"/>
                <a:ea typeface="Jura" panose="020B0604020202020204" charset="0"/>
              </a:rPr>
              <a:t>.</a:t>
            </a:r>
          </a:p>
          <a:p>
            <a:pPr lvl="0"/>
            <a:endParaRPr lang="en-US" b="1" dirty="0">
              <a:latin typeface="Jura" panose="020B0604020202020204" charset="0"/>
              <a:ea typeface="Jura" panose="020B0604020202020204" charset="0"/>
            </a:endParaRPr>
          </a:p>
          <a:p>
            <a:pPr lvl="0"/>
            <a:r>
              <a:rPr lang="en-US" b="1" dirty="0" err="1">
                <a:latin typeface="Jura" panose="020B0604020202020204" charset="0"/>
                <a:ea typeface="Jura" panose="020B0604020202020204" charset="0"/>
              </a:rPr>
              <a:t>Phiếu</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thuê</a:t>
            </a:r>
            <a:r>
              <a:rPr lang="en-US" b="1" dirty="0">
                <a:latin typeface="Jura" panose="020B0604020202020204" charset="0"/>
                <a:ea typeface="Jura" panose="020B0604020202020204" charset="0"/>
              </a:rPr>
              <a: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u="sng" dirty="0" err="1">
                <a:latin typeface="Jura" panose="020B0604020202020204" charset="0"/>
                <a:ea typeface="Jura" panose="020B0604020202020204" charset="0"/>
              </a:rPr>
              <a:t>maPTP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maPhong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ngayDen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tienCoc</a:t>
            </a:r>
            <a:r>
              <a:rPr lang="en-US" dirty="0">
                <a:latin typeface="Jura" panose="020B0604020202020204" charset="0"/>
                <a:ea typeface="Jura" panose="020B0604020202020204" charset="0"/>
              </a:rPr>
              <a:t>.</a:t>
            </a:r>
          </a:p>
          <a:p>
            <a:pPr lvl="0"/>
            <a:endParaRPr lang="en-US" b="1" dirty="0">
              <a:latin typeface="Jura" panose="020B0604020202020204" charset="0"/>
              <a:ea typeface="Jura" panose="020B0604020202020204" charset="0"/>
            </a:endParaRPr>
          </a:p>
          <a:p>
            <a:pPr lvl="0"/>
            <a:r>
              <a:rPr lang="en-US" b="1" dirty="0">
                <a:latin typeface="Jura" panose="020B0604020202020204" charset="0"/>
                <a:ea typeface="Jura" panose="020B0604020202020204" charset="0"/>
              </a:rPr>
              <a:t>Chi </a:t>
            </a:r>
            <a:r>
              <a:rPr lang="en-US" b="1" dirty="0" err="1">
                <a:latin typeface="Jura" panose="020B0604020202020204" charset="0"/>
                <a:ea typeface="Jura" panose="020B0604020202020204" charset="0"/>
              </a:rPr>
              <a:t>tiết</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thuê</a:t>
            </a:r>
            <a:r>
              <a:rPr lang="en-US" b="1" dirty="0">
                <a:latin typeface="Jura" panose="020B0604020202020204" charset="0"/>
                <a:ea typeface="Jura" panose="020B0604020202020204" charset="0"/>
              </a:rPr>
              <a: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được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sinh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ra</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làm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trung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gian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kết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CCCD, </a:t>
            </a:r>
            <a:r>
              <a:rPr lang="en-US" dirty="0" err="1">
                <a:latin typeface="Jura" panose="020B0604020202020204" charset="0"/>
                <a:ea typeface="Jura" panose="020B0604020202020204" charset="0"/>
              </a:rPr>
              <a:t>phuThu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ngayDi</a:t>
            </a:r>
            <a:r>
              <a:rPr lang="en-US" dirty="0">
                <a:latin typeface="Jura" panose="020B0604020202020204" charset="0"/>
                <a:ea typeface="Jura" panose="020B0604020202020204" charset="0"/>
              </a:rPr>
              <a:t>.</a:t>
            </a:r>
          </a:p>
          <a:p>
            <a:pPr lvl="0"/>
            <a:endParaRPr lang="en-US" b="1" dirty="0">
              <a:latin typeface="Jura" panose="020B0604020202020204" charset="0"/>
              <a:ea typeface="Jura" panose="020B0604020202020204" charset="0"/>
            </a:endParaRPr>
          </a:p>
          <a:p>
            <a:pPr lvl="0"/>
            <a:r>
              <a:rPr lang="en-US" b="1" dirty="0" err="1">
                <a:latin typeface="Jura" panose="020B0604020202020204" charset="0"/>
                <a:ea typeface="Jura" panose="020B0604020202020204" charset="0"/>
              </a:rPr>
              <a:t>Biên</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bản</a:t>
            </a:r>
            <a:r>
              <a:rPr lang="en-US" b="1" dirty="0">
                <a:latin typeface="Jura" panose="020B0604020202020204" charset="0"/>
                <a:ea typeface="Jura" panose="020B0604020202020204" charset="0"/>
              </a:rPr>
              <a:t> vi </a:t>
            </a:r>
            <a:r>
              <a:rPr lang="en-US" b="1" dirty="0" err="1">
                <a:latin typeface="Jura" panose="020B0604020202020204" charset="0"/>
                <a:ea typeface="Jura" panose="020B0604020202020204" charset="0"/>
              </a:rPr>
              <a:t>phạm</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diện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thông</a:t>
            </a:r>
            <a:r>
              <a:rPr lang="en-US" dirty="0">
                <a:latin typeface="Jura" panose="020B0604020202020204" charset="0"/>
                <a:ea typeface="Jura" panose="020B0604020202020204" charset="0"/>
              </a:rPr>
              <a:t> tin vi </a:t>
            </a:r>
            <a:r>
              <a:rPr lang="en-US" dirty="0" err="1">
                <a:latin typeface="Jura" panose="020B0604020202020204" charset="0"/>
                <a:ea typeface="Jura" panose="020B0604020202020204" charset="0"/>
              </a:rPr>
              <a:t>phạm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của</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hàng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bao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gồm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như</a:t>
            </a:r>
            <a:r>
              <a:rPr lang="en-US" dirty="0">
                <a:latin typeface="Jura" panose="020B0604020202020204" charset="0"/>
                <a:ea typeface="Jura" panose="020B0604020202020204" charset="0"/>
              </a:rPr>
              <a:t>: </a:t>
            </a:r>
            <a:r>
              <a:rPr lang="en-US" u="sng" dirty="0" err="1">
                <a:latin typeface="Jura" panose="020B0604020202020204" charset="0"/>
                <a:ea typeface="Jura" panose="020B0604020202020204" charset="0"/>
              </a:rPr>
              <a:t>maBBVP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maPhong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ngayDen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tienCoc</a:t>
            </a:r>
            <a:r>
              <a:rPr lang="en-US" dirty="0">
                <a:latin typeface="Jura" panose="020B0604020202020204" charset="0"/>
                <a:ea typeface="Jura" panose="020B0604020202020204" charset="0"/>
              </a:rPr>
              <a:t>.</a:t>
            </a:r>
          </a:p>
        </p:txBody>
      </p:sp>
      <p:sp>
        <p:nvSpPr>
          <p:cNvPr id="226" name="Google Shape;226;p34"/>
          <p:cNvSpPr txBox="1">
            <a:spLocks noGrp="1"/>
          </p:cNvSpPr>
          <p:nvPr>
            <p:ph type="subTitle" idx="3"/>
          </p:nvPr>
        </p:nvSpPr>
        <p:spPr>
          <a:xfrm>
            <a:off x="1239249" y="1033868"/>
            <a:ext cx="2809200" cy="44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Thực</a:t>
            </a:r>
            <a:r>
              <a:rPr lang="en-US" dirty="0"/>
              <a:t> </a:t>
            </a:r>
            <a:r>
              <a:rPr lang="en-US" dirty="0" err="1"/>
              <a:t>thể</a:t>
            </a:r>
            <a:endParaRPr dirty="0"/>
          </a:p>
        </p:txBody>
      </p:sp>
      <p:sp>
        <p:nvSpPr>
          <p:cNvPr id="227" name="Google Shape;227;p34"/>
          <p:cNvSpPr/>
          <p:nvPr/>
        </p:nvSpPr>
        <p:spPr>
          <a:xfrm>
            <a:off x="691913" y="1026301"/>
            <a:ext cx="445174" cy="445005"/>
          </a:xfrm>
          <a:custGeom>
            <a:avLst/>
            <a:gdLst/>
            <a:ahLst/>
            <a:cxnLst/>
            <a:rect l="l" t="t" r="r" b="b"/>
            <a:pathLst>
              <a:path w="15827" h="15821" extrusionOk="0">
                <a:moveTo>
                  <a:pt x="10281" y="1653"/>
                </a:moveTo>
                <a:cubicBezTo>
                  <a:pt x="10407" y="1653"/>
                  <a:pt x="10535" y="1705"/>
                  <a:pt x="10640" y="1814"/>
                </a:cubicBezTo>
                <a:cubicBezTo>
                  <a:pt x="10917" y="2104"/>
                  <a:pt x="10757" y="2530"/>
                  <a:pt x="10412" y="2628"/>
                </a:cubicBezTo>
                <a:cubicBezTo>
                  <a:pt x="10280" y="2664"/>
                  <a:pt x="10239" y="2768"/>
                  <a:pt x="10195" y="2875"/>
                </a:cubicBezTo>
                <a:cubicBezTo>
                  <a:pt x="10096" y="3121"/>
                  <a:pt x="9995" y="3363"/>
                  <a:pt x="9895" y="3605"/>
                </a:cubicBezTo>
                <a:cubicBezTo>
                  <a:pt x="9779" y="3557"/>
                  <a:pt x="9672" y="3513"/>
                  <a:pt x="9559" y="3465"/>
                </a:cubicBezTo>
                <a:cubicBezTo>
                  <a:pt x="9629" y="3301"/>
                  <a:pt x="9696" y="3141"/>
                  <a:pt x="9762" y="2980"/>
                </a:cubicBezTo>
                <a:cubicBezTo>
                  <a:pt x="9808" y="2868"/>
                  <a:pt x="9850" y="2755"/>
                  <a:pt x="9898" y="2646"/>
                </a:cubicBezTo>
                <a:cubicBezTo>
                  <a:pt x="9934" y="2565"/>
                  <a:pt x="9918" y="2488"/>
                  <a:pt x="9876" y="2422"/>
                </a:cubicBezTo>
                <a:cubicBezTo>
                  <a:pt x="9737" y="2203"/>
                  <a:pt x="9765" y="1999"/>
                  <a:pt x="9911" y="1830"/>
                </a:cubicBezTo>
                <a:cubicBezTo>
                  <a:pt x="10010" y="1714"/>
                  <a:pt x="10144" y="1653"/>
                  <a:pt x="10281" y="1653"/>
                </a:cubicBezTo>
                <a:close/>
                <a:moveTo>
                  <a:pt x="5546" y="1654"/>
                </a:moveTo>
                <a:cubicBezTo>
                  <a:pt x="5768" y="1654"/>
                  <a:pt x="5965" y="1813"/>
                  <a:pt x="6018" y="2026"/>
                </a:cubicBezTo>
                <a:cubicBezTo>
                  <a:pt x="6043" y="2124"/>
                  <a:pt x="6037" y="2254"/>
                  <a:pt x="5988" y="2338"/>
                </a:cubicBezTo>
                <a:cubicBezTo>
                  <a:pt x="5882" y="2516"/>
                  <a:pt x="5924" y="2667"/>
                  <a:pt x="6001" y="2833"/>
                </a:cubicBezTo>
                <a:cubicBezTo>
                  <a:pt x="6094" y="3038"/>
                  <a:pt x="6176" y="3250"/>
                  <a:pt x="6268" y="3469"/>
                </a:cubicBezTo>
                <a:cubicBezTo>
                  <a:pt x="6155" y="3518"/>
                  <a:pt x="6047" y="3563"/>
                  <a:pt x="5934" y="3611"/>
                </a:cubicBezTo>
                <a:cubicBezTo>
                  <a:pt x="5872" y="3462"/>
                  <a:pt x="5810" y="3314"/>
                  <a:pt x="5750" y="3167"/>
                </a:cubicBezTo>
                <a:cubicBezTo>
                  <a:pt x="5695" y="3031"/>
                  <a:pt x="5648" y="2891"/>
                  <a:pt x="5583" y="2761"/>
                </a:cubicBezTo>
                <a:cubicBezTo>
                  <a:pt x="5556" y="2707"/>
                  <a:pt x="5495" y="2657"/>
                  <a:pt x="5440" y="2642"/>
                </a:cubicBezTo>
                <a:cubicBezTo>
                  <a:pt x="5207" y="2571"/>
                  <a:pt x="5068" y="2415"/>
                  <a:pt x="5046" y="2181"/>
                </a:cubicBezTo>
                <a:cubicBezTo>
                  <a:pt x="5027" y="2004"/>
                  <a:pt x="5113" y="1848"/>
                  <a:pt x="5259" y="1748"/>
                </a:cubicBezTo>
                <a:cubicBezTo>
                  <a:pt x="5353" y="1683"/>
                  <a:pt x="5452" y="1654"/>
                  <a:pt x="5546" y="1654"/>
                </a:cubicBezTo>
                <a:close/>
                <a:moveTo>
                  <a:pt x="9199" y="4738"/>
                </a:moveTo>
                <a:cubicBezTo>
                  <a:pt x="9188" y="4738"/>
                  <a:pt x="9177" y="4739"/>
                  <a:pt x="9165" y="4741"/>
                </a:cubicBezTo>
                <a:cubicBezTo>
                  <a:pt x="9155" y="4740"/>
                  <a:pt x="9145" y="4739"/>
                  <a:pt x="9135" y="4739"/>
                </a:cubicBezTo>
                <a:cubicBezTo>
                  <a:pt x="9006" y="4739"/>
                  <a:pt x="8924" y="4852"/>
                  <a:pt x="8924" y="4969"/>
                </a:cubicBezTo>
                <a:cubicBezTo>
                  <a:pt x="8924" y="5115"/>
                  <a:pt x="9024" y="5217"/>
                  <a:pt x="9156" y="5217"/>
                </a:cubicBezTo>
                <a:cubicBezTo>
                  <a:pt x="9156" y="5217"/>
                  <a:pt x="9157" y="5217"/>
                  <a:pt x="9158" y="5217"/>
                </a:cubicBezTo>
                <a:cubicBezTo>
                  <a:pt x="9276" y="5217"/>
                  <a:pt x="9409" y="5111"/>
                  <a:pt x="9405" y="4980"/>
                </a:cubicBezTo>
                <a:cubicBezTo>
                  <a:pt x="9402" y="4874"/>
                  <a:pt x="9324" y="4738"/>
                  <a:pt x="9199" y="4738"/>
                </a:cubicBezTo>
                <a:close/>
                <a:moveTo>
                  <a:pt x="9968" y="5221"/>
                </a:moveTo>
                <a:cubicBezTo>
                  <a:pt x="9844" y="5221"/>
                  <a:pt x="9744" y="5339"/>
                  <a:pt x="9740" y="5469"/>
                </a:cubicBezTo>
                <a:cubicBezTo>
                  <a:pt x="9734" y="5608"/>
                  <a:pt x="9864" y="5711"/>
                  <a:pt x="9964" y="5711"/>
                </a:cubicBezTo>
                <a:cubicBezTo>
                  <a:pt x="9967" y="5711"/>
                  <a:pt x="9970" y="5711"/>
                  <a:pt x="9973" y="5710"/>
                </a:cubicBezTo>
                <a:cubicBezTo>
                  <a:pt x="10102" y="5702"/>
                  <a:pt x="10224" y="5640"/>
                  <a:pt x="10217" y="5466"/>
                </a:cubicBezTo>
                <a:cubicBezTo>
                  <a:pt x="10228" y="5306"/>
                  <a:pt x="10103" y="5224"/>
                  <a:pt x="9975" y="5221"/>
                </a:cubicBezTo>
                <a:cubicBezTo>
                  <a:pt x="9973" y="5221"/>
                  <a:pt x="9970" y="5221"/>
                  <a:pt x="9968" y="5221"/>
                </a:cubicBezTo>
                <a:close/>
                <a:moveTo>
                  <a:pt x="13623" y="4987"/>
                </a:moveTo>
                <a:cubicBezTo>
                  <a:pt x="13851" y="4987"/>
                  <a:pt x="14057" y="5163"/>
                  <a:pt x="14102" y="5386"/>
                </a:cubicBezTo>
                <a:cubicBezTo>
                  <a:pt x="14164" y="5701"/>
                  <a:pt x="13915" y="5976"/>
                  <a:pt x="13621" y="5976"/>
                </a:cubicBezTo>
                <a:cubicBezTo>
                  <a:pt x="13614" y="5976"/>
                  <a:pt x="13607" y="5975"/>
                  <a:pt x="13599" y="5975"/>
                </a:cubicBezTo>
                <a:cubicBezTo>
                  <a:pt x="13526" y="5972"/>
                  <a:pt x="13441" y="5951"/>
                  <a:pt x="13380" y="5911"/>
                </a:cubicBezTo>
                <a:cubicBezTo>
                  <a:pt x="13322" y="5873"/>
                  <a:pt x="13266" y="5857"/>
                  <a:pt x="13209" y="5857"/>
                </a:cubicBezTo>
                <a:cubicBezTo>
                  <a:pt x="13158" y="5857"/>
                  <a:pt x="13107" y="5870"/>
                  <a:pt x="13053" y="5893"/>
                </a:cubicBezTo>
                <a:cubicBezTo>
                  <a:pt x="12818" y="5993"/>
                  <a:pt x="12584" y="6088"/>
                  <a:pt x="12337" y="6191"/>
                </a:cubicBezTo>
                <a:cubicBezTo>
                  <a:pt x="12286" y="6077"/>
                  <a:pt x="12241" y="5972"/>
                  <a:pt x="12192" y="5859"/>
                </a:cubicBezTo>
                <a:cubicBezTo>
                  <a:pt x="12336" y="5798"/>
                  <a:pt x="12479" y="5739"/>
                  <a:pt x="12620" y="5678"/>
                </a:cubicBezTo>
                <a:cubicBezTo>
                  <a:pt x="12749" y="5624"/>
                  <a:pt x="12879" y="5570"/>
                  <a:pt x="13011" y="5518"/>
                </a:cubicBezTo>
                <a:cubicBezTo>
                  <a:pt x="13096" y="5484"/>
                  <a:pt x="13124" y="5409"/>
                  <a:pt x="13150" y="5331"/>
                </a:cubicBezTo>
                <a:cubicBezTo>
                  <a:pt x="13208" y="5157"/>
                  <a:pt x="13324" y="5053"/>
                  <a:pt x="13505" y="5003"/>
                </a:cubicBezTo>
                <a:cubicBezTo>
                  <a:pt x="13544" y="4992"/>
                  <a:pt x="13584" y="4987"/>
                  <a:pt x="13623" y="4987"/>
                </a:cubicBezTo>
                <a:close/>
                <a:moveTo>
                  <a:pt x="9165" y="5713"/>
                </a:moveTo>
                <a:cubicBezTo>
                  <a:pt x="9047" y="5713"/>
                  <a:pt x="8912" y="5813"/>
                  <a:pt x="8924" y="5950"/>
                </a:cubicBezTo>
                <a:cubicBezTo>
                  <a:pt x="8938" y="6107"/>
                  <a:pt x="9006" y="6191"/>
                  <a:pt x="9154" y="6191"/>
                </a:cubicBezTo>
                <a:cubicBezTo>
                  <a:pt x="9162" y="6192"/>
                  <a:pt x="9170" y="6193"/>
                  <a:pt x="9178" y="6193"/>
                </a:cubicBezTo>
                <a:cubicBezTo>
                  <a:pt x="9306" y="6193"/>
                  <a:pt x="9403" y="6087"/>
                  <a:pt x="9403" y="5952"/>
                </a:cubicBezTo>
                <a:cubicBezTo>
                  <a:pt x="9403" y="5821"/>
                  <a:pt x="9301" y="5718"/>
                  <a:pt x="9170" y="5713"/>
                </a:cubicBezTo>
                <a:cubicBezTo>
                  <a:pt x="9168" y="5713"/>
                  <a:pt x="9166" y="5713"/>
                  <a:pt x="9165" y="5713"/>
                </a:cubicBezTo>
                <a:close/>
                <a:moveTo>
                  <a:pt x="2213" y="4987"/>
                </a:moveTo>
                <a:cubicBezTo>
                  <a:pt x="2437" y="4987"/>
                  <a:pt x="2644" y="5144"/>
                  <a:pt x="2690" y="5386"/>
                </a:cubicBezTo>
                <a:cubicBezTo>
                  <a:pt x="2711" y="5498"/>
                  <a:pt x="2779" y="5563"/>
                  <a:pt x="2887" y="5606"/>
                </a:cubicBezTo>
                <a:cubicBezTo>
                  <a:pt x="3127" y="5699"/>
                  <a:pt x="3363" y="5804"/>
                  <a:pt x="3611" y="5907"/>
                </a:cubicBezTo>
                <a:cubicBezTo>
                  <a:pt x="3566" y="6020"/>
                  <a:pt x="3519" y="6129"/>
                  <a:pt x="3474" y="6241"/>
                </a:cubicBezTo>
                <a:cubicBezTo>
                  <a:pt x="3243" y="6143"/>
                  <a:pt x="3010" y="6050"/>
                  <a:pt x="2779" y="5951"/>
                </a:cubicBezTo>
                <a:cubicBezTo>
                  <a:pt x="2705" y="5919"/>
                  <a:pt x="2635" y="5896"/>
                  <a:pt x="2562" y="5896"/>
                </a:cubicBezTo>
                <a:cubicBezTo>
                  <a:pt x="2511" y="5896"/>
                  <a:pt x="2457" y="5908"/>
                  <a:pt x="2398" y="5935"/>
                </a:cubicBezTo>
                <a:cubicBezTo>
                  <a:pt x="2332" y="5966"/>
                  <a:pt x="2266" y="5980"/>
                  <a:pt x="2203" y="5980"/>
                </a:cubicBezTo>
                <a:cubicBezTo>
                  <a:pt x="2010" y="5980"/>
                  <a:pt x="1840" y="5853"/>
                  <a:pt x="1767" y="5702"/>
                </a:cubicBezTo>
                <a:cubicBezTo>
                  <a:pt x="1650" y="5457"/>
                  <a:pt x="1741" y="5171"/>
                  <a:pt x="1981" y="5045"/>
                </a:cubicBezTo>
                <a:cubicBezTo>
                  <a:pt x="2057" y="5006"/>
                  <a:pt x="2136" y="4987"/>
                  <a:pt x="2213" y="4987"/>
                </a:cubicBezTo>
                <a:close/>
                <a:moveTo>
                  <a:pt x="5220" y="6190"/>
                </a:moveTo>
                <a:cubicBezTo>
                  <a:pt x="5075" y="6190"/>
                  <a:pt x="4969" y="6290"/>
                  <a:pt x="4969" y="6428"/>
                </a:cubicBezTo>
                <a:cubicBezTo>
                  <a:pt x="4969" y="6567"/>
                  <a:pt x="5072" y="6669"/>
                  <a:pt x="5204" y="6669"/>
                </a:cubicBezTo>
                <a:cubicBezTo>
                  <a:pt x="5208" y="6669"/>
                  <a:pt x="5212" y="6668"/>
                  <a:pt x="5217" y="6668"/>
                </a:cubicBezTo>
                <a:cubicBezTo>
                  <a:pt x="5361" y="6661"/>
                  <a:pt x="5446" y="6579"/>
                  <a:pt x="5446" y="6431"/>
                </a:cubicBezTo>
                <a:cubicBezTo>
                  <a:pt x="5446" y="6289"/>
                  <a:pt x="5354" y="6190"/>
                  <a:pt x="5220" y="6190"/>
                </a:cubicBezTo>
                <a:close/>
                <a:moveTo>
                  <a:pt x="7031" y="4365"/>
                </a:moveTo>
                <a:cubicBezTo>
                  <a:pt x="6943" y="4375"/>
                  <a:pt x="6857" y="4382"/>
                  <a:pt x="6772" y="4400"/>
                </a:cubicBezTo>
                <a:cubicBezTo>
                  <a:pt x="6405" y="4480"/>
                  <a:pt x="6129" y="4686"/>
                  <a:pt x="5952" y="5013"/>
                </a:cubicBezTo>
                <a:cubicBezTo>
                  <a:pt x="5902" y="5109"/>
                  <a:pt x="5875" y="5222"/>
                  <a:pt x="5859" y="5331"/>
                </a:cubicBezTo>
                <a:cubicBezTo>
                  <a:pt x="5846" y="5420"/>
                  <a:pt x="5948" y="5527"/>
                  <a:pt x="6027" y="5536"/>
                </a:cubicBezTo>
                <a:cubicBezTo>
                  <a:pt x="6047" y="5539"/>
                  <a:pt x="6066" y="5541"/>
                  <a:pt x="6085" y="5541"/>
                </a:cubicBezTo>
                <a:cubicBezTo>
                  <a:pt x="6195" y="5541"/>
                  <a:pt x="6285" y="5492"/>
                  <a:pt x="6313" y="5408"/>
                </a:cubicBezTo>
                <a:cubicBezTo>
                  <a:pt x="6367" y="5245"/>
                  <a:pt x="6455" y="5108"/>
                  <a:pt x="6593" y="5003"/>
                </a:cubicBezTo>
                <a:cubicBezTo>
                  <a:pt x="6721" y="4905"/>
                  <a:pt x="6870" y="4853"/>
                  <a:pt x="7026" y="4853"/>
                </a:cubicBezTo>
                <a:cubicBezTo>
                  <a:pt x="7032" y="4853"/>
                  <a:pt x="7039" y="4853"/>
                  <a:pt x="7045" y="4853"/>
                </a:cubicBezTo>
                <a:cubicBezTo>
                  <a:pt x="7216" y="4856"/>
                  <a:pt x="7379" y="4920"/>
                  <a:pt x="7512" y="5033"/>
                </a:cubicBezTo>
                <a:cubicBezTo>
                  <a:pt x="7688" y="5186"/>
                  <a:pt x="7780" y="5388"/>
                  <a:pt x="7775" y="5614"/>
                </a:cubicBezTo>
                <a:cubicBezTo>
                  <a:pt x="7769" y="5845"/>
                  <a:pt x="7663" y="6041"/>
                  <a:pt x="7479" y="6184"/>
                </a:cubicBezTo>
                <a:cubicBezTo>
                  <a:pt x="7346" y="6286"/>
                  <a:pt x="7201" y="6335"/>
                  <a:pt x="7044" y="6335"/>
                </a:cubicBezTo>
                <a:cubicBezTo>
                  <a:pt x="6994" y="6335"/>
                  <a:pt x="6943" y="6330"/>
                  <a:pt x="6890" y="6320"/>
                </a:cubicBezTo>
                <a:cubicBezTo>
                  <a:pt x="6749" y="6296"/>
                  <a:pt x="6637" y="6218"/>
                  <a:pt x="6524" y="6138"/>
                </a:cubicBezTo>
                <a:cubicBezTo>
                  <a:pt x="6473" y="6102"/>
                  <a:pt x="6417" y="6085"/>
                  <a:pt x="6365" y="6085"/>
                </a:cubicBezTo>
                <a:cubicBezTo>
                  <a:pt x="6299" y="6085"/>
                  <a:pt x="6238" y="6112"/>
                  <a:pt x="6197" y="6165"/>
                </a:cubicBezTo>
                <a:cubicBezTo>
                  <a:pt x="6111" y="6275"/>
                  <a:pt x="6115" y="6414"/>
                  <a:pt x="6220" y="6510"/>
                </a:cubicBezTo>
                <a:cubicBezTo>
                  <a:pt x="6453" y="6721"/>
                  <a:pt x="6721" y="6821"/>
                  <a:pt x="7014" y="6821"/>
                </a:cubicBezTo>
                <a:cubicBezTo>
                  <a:pt x="7090" y="6821"/>
                  <a:pt x="7168" y="6815"/>
                  <a:pt x="7247" y="6801"/>
                </a:cubicBezTo>
                <a:cubicBezTo>
                  <a:pt x="7534" y="6752"/>
                  <a:pt x="7776" y="6617"/>
                  <a:pt x="7967" y="6390"/>
                </a:cubicBezTo>
                <a:cubicBezTo>
                  <a:pt x="8220" y="6087"/>
                  <a:pt x="8314" y="5739"/>
                  <a:pt x="8236" y="5360"/>
                </a:cubicBezTo>
                <a:cubicBezTo>
                  <a:pt x="8110" y="4755"/>
                  <a:pt x="7622" y="4381"/>
                  <a:pt x="7031" y="4365"/>
                </a:cubicBezTo>
                <a:close/>
                <a:moveTo>
                  <a:pt x="4703" y="6949"/>
                </a:moveTo>
                <a:cubicBezTo>
                  <a:pt x="4561" y="6949"/>
                  <a:pt x="4485" y="7062"/>
                  <a:pt x="4478" y="7189"/>
                </a:cubicBezTo>
                <a:cubicBezTo>
                  <a:pt x="4471" y="7312"/>
                  <a:pt x="4597" y="7428"/>
                  <a:pt x="4726" y="7428"/>
                </a:cubicBezTo>
                <a:cubicBezTo>
                  <a:pt x="4849" y="7425"/>
                  <a:pt x="4972" y="7315"/>
                  <a:pt x="4969" y="7192"/>
                </a:cubicBezTo>
                <a:cubicBezTo>
                  <a:pt x="4966" y="7068"/>
                  <a:pt x="4889" y="6949"/>
                  <a:pt x="4743" y="6949"/>
                </a:cubicBezTo>
                <a:cubicBezTo>
                  <a:pt x="4738" y="6949"/>
                  <a:pt x="4732" y="6949"/>
                  <a:pt x="4726" y="6950"/>
                </a:cubicBezTo>
                <a:cubicBezTo>
                  <a:pt x="4718" y="6949"/>
                  <a:pt x="4710" y="6949"/>
                  <a:pt x="4703" y="6949"/>
                </a:cubicBezTo>
                <a:close/>
                <a:moveTo>
                  <a:pt x="7388" y="7770"/>
                </a:moveTo>
                <a:cubicBezTo>
                  <a:pt x="7717" y="7770"/>
                  <a:pt x="7966" y="8016"/>
                  <a:pt x="7966" y="8349"/>
                </a:cubicBezTo>
                <a:cubicBezTo>
                  <a:pt x="7966" y="8676"/>
                  <a:pt x="7725" y="8897"/>
                  <a:pt x="7393" y="8929"/>
                </a:cubicBezTo>
                <a:cubicBezTo>
                  <a:pt x="7062" y="8902"/>
                  <a:pt x="6813" y="8677"/>
                  <a:pt x="6813" y="8345"/>
                </a:cubicBezTo>
                <a:cubicBezTo>
                  <a:pt x="6814" y="8017"/>
                  <a:pt x="7055" y="7772"/>
                  <a:pt x="7386" y="7770"/>
                </a:cubicBezTo>
                <a:cubicBezTo>
                  <a:pt x="7387" y="7770"/>
                  <a:pt x="7388" y="7770"/>
                  <a:pt x="7388" y="7770"/>
                </a:cubicBezTo>
                <a:close/>
                <a:moveTo>
                  <a:pt x="10422" y="6586"/>
                </a:moveTo>
                <a:cubicBezTo>
                  <a:pt x="10369" y="6586"/>
                  <a:pt x="10314" y="6589"/>
                  <a:pt x="10259" y="6595"/>
                </a:cubicBezTo>
                <a:cubicBezTo>
                  <a:pt x="9904" y="6631"/>
                  <a:pt x="9607" y="6779"/>
                  <a:pt x="9366" y="7047"/>
                </a:cubicBezTo>
                <a:cubicBezTo>
                  <a:pt x="9129" y="7312"/>
                  <a:pt x="9017" y="7622"/>
                  <a:pt x="9003" y="7976"/>
                </a:cubicBezTo>
                <a:cubicBezTo>
                  <a:pt x="9020" y="8082"/>
                  <a:pt x="9030" y="8188"/>
                  <a:pt x="9052" y="8292"/>
                </a:cubicBezTo>
                <a:cubicBezTo>
                  <a:pt x="9122" y="8612"/>
                  <a:pt x="9296" y="8868"/>
                  <a:pt x="9547" y="9066"/>
                </a:cubicBezTo>
                <a:cubicBezTo>
                  <a:pt x="9736" y="9215"/>
                  <a:pt x="9951" y="9307"/>
                  <a:pt x="10191" y="9341"/>
                </a:cubicBezTo>
                <a:cubicBezTo>
                  <a:pt x="10207" y="9343"/>
                  <a:pt x="10222" y="9344"/>
                  <a:pt x="10238" y="9344"/>
                </a:cubicBezTo>
                <a:cubicBezTo>
                  <a:pt x="10355" y="9344"/>
                  <a:pt x="10462" y="9283"/>
                  <a:pt x="10480" y="9172"/>
                </a:cubicBezTo>
                <a:cubicBezTo>
                  <a:pt x="10505" y="9027"/>
                  <a:pt x="10456" y="8914"/>
                  <a:pt x="10304" y="8872"/>
                </a:cubicBezTo>
                <a:cubicBezTo>
                  <a:pt x="10177" y="8837"/>
                  <a:pt x="10047" y="8803"/>
                  <a:pt x="9935" y="8738"/>
                </a:cubicBezTo>
                <a:cubicBezTo>
                  <a:pt x="9658" y="8577"/>
                  <a:pt x="9516" y="8321"/>
                  <a:pt x="9495" y="8004"/>
                </a:cubicBezTo>
                <a:cubicBezTo>
                  <a:pt x="9481" y="7796"/>
                  <a:pt x="9550" y="7605"/>
                  <a:pt x="9673" y="7438"/>
                </a:cubicBezTo>
                <a:cubicBezTo>
                  <a:pt x="9822" y="7238"/>
                  <a:pt x="10024" y="7107"/>
                  <a:pt x="10272" y="7077"/>
                </a:cubicBezTo>
                <a:cubicBezTo>
                  <a:pt x="10316" y="7072"/>
                  <a:pt x="10359" y="7069"/>
                  <a:pt x="10401" y="7069"/>
                </a:cubicBezTo>
                <a:cubicBezTo>
                  <a:pt x="10659" y="7069"/>
                  <a:pt x="10887" y="7166"/>
                  <a:pt x="11071" y="7373"/>
                </a:cubicBezTo>
                <a:cubicBezTo>
                  <a:pt x="11269" y="7594"/>
                  <a:pt x="11336" y="7855"/>
                  <a:pt x="11288" y="8142"/>
                </a:cubicBezTo>
                <a:cubicBezTo>
                  <a:pt x="11258" y="8314"/>
                  <a:pt x="11173" y="8465"/>
                  <a:pt x="11053" y="8595"/>
                </a:cubicBezTo>
                <a:cubicBezTo>
                  <a:pt x="10974" y="8683"/>
                  <a:pt x="10968" y="8831"/>
                  <a:pt x="11050" y="8911"/>
                </a:cubicBezTo>
                <a:cubicBezTo>
                  <a:pt x="11100" y="8959"/>
                  <a:pt x="11169" y="9001"/>
                  <a:pt x="11240" y="9001"/>
                </a:cubicBezTo>
                <a:cubicBezTo>
                  <a:pt x="11283" y="9001"/>
                  <a:pt x="11326" y="8986"/>
                  <a:pt x="11365" y="8949"/>
                </a:cubicBezTo>
                <a:cubicBezTo>
                  <a:pt x="11460" y="8861"/>
                  <a:pt x="11547" y="8761"/>
                  <a:pt x="11609" y="8649"/>
                </a:cubicBezTo>
                <a:cubicBezTo>
                  <a:pt x="11753" y="8390"/>
                  <a:pt x="11814" y="8110"/>
                  <a:pt x="11774" y="7807"/>
                </a:cubicBezTo>
                <a:cubicBezTo>
                  <a:pt x="11739" y="7530"/>
                  <a:pt x="11641" y="7279"/>
                  <a:pt x="11457" y="7074"/>
                </a:cubicBezTo>
                <a:cubicBezTo>
                  <a:pt x="11178" y="6759"/>
                  <a:pt x="10833" y="6586"/>
                  <a:pt x="10422" y="6586"/>
                </a:cubicBezTo>
                <a:close/>
                <a:moveTo>
                  <a:pt x="5234" y="8880"/>
                </a:moveTo>
                <a:cubicBezTo>
                  <a:pt x="5362" y="8880"/>
                  <a:pt x="5477" y="9000"/>
                  <a:pt x="5481" y="9136"/>
                </a:cubicBezTo>
                <a:cubicBezTo>
                  <a:pt x="5484" y="9251"/>
                  <a:pt x="5353" y="9385"/>
                  <a:pt x="5240" y="9385"/>
                </a:cubicBezTo>
                <a:cubicBezTo>
                  <a:pt x="5236" y="9385"/>
                  <a:pt x="5231" y="9385"/>
                  <a:pt x="5227" y="9385"/>
                </a:cubicBezTo>
                <a:cubicBezTo>
                  <a:pt x="5094" y="9375"/>
                  <a:pt x="4975" y="9264"/>
                  <a:pt x="4988" y="9127"/>
                </a:cubicBezTo>
                <a:cubicBezTo>
                  <a:pt x="4979" y="8998"/>
                  <a:pt x="5095" y="8880"/>
                  <a:pt x="5234" y="8880"/>
                </a:cubicBezTo>
                <a:close/>
                <a:moveTo>
                  <a:pt x="7392" y="7286"/>
                </a:moveTo>
                <a:cubicBezTo>
                  <a:pt x="6783" y="7286"/>
                  <a:pt x="6340" y="7781"/>
                  <a:pt x="6329" y="8316"/>
                </a:cubicBezTo>
                <a:cubicBezTo>
                  <a:pt x="6319" y="8936"/>
                  <a:pt x="6803" y="9404"/>
                  <a:pt x="7393" y="9404"/>
                </a:cubicBezTo>
                <a:cubicBezTo>
                  <a:pt x="7990" y="9399"/>
                  <a:pt x="8431" y="8942"/>
                  <a:pt x="8450" y="8384"/>
                </a:cubicBezTo>
                <a:cubicBezTo>
                  <a:pt x="8471" y="7753"/>
                  <a:pt x="7970" y="7303"/>
                  <a:pt x="7428" y="7287"/>
                </a:cubicBezTo>
                <a:cubicBezTo>
                  <a:pt x="7416" y="7286"/>
                  <a:pt x="7404" y="7286"/>
                  <a:pt x="7392" y="7286"/>
                </a:cubicBezTo>
                <a:close/>
                <a:moveTo>
                  <a:pt x="5241" y="8400"/>
                </a:moveTo>
                <a:cubicBezTo>
                  <a:pt x="5240" y="8400"/>
                  <a:pt x="5239" y="8400"/>
                  <a:pt x="5238" y="8400"/>
                </a:cubicBezTo>
                <a:cubicBezTo>
                  <a:pt x="4808" y="8401"/>
                  <a:pt x="4495" y="8718"/>
                  <a:pt x="4497" y="9133"/>
                </a:cubicBezTo>
                <a:cubicBezTo>
                  <a:pt x="4498" y="9547"/>
                  <a:pt x="4804" y="9854"/>
                  <a:pt x="5228" y="9864"/>
                </a:cubicBezTo>
                <a:cubicBezTo>
                  <a:pt x="5233" y="9864"/>
                  <a:pt x="5238" y="9864"/>
                  <a:pt x="5243" y="9864"/>
                </a:cubicBezTo>
                <a:cubicBezTo>
                  <a:pt x="5634" y="9864"/>
                  <a:pt x="5968" y="9528"/>
                  <a:pt x="5960" y="9137"/>
                </a:cubicBezTo>
                <a:cubicBezTo>
                  <a:pt x="5971" y="8730"/>
                  <a:pt x="5637" y="8400"/>
                  <a:pt x="5241" y="8400"/>
                </a:cubicBezTo>
                <a:close/>
                <a:moveTo>
                  <a:pt x="7332" y="9989"/>
                </a:moveTo>
                <a:cubicBezTo>
                  <a:pt x="7189" y="9989"/>
                  <a:pt x="7090" y="10078"/>
                  <a:pt x="7090" y="10212"/>
                </a:cubicBezTo>
                <a:cubicBezTo>
                  <a:pt x="7089" y="10372"/>
                  <a:pt x="7172" y="10458"/>
                  <a:pt x="7321" y="10466"/>
                </a:cubicBezTo>
                <a:cubicBezTo>
                  <a:pt x="7325" y="10466"/>
                  <a:pt x="7329" y="10466"/>
                  <a:pt x="7334" y="10466"/>
                </a:cubicBezTo>
                <a:cubicBezTo>
                  <a:pt x="7461" y="10466"/>
                  <a:pt x="7568" y="10367"/>
                  <a:pt x="7565" y="10224"/>
                </a:cubicBezTo>
                <a:cubicBezTo>
                  <a:pt x="7565" y="10085"/>
                  <a:pt x="7471" y="9989"/>
                  <a:pt x="7332" y="9989"/>
                </a:cubicBezTo>
                <a:close/>
                <a:moveTo>
                  <a:pt x="12380" y="9533"/>
                </a:moveTo>
                <a:cubicBezTo>
                  <a:pt x="12613" y="9631"/>
                  <a:pt x="12848" y="9730"/>
                  <a:pt x="13086" y="9823"/>
                </a:cubicBezTo>
                <a:cubicBezTo>
                  <a:pt x="13129" y="9841"/>
                  <a:pt x="13171" y="9851"/>
                  <a:pt x="13213" y="9851"/>
                </a:cubicBezTo>
                <a:cubicBezTo>
                  <a:pt x="13264" y="9851"/>
                  <a:pt x="13314" y="9836"/>
                  <a:pt x="13366" y="9802"/>
                </a:cubicBezTo>
                <a:cubicBezTo>
                  <a:pt x="13446" y="9752"/>
                  <a:pt x="13531" y="9729"/>
                  <a:pt x="13614" y="9729"/>
                </a:cubicBezTo>
                <a:cubicBezTo>
                  <a:pt x="13859" y="9729"/>
                  <a:pt x="14084" y="9924"/>
                  <a:pt x="14107" y="10168"/>
                </a:cubicBezTo>
                <a:cubicBezTo>
                  <a:pt x="14136" y="10457"/>
                  <a:pt x="13933" y="10713"/>
                  <a:pt x="13628" y="10722"/>
                </a:cubicBezTo>
                <a:cubicBezTo>
                  <a:pt x="13622" y="10722"/>
                  <a:pt x="13617" y="10722"/>
                  <a:pt x="13611" y="10722"/>
                </a:cubicBezTo>
                <a:cubicBezTo>
                  <a:pt x="13410" y="10722"/>
                  <a:pt x="13234" y="10621"/>
                  <a:pt x="13169" y="10416"/>
                </a:cubicBezTo>
                <a:cubicBezTo>
                  <a:pt x="13113" y="10234"/>
                  <a:pt x="12984" y="10168"/>
                  <a:pt x="12828" y="10110"/>
                </a:cubicBezTo>
                <a:cubicBezTo>
                  <a:pt x="12632" y="10035"/>
                  <a:pt x="12441" y="9953"/>
                  <a:pt x="12243" y="9870"/>
                </a:cubicBezTo>
                <a:cubicBezTo>
                  <a:pt x="12291" y="9751"/>
                  <a:pt x="12335" y="9644"/>
                  <a:pt x="12380" y="9533"/>
                </a:cubicBezTo>
                <a:close/>
                <a:moveTo>
                  <a:pt x="9362" y="10218"/>
                </a:moveTo>
                <a:cubicBezTo>
                  <a:pt x="9482" y="10218"/>
                  <a:pt x="9615" y="10351"/>
                  <a:pt x="9617" y="10473"/>
                </a:cubicBezTo>
                <a:cubicBezTo>
                  <a:pt x="9620" y="10593"/>
                  <a:pt x="9491" y="10720"/>
                  <a:pt x="9364" y="10724"/>
                </a:cubicBezTo>
                <a:cubicBezTo>
                  <a:pt x="9362" y="10724"/>
                  <a:pt x="9361" y="10724"/>
                  <a:pt x="9360" y="10724"/>
                </a:cubicBezTo>
                <a:cubicBezTo>
                  <a:pt x="9245" y="10724"/>
                  <a:pt x="9112" y="10592"/>
                  <a:pt x="9110" y="10474"/>
                </a:cubicBezTo>
                <a:cubicBezTo>
                  <a:pt x="9107" y="10352"/>
                  <a:pt x="9233" y="10222"/>
                  <a:pt x="9358" y="10218"/>
                </a:cubicBezTo>
                <a:cubicBezTo>
                  <a:pt x="9359" y="10218"/>
                  <a:pt x="9360" y="10218"/>
                  <a:pt x="9362" y="10218"/>
                </a:cubicBezTo>
                <a:close/>
                <a:moveTo>
                  <a:pt x="6481" y="10481"/>
                </a:moveTo>
                <a:cubicBezTo>
                  <a:pt x="6476" y="10481"/>
                  <a:pt x="6472" y="10481"/>
                  <a:pt x="6467" y="10481"/>
                </a:cubicBezTo>
                <a:cubicBezTo>
                  <a:pt x="6320" y="10488"/>
                  <a:pt x="6241" y="10566"/>
                  <a:pt x="6241" y="10724"/>
                </a:cubicBezTo>
                <a:cubicBezTo>
                  <a:pt x="6241" y="10862"/>
                  <a:pt x="6336" y="10959"/>
                  <a:pt x="6469" y="10961"/>
                </a:cubicBezTo>
                <a:cubicBezTo>
                  <a:pt x="6613" y="10961"/>
                  <a:pt x="6719" y="10859"/>
                  <a:pt x="6716" y="10720"/>
                </a:cubicBezTo>
                <a:cubicBezTo>
                  <a:pt x="6715" y="10582"/>
                  <a:pt x="6613" y="10481"/>
                  <a:pt x="6481" y="10481"/>
                </a:cubicBezTo>
                <a:close/>
                <a:moveTo>
                  <a:pt x="9344" y="9741"/>
                </a:moveTo>
                <a:cubicBezTo>
                  <a:pt x="8940" y="9741"/>
                  <a:pt x="8625" y="10083"/>
                  <a:pt x="8629" y="10470"/>
                </a:cubicBezTo>
                <a:cubicBezTo>
                  <a:pt x="8632" y="10901"/>
                  <a:pt x="8948" y="11203"/>
                  <a:pt x="9366" y="11205"/>
                </a:cubicBezTo>
                <a:cubicBezTo>
                  <a:pt x="9367" y="11205"/>
                  <a:pt x="9368" y="11205"/>
                  <a:pt x="9369" y="11205"/>
                </a:cubicBezTo>
                <a:cubicBezTo>
                  <a:pt x="9772" y="11205"/>
                  <a:pt x="10089" y="10883"/>
                  <a:pt x="10095" y="10478"/>
                </a:cubicBezTo>
                <a:cubicBezTo>
                  <a:pt x="10101" y="10066"/>
                  <a:pt x="9774" y="9741"/>
                  <a:pt x="9371" y="9741"/>
                </a:cubicBezTo>
                <a:cubicBezTo>
                  <a:pt x="9369" y="9741"/>
                  <a:pt x="9366" y="9741"/>
                  <a:pt x="9364" y="9741"/>
                </a:cubicBezTo>
                <a:cubicBezTo>
                  <a:pt x="9357" y="9741"/>
                  <a:pt x="9350" y="9741"/>
                  <a:pt x="9344" y="9741"/>
                </a:cubicBezTo>
                <a:close/>
                <a:moveTo>
                  <a:pt x="7318" y="10945"/>
                </a:moveTo>
                <a:cubicBezTo>
                  <a:pt x="7315" y="10945"/>
                  <a:pt x="7312" y="10945"/>
                  <a:pt x="7309" y="10945"/>
                </a:cubicBezTo>
                <a:cubicBezTo>
                  <a:pt x="7168" y="10945"/>
                  <a:pt x="7073" y="11040"/>
                  <a:pt x="7073" y="11184"/>
                </a:cubicBezTo>
                <a:cubicBezTo>
                  <a:pt x="7073" y="11330"/>
                  <a:pt x="7162" y="11421"/>
                  <a:pt x="7309" y="11421"/>
                </a:cubicBezTo>
                <a:cubicBezTo>
                  <a:pt x="7449" y="11421"/>
                  <a:pt x="7550" y="11326"/>
                  <a:pt x="7550" y="11191"/>
                </a:cubicBezTo>
                <a:cubicBezTo>
                  <a:pt x="7550" y="11042"/>
                  <a:pt x="7460" y="10945"/>
                  <a:pt x="7318" y="10945"/>
                </a:cubicBezTo>
                <a:close/>
                <a:moveTo>
                  <a:pt x="9898" y="12233"/>
                </a:moveTo>
                <a:cubicBezTo>
                  <a:pt x="9989" y="12452"/>
                  <a:pt x="10077" y="12666"/>
                  <a:pt x="10166" y="12881"/>
                </a:cubicBezTo>
                <a:cubicBezTo>
                  <a:pt x="10202" y="12977"/>
                  <a:pt x="10258" y="13045"/>
                  <a:pt x="10368" y="13070"/>
                </a:cubicBezTo>
                <a:cubicBezTo>
                  <a:pt x="10635" y="13134"/>
                  <a:pt x="10790" y="13325"/>
                  <a:pt x="10781" y="13575"/>
                </a:cubicBezTo>
                <a:cubicBezTo>
                  <a:pt x="10771" y="13856"/>
                  <a:pt x="10529" y="14049"/>
                  <a:pt x="10278" y="14049"/>
                </a:cubicBezTo>
                <a:cubicBezTo>
                  <a:pt x="10212" y="14049"/>
                  <a:pt x="10145" y="14035"/>
                  <a:pt x="10082" y="14007"/>
                </a:cubicBezTo>
                <a:cubicBezTo>
                  <a:pt x="9857" y="13903"/>
                  <a:pt x="9700" y="13561"/>
                  <a:pt x="9856" y="13319"/>
                </a:cubicBezTo>
                <a:cubicBezTo>
                  <a:pt x="9928" y="13206"/>
                  <a:pt x="9859" y="13091"/>
                  <a:pt x="9813" y="12982"/>
                </a:cubicBezTo>
                <a:cubicBezTo>
                  <a:pt x="9771" y="12882"/>
                  <a:pt x="9730" y="12780"/>
                  <a:pt x="9688" y="12680"/>
                </a:cubicBezTo>
                <a:cubicBezTo>
                  <a:pt x="9646" y="12581"/>
                  <a:pt x="9608" y="12483"/>
                  <a:pt x="9562" y="12373"/>
                </a:cubicBezTo>
                <a:cubicBezTo>
                  <a:pt x="9678" y="12325"/>
                  <a:pt x="9785" y="12281"/>
                  <a:pt x="9898" y="12233"/>
                </a:cubicBezTo>
                <a:close/>
                <a:moveTo>
                  <a:pt x="5930" y="12233"/>
                </a:moveTo>
                <a:cubicBezTo>
                  <a:pt x="6044" y="12279"/>
                  <a:pt x="6148" y="12325"/>
                  <a:pt x="6264" y="12373"/>
                </a:cubicBezTo>
                <a:cubicBezTo>
                  <a:pt x="6220" y="12482"/>
                  <a:pt x="6175" y="12595"/>
                  <a:pt x="6128" y="12708"/>
                </a:cubicBezTo>
                <a:cubicBezTo>
                  <a:pt x="6076" y="12840"/>
                  <a:pt x="6023" y="12970"/>
                  <a:pt x="5967" y="13098"/>
                </a:cubicBezTo>
                <a:cubicBezTo>
                  <a:pt x="5924" y="13195"/>
                  <a:pt x="5957" y="13275"/>
                  <a:pt x="5993" y="13363"/>
                </a:cubicBezTo>
                <a:cubicBezTo>
                  <a:pt x="6085" y="13577"/>
                  <a:pt x="6033" y="13833"/>
                  <a:pt x="5790" y="13980"/>
                </a:cubicBezTo>
                <a:cubicBezTo>
                  <a:pt x="5703" y="14032"/>
                  <a:pt x="5615" y="14057"/>
                  <a:pt x="5530" y="14057"/>
                </a:cubicBezTo>
                <a:cubicBezTo>
                  <a:pt x="5406" y="14057"/>
                  <a:pt x="5289" y="14004"/>
                  <a:pt x="5194" y="13905"/>
                </a:cubicBezTo>
                <a:cubicBezTo>
                  <a:pt x="4897" y="13598"/>
                  <a:pt x="5068" y="13152"/>
                  <a:pt x="5436" y="13077"/>
                </a:cubicBezTo>
                <a:cubicBezTo>
                  <a:pt x="5592" y="13046"/>
                  <a:pt x="5645" y="12930"/>
                  <a:pt x="5695" y="12806"/>
                </a:cubicBezTo>
                <a:cubicBezTo>
                  <a:pt x="5771" y="12612"/>
                  <a:pt x="5852" y="12424"/>
                  <a:pt x="5930" y="12233"/>
                </a:cubicBezTo>
                <a:close/>
                <a:moveTo>
                  <a:pt x="7669" y="0"/>
                </a:moveTo>
                <a:cubicBezTo>
                  <a:pt x="7551" y="23"/>
                  <a:pt x="7434" y="40"/>
                  <a:pt x="7318" y="72"/>
                </a:cubicBezTo>
                <a:cubicBezTo>
                  <a:pt x="7032" y="150"/>
                  <a:pt x="6765" y="269"/>
                  <a:pt x="6592" y="525"/>
                </a:cubicBezTo>
                <a:cubicBezTo>
                  <a:pt x="6398" y="808"/>
                  <a:pt x="6445" y="1118"/>
                  <a:pt x="6673" y="1363"/>
                </a:cubicBezTo>
                <a:cubicBezTo>
                  <a:pt x="6811" y="1510"/>
                  <a:pt x="6981" y="1603"/>
                  <a:pt x="7175" y="1671"/>
                </a:cubicBezTo>
                <a:cubicBezTo>
                  <a:pt x="7175" y="2038"/>
                  <a:pt x="7162" y="2405"/>
                  <a:pt x="7179" y="2773"/>
                </a:cubicBezTo>
                <a:cubicBezTo>
                  <a:pt x="7193" y="3089"/>
                  <a:pt x="7052" y="3266"/>
                  <a:pt x="6731" y="3315"/>
                </a:cubicBezTo>
                <a:cubicBezTo>
                  <a:pt x="6680" y="3195"/>
                  <a:pt x="6629" y="3072"/>
                  <a:pt x="6575" y="2947"/>
                </a:cubicBezTo>
                <a:cubicBezTo>
                  <a:pt x="6552" y="2894"/>
                  <a:pt x="6537" y="2831"/>
                  <a:pt x="6504" y="2782"/>
                </a:cubicBezTo>
                <a:cubicBezTo>
                  <a:pt x="6417" y="2642"/>
                  <a:pt x="6446" y="2506"/>
                  <a:pt x="6487" y="2360"/>
                </a:cubicBezTo>
                <a:cubicBezTo>
                  <a:pt x="6602" y="1964"/>
                  <a:pt x="6383" y="1497"/>
                  <a:pt x="6049" y="1309"/>
                </a:cubicBezTo>
                <a:cubicBezTo>
                  <a:pt x="5875" y="1211"/>
                  <a:pt x="5703" y="1162"/>
                  <a:pt x="5534" y="1162"/>
                </a:cubicBezTo>
                <a:cubicBezTo>
                  <a:pt x="5332" y="1162"/>
                  <a:pt x="5134" y="1232"/>
                  <a:pt x="4944" y="1368"/>
                </a:cubicBezTo>
                <a:cubicBezTo>
                  <a:pt x="4740" y="1516"/>
                  <a:pt x="4618" y="1724"/>
                  <a:pt x="4577" y="1978"/>
                </a:cubicBezTo>
                <a:cubicBezTo>
                  <a:pt x="4522" y="2331"/>
                  <a:pt x="4627" y="2625"/>
                  <a:pt x="4877" y="2868"/>
                </a:cubicBezTo>
                <a:cubicBezTo>
                  <a:pt x="4925" y="2915"/>
                  <a:pt x="4979" y="2960"/>
                  <a:pt x="5038" y="2983"/>
                </a:cubicBezTo>
                <a:cubicBezTo>
                  <a:pt x="5153" y="3028"/>
                  <a:pt x="5205" y="3110"/>
                  <a:pt x="5245" y="3219"/>
                </a:cubicBezTo>
                <a:cubicBezTo>
                  <a:pt x="5321" y="3420"/>
                  <a:pt x="5406" y="3618"/>
                  <a:pt x="5488" y="3817"/>
                </a:cubicBezTo>
                <a:cubicBezTo>
                  <a:pt x="5490" y="3822"/>
                  <a:pt x="5488" y="3829"/>
                  <a:pt x="5486" y="3836"/>
                </a:cubicBezTo>
                <a:cubicBezTo>
                  <a:pt x="5394" y="3890"/>
                  <a:pt x="5306" y="3962"/>
                  <a:pt x="5197" y="3962"/>
                </a:cubicBezTo>
                <a:cubicBezTo>
                  <a:pt x="5180" y="3962"/>
                  <a:pt x="5163" y="3960"/>
                  <a:pt x="5145" y="3956"/>
                </a:cubicBezTo>
                <a:cubicBezTo>
                  <a:pt x="5060" y="3938"/>
                  <a:pt x="4961" y="3916"/>
                  <a:pt x="4901" y="3860"/>
                </a:cubicBezTo>
                <a:cubicBezTo>
                  <a:pt x="4600" y="3576"/>
                  <a:pt x="4310" y="3278"/>
                  <a:pt x="4014" y="2983"/>
                </a:cubicBezTo>
                <a:cubicBezTo>
                  <a:pt x="4102" y="2797"/>
                  <a:pt x="4156" y="2608"/>
                  <a:pt x="4153" y="2405"/>
                </a:cubicBezTo>
                <a:cubicBezTo>
                  <a:pt x="4146" y="2023"/>
                  <a:pt x="3870" y="1756"/>
                  <a:pt x="3498" y="1749"/>
                </a:cubicBezTo>
                <a:cubicBezTo>
                  <a:pt x="3490" y="1749"/>
                  <a:pt x="3481" y="1749"/>
                  <a:pt x="3473" y="1749"/>
                </a:cubicBezTo>
                <a:cubicBezTo>
                  <a:pt x="3136" y="1749"/>
                  <a:pt x="2850" y="1889"/>
                  <a:pt x="2585" y="2077"/>
                </a:cubicBezTo>
                <a:cubicBezTo>
                  <a:pt x="2287" y="2289"/>
                  <a:pt x="2053" y="2568"/>
                  <a:pt x="1885" y="2896"/>
                </a:cubicBezTo>
                <a:cubicBezTo>
                  <a:pt x="1797" y="3072"/>
                  <a:pt x="1749" y="3257"/>
                  <a:pt x="1734" y="3452"/>
                </a:cubicBezTo>
                <a:cubicBezTo>
                  <a:pt x="1701" y="3832"/>
                  <a:pt x="2004" y="4150"/>
                  <a:pt x="2386" y="4156"/>
                </a:cubicBezTo>
                <a:cubicBezTo>
                  <a:pt x="2389" y="4156"/>
                  <a:pt x="2392" y="4156"/>
                  <a:pt x="2395" y="4156"/>
                </a:cubicBezTo>
                <a:cubicBezTo>
                  <a:pt x="2577" y="4156"/>
                  <a:pt x="2749" y="4116"/>
                  <a:pt x="2918" y="4049"/>
                </a:cubicBezTo>
                <a:cubicBezTo>
                  <a:pt x="2925" y="4047"/>
                  <a:pt x="2935" y="4045"/>
                  <a:pt x="2945" y="4045"/>
                </a:cubicBezTo>
                <a:cubicBezTo>
                  <a:pt x="2970" y="4045"/>
                  <a:pt x="2998" y="4054"/>
                  <a:pt x="3013" y="4068"/>
                </a:cubicBezTo>
                <a:cubicBezTo>
                  <a:pt x="3293" y="4344"/>
                  <a:pt x="3576" y="4620"/>
                  <a:pt x="3849" y="4904"/>
                </a:cubicBezTo>
                <a:cubicBezTo>
                  <a:pt x="4007" y="5068"/>
                  <a:pt x="3983" y="5258"/>
                  <a:pt x="3864" y="5433"/>
                </a:cubicBezTo>
                <a:cubicBezTo>
                  <a:pt x="3857" y="5443"/>
                  <a:pt x="3836" y="5449"/>
                  <a:pt x="3817" y="5449"/>
                </a:cubicBezTo>
                <a:cubicBezTo>
                  <a:pt x="3808" y="5449"/>
                  <a:pt x="3799" y="5448"/>
                  <a:pt x="3792" y="5444"/>
                </a:cubicBezTo>
                <a:cubicBezTo>
                  <a:pt x="3593" y="5365"/>
                  <a:pt x="3390" y="5285"/>
                  <a:pt x="3194" y="5200"/>
                </a:cubicBezTo>
                <a:cubicBezTo>
                  <a:pt x="3161" y="5186"/>
                  <a:pt x="3127" y="5146"/>
                  <a:pt x="3113" y="5112"/>
                </a:cubicBezTo>
                <a:cubicBezTo>
                  <a:pt x="2984" y="4792"/>
                  <a:pt x="2752" y="4594"/>
                  <a:pt x="2415" y="4525"/>
                </a:cubicBezTo>
                <a:cubicBezTo>
                  <a:pt x="2336" y="4509"/>
                  <a:pt x="2259" y="4501"/>
                  <a:pt x="2184" y="4501"/>
                </a:cubicBezTo>
                <a:cubicBezTo>
                  <a:pt x="1898" y="4501"/>
                  <a:pt x="1648" y="4619"/>
                  <a:pt x="1445" y="4857"/>
                </a:cubicBezTo>
                <a:cubicBezTo>
                  <a:pt x="1318" y="5009"/>
                  <a:pt x="1248" y="5187"/>
                  <a:pt x="1237" y="5386"/>
                </a:cubicBezTo>
                <a:cubicBezTo>
                  <a:pt x="1220" y="5635"/>
                  <a:pt x="1272" y="5862"/>
                  <a:pt x="1424" y="6066"/>
                </a:cubicBezTo>
                <a:cubicBezTo>
                  <a:pt x="1571" y="6258"/>
                  <a:pt x="1760" y="6382"/>
                  <a:pt x="1995" y="6431"/>
                </a:cubicBezTo>
                <a:cubicBezTo>
                  <a:pt x="2068" y="6446"/>
                  <a:pt x="2141" y="6454"/>
                  <a:pt x="2213" y="6454"/>
                </a:cubicBezTo>
                <a:cubicBezTo>
                  <a:pt x="2318" y="6454"/>
                  <a:pt x="2423" y="6437"/>
                  <a:pt x="2526" y="6398"/>
                </a:cubicBezTo>
                <a:cubicBezTo>
                  <a:pt x="2536" y="6394"/>
                  <a:pt x="2549" y="6392"/>
                  <a:pt x="2562" y="6392"/>
                </a:cubicBezTo>
                <a:cubicBezTo>
                  <a:pt x="2578" y="6392"/>
                  <a:pt x="2593" y="6395"/>
                  <a:pt x="2606" y="6399"/>
                </a:cubicBezTo>
                <a:cubicBezTo>
                  <a:pt x="2829" y="6490"/>
                  <a:pt x="3045" y="6588"/>
                  <a:pt x="3269" y="6674"/>
                </a:cubicBezTo>
                <a:cubicBezTo>
                  <a:pt x="3320" y="6694"/>
                  <a:pt x="3314" y="6709"/>
                  <a:pt x="3307" y="6753"/>
                </a:cubicBezTo>
                <a:cubicBezTo>
                  <a:pt x="3277" y="6933"/>
                  <a:pt x="3205" y="7079"/>
                  <a:pt x="3029" y="7149"/>
                </a:cubicBezTo>
                <a:cubicBezTo>
                  <a:pt x="2974" y="7173"/>
                  <a:pt x="2913" y="7187"/>
                  <a:pt x="2854" y="7189"/>
                </a:cubicBezTo>
                <a:cubicBezTo>
                  <a:pt x="2669" y="7190"/>
                  <a:pt x="2484" y="7191"/>
                  <a:pt x="2299" y="7191"/>
                </a:cubicBezTo>
                <a:cubicBezTo>
                  <a:pt x="2113" y="7191"/>
                  <a:pt x="1928" y="7190"/>
                  <a:pt x="1742" y="7190"/>
                </a:cubicBezTo>
                <a:lnTo>
                  <a:pt x="1670" y="7190"/>
                </a:lnTo>
                <a:cubicBezTo>
                  <a:pt x="1615" y="7005"/>
                  <a:pt x="1523" y="6841"/>
                  <a:pt x="1393" y="6702"/>
                </a:cubicBezTo>
                <a:cubicBezTo>
                  <a:pt x="1252" y="6555"/>
                  <a:pt x="1071" y="6478"/>
                  <a:pt x="889" y="6478"/>
                </a:cubicBezTo>
                <a:cubicBezTo>
                  <a:pt x="727" y="6478"/>
                  <a:pt x="564" y="6539"/>
                  <a:pt x="428" y="6665"/>
                </a:cubicBezTo>
                <a:cubicBezTo>
                  <a:pt x="198" y="6880"/>
                  <a:pt x="94" y="7159"/>
                  <a:pt x="36" y="7459"/>
                </a:cubicBezTo>
                <a:cubicBezTo>
                  <a:pt x="24" y="7517"/>
                  <a:pt x="13" y="7574"/>
                  <a:pt x="0" y="7633"/>
                </a:cubicBezTo>
                <a:lnTo>
                  <a:pt x="0" y="8199"/>
                </a:lnTo>
                <a:cubicBezTo>
                  <a:pt x="17" y="8281"/>
                  <a:pt x="34" y="8365"/>
                  <a:pt x="53" y="8448"/>
                </a:cubicBezTo>
                <a:cubicBezTo>
                  <a:pt x="116" y="8723"/>
                  <a:pt x="223" y="8977"/>
                  <a:pt x="435" y="9171"/>
                </a:cubicBezTo>
                <a:cubicBezTo>
                  <a:pt x="566" y="9291"/>
                  <a:pt x="725" y="9350"/>
                  <a:pt x="883" y="9350"/>
                </a:cubicBezTo>
                <a:cubicBezTo>
                  <a:pt x="1048" y="9350"/>
                  <a:pt x="1213" y="9286"/>
                  <a:pt x="1346" y="9161"/>
                </a:cubicBezTo>
                <a:cubicBezTo>
                  <a:pt x="1500" y="9014"/>
                  <a:pt x="1599" y="8840"/>
                  <a:pt x="1670" y="8640"/>
                </a:cubicBezTo>
                <a:cubicBezTo>
                  <a:pt x="1915" y="8640"/>
                  <a:pt x="2162" y="8638"/>
                  <a:pt x="2409" y="8638"/>
                </a:cubicBezTo>
                <a:cubicBezTo>
                  <a:pt x="2563" y="8638"/>
                  <a:pt x="2717" y="8639"/>
                  <a:pt x="2871" y="8642"/>
                </a:cubicBezTo>
                <a:cubicBezTo>
                  <a:pt x="3066" y="8646"/>
                  <a:pt x="3205" y="8752"/>
                  <a:pt x="3277" y="8938"/>
                </a:cubicBezTo>
                <a:cubicBezTo>
                  <a:pt x="3295" y="8986"/>
                  <a:pt x="3286" y="9014"/>
                  <a:pt x="3239" y="9035"/>
                </a:cubicBezTo>
                <a:cubicBezTo>
                  <a:pt x="3031" y="9120"/>
                  <a:pt x="2826" y="9212"/>
                  <a:pt x="2616" y="9290"/>
                </a:cubicBezTo>
                <a:cubicBezTo>
                  <a:pt x="2601" y="9296"/>
                  <a:pt x="2583" y="9298"/>
                  <a:pt x="2565" y="9298"/>
                </a:cubicBezTo>
                <a:cubicBezTo>
                  <a:pt x="2523" y="9298"/>
                  <a:pt x="2476" y="9285"/>
                  <a:pt x="2435" y="9274"/>
                </a:cubicBezTo>
                <a:cubicBezTo>
                  <a:pt x="2358" y="9251"/>
                  <a:pt x="2278" y="9241"/>
                  <a:pt x="2199" y="9241"/>
                </a:cubicBezTo>
                <a:cubicBezTo>
                  <a:pt x="1821" y="9241"/>
                  <a:pt x="1443" y="9484"/>
                  <a:pt x="1302" y="9837"/>
                </a:cubicBezTo>
                <a:cubicBezTo>
                  <a:pt x="1240" y="9992"/>
                  <a:pt x="1312" y="10125"/>
                  <a:pt x="1414" y="10168"/>
                </a:cubicBezTo>
                <a:cubicBezTo>
                  <a:pt x="1452" y="10186"/>
                  <a:pt x="1491" y="10195"/>
                  <a:pt x="1529" y="10195"/>
                </a:cubicBezTo>
                <a:cubicBezTo>
                  <a:pt x="1621" y="10195"/>
                  <a:pt x="1703" y="10142"/>
                  <a:pt x="1746" y="10041"/>
                </a:cubicBezTo>
                <a:cubicBezTo>
                  <a:pt x="1827" y="9849"/>
                  <a:pt x="1974" y="9748"/>
                  <a:pt x="2174" y="9721"/>
                </a:cubicBezTo>
                <a:cubicBezTo>
                  <a:pt x="2187" y="9720"/>
                  <a:pt x="2201" y="9719"/>
                  <a:pt x="2215" y="9719"/>
                </a:cubicBezTo>
                <a:cubicBezTo>
                  <a:pt x="2268" y="9719"/>
                  <a:pt x="2325" y="9731"/>
                  <a:pt x="2366" y="9757"/>
                </a:cubicBezTo>
                <a:cubicBezTo>
                  <a:pt x="2428" y="9796"/>
                  <a:pt x="2487" y="9811"/>
                  <a:pt x="2545" y="9811"/>
                </a:cubicBezTo>
                <a:cubicBezTo>
                  <a:pt x="2633" y="9811"/>
                  <a:pt x="2719" y="9776"/>
                  <a:pt x="2807" y="9737"/>
                </a:cubicBezTo>
                <a:cubicBezTo>
                  <a:pt x="3007" y="9646"/>
                  <a:pt x="3211" y="9569"/>
                  <a:pt x="3426" y="9481"/>
                </a:cubicBezTo>
                <a:cubicBezTo>
                  <a:pt x="3472" y="9593"/>
                  <a:pt x="3516" y="9703"/>
                  <a:pt x="3564" y="9816"/>
                </a:cubicBezTo>
                <a:cubicBezTo>
                  <a:pt x="3346" y="9907"/>
                  <a:pt x="3127" y="10000"/>
                  <a:pt x="2906" y="10085"/>
                </a:cubicBezTo>
                <a:cubicBezTo>
                  <a:pt x="2786" y="10132"/>
                  <a:pt x="2713" y="10202"/>
                  <a:pt x="2684" y="10333"/>
                </a:cubicBezTo>
                <a:cubicBezTo>
                  <a:pt x="2638" y="10551"/>
                  <a:pt x="2438" y="10711"/>
                  <a:pt x="2216" y="10711"/>
                </a:cubicBezTo>
                <a:cubicBezTo>
                  <a:pt x="2167" y="10711"/>
                  <a:pt x="2117" y="10703"/>
                  <a:pt x="2067" y="10686"/>
                </a:cubicBezTo>
                <a:cubicBezTo>
                  <a:pt x="2026" y="10672"/>
                  <a:pt x="1984" y="10662"/>
                  <a:pt x="1944" y="10649"/>
                </a:cubicBezTo>
                <a:cubicBezTo>
                  <a:pt x="1919" y="10642"/>
                  <a:pt x="1894" y="10638"/>
                  <a:pt x="1870" y="10638"/>
                </a:cubicBezTo>
                <a:cubicBezTo>
                  <a:pt x="1785" y="10638"/>
                  <a:pt x="1709" y="10684"/>
                  <a:pt x="1668" y="10764"/>
                </a:cubicBezTo>
                <a:cubicBezTo>
                  <a:pt x="1615" y="10870"/>
                  <a:pt x="1640" y="11005"/>
                  <a:pt x="1735" y="11065"/>
                </a:cubicBezTo>
                <a:cubicBezTo>
                  <a:pt x="1878" y="11155"/>
                  <a:pt x="2030" y="11196"/>
                  <a:pt x="2192" y="11196"/>
                </a:cubicBezTo>
                <a:cubicBezTo>
                  <a:pt x="2235" y="11196"/>
                  <a:pt x="2279" y="11193"/>
                  <a:pt x="2324" y="11187"/>
                </a:cubicBezTo>
                <a:cubicBezTo>
                  <a:pt x="2482" y="11167"/>
                  <a:pt x="2628" y="11122"/>
                  <a:pt x="2758" y="11030"/>
                </a:cubicBezTo>
                <a:cubicBezTo>
                  <a:pt x="2921" y="10915"/>
                  <a:pt x="3041" y="10767"/>
                  <a:pt x="3121" y="10583"/>
                </a:cubicBezTo>
                <a:cubicBezTo>
                  <a:pt x="3140" y="10543"/>
                  <a:pt x="3178" y="10502"/>
                  <a:pt x="3218" y="10485"/>
                </a:cubicBezTo>
                <a:cubicBezTo>
                  <a:pt x="3383" y="10410"/>
                  <a:pt x="3553" y="10350"/>
                  <a:pt x="3720" y="10275"/>
                </a:cubicBezTo>
                <a:cubicBezTo>
                  <a:pt x="3737" y="10267"/>
                  <a:pt x="3751" y="10263"/>
                  <a:pt x="3763" y="10263"/>
                </a:cubicBezTo>
                <a:cubicBezTo>
                  <a:pt x="3787" y="10263"/>
                  <a:pt x="3802" y="10279"/>
                  <a:pt x="3820" y="10310"/>
                </a:cubicBezTo>
                <a:cubicBezTo>
                  <a:pt x="3880" y="10417"/>
                  <a:pt x="3958" y="10516"/>
                  <a:pt x="3960" y="10648"/>
                </a:cubicBezTo>
                <a:cubicBezTo>
                  <a:pt x="3962" y="10757"/>
                  <a:pt x="3922" y="10852"/>
                  <a:pt x="3847" y="10930"/>
                </a:cubicBezTo>
                <a:cubicBezTo>
                  <a:pt x="3573" y="11205"/>
                  <a:pt x="3297" y="11477"/>
                  <a:pt x="3024" y="11754"/>
                </a:cubicBezTo>
                <a:cubicBezTo>
                  <a:pt x="3001" y="11778"/>
                  <a:pt x="2980" y="11787"/>
                  <a:pt x="2958" y="11787"/>
                </a:cubicBezTo>
                <a:cubicBezTo>
                  <a:pt x="2943" y="11787"/>
                  <a:pt x="2927" y="11782"/>
                  <a:pt x="2911" y="11774"/>
                </a:cubicBezTo>
                <a:cubicBezTo>
                  <a:pt x="2742" y="11693"/>
                  <a:pt x="2563" y="11669"/>
                  <a:pt x="2378" y="11669"/>
                </a:cubicBezTo>
                <a:cubicBezTo>
                  <a:pt x="2373" y="11669"/>
                  <a:pt x="2367" y="11669"/>
                  <a:pt x="2362" y="11670"/>
                </a:cubicBezTo>
                <a:cubicBezTo>
                  <a:pt x="2043" y="11675"/>
                  <a:pt x="1776" y="11937"/>
                  <a:pt x="1749" y="12252"/>
                </a:cubicBezTo>
                <a:cubicBezTo>
                  <a:pt x="1715" y="12656"/>
                  <a:pt x="1885" y="12977"/>
                  <a:pt x="2117" y="13281"/>
                </a:cubicBezTo>
                <a:cubicBezTo>
                  <a:pt x="2333" y="13565"/>
                  <a:pt x="2599" y="13789"/>
                  <a:pt x="2922" y="13940"/>
                </a:cubicBezTo>
                <a:cubicBezTo>
                  <a:pt x="3093" y="14021"/>
                  <a:pt x="3269" y="14076"/>
                  <a:pt x="3453" y="14076"/>
                </a:cubicBezTo>
                <a:cubicBezTo>
                  <a:pt x="3538" y="14076"/>
                  <a:pt x="3624" y="14064"/>
                  <a:pt x="3713" y="14038"/>
                </a:cubicBezTo>
                <a:cubicBezTo>
                  <a:pt x="3996" y="13952"/>
                  <a:pt x="4137" y="13711"/>
                  <a:pt x="4154" y="13437"/>
                </a:cubicBezTo>
                <a:cubicBezTo>
                  <a:pt x="4167" y="13244"/>
                  <a:pt x="4105" y="13023"/>
                  <a:pt x="4014" y="12840"/>
                </a:cubicBezTo>
                <a:cubicBezTo>
                  <a:pt x="4061" y="12794"/>
                  <a:pt x="4112" y="12748"/>
                  <a:pt x="4161" y="12698"/>
                </a:cubicBezTo>
                <a:cubicBezTo>
                  <a:pt x="4392" y="12469"/>
                  <a:pt x="4625" y="12245"/>
                  <a:pt x="4847" y="12009"/>
                </a:cubicBezTo>
                <a:cubicBezTo>
                  <a:pt x="4941" y="11911"/>
                  <a:pt x="5051" y="11864"/>
                  <a:pt x="5163" y="11864"/>
                </a:cubicBezTo>
                <a:cubicBezTo>
                  <a:pt x="5256" y="11864"/>
                  <a:pt x="5350" y="11896"/>
                  <a:pt x="5436" y="11955"/>
                </a:cubicBezTo>
                <a:cubicBezTo>
                  <a:pt x="5453" y="11965"/>
                  <a:pt x="5470" y="11977"/>
                  <a:pt x="5495" y="11994"/>
                </a:cubicBezTo>
                <a:cubicBezTo>
                  <a:pt x="5440" y="12128"/>
                  <a:pt x="5385" y="12261"/>
                  <a:pt x="5330" y="12395"/>
                </a:cubicBezTo>
                <a:cubicBezTo>
                  <a:pt x="5321" y="12417"/>
                  <a:pt x="5312" y="12438"/>
                  <a:pt x="5304" y="12459"/>
                </a:cubicBezTo>
                <a:cubicBezTo>
                  <a:pt x="5273" y="12554"/>
                  <a:pt x="5228" y="12616"/>
                  <a:pt x="5123" y="12663"/>
                </a:cubicBezTo>
                <a:cubicBezTo>
                  <a:pt x="4821" y="12794"/>
                  <a:pt x="4642" y="13039"/>
                  <a:pt x="4580" y="13364"/>
                </a:cubicBezTo>
                <a:cubicBezTo>
                  <a:pt x="4519" y="13693"/>
                  <a:pt x="4608" y="13983"/>
                  <a:pt x="4832" y="14222"/>
                </a:cubicBezTo>
                <a:cubicBezTo>
                  <a:pt x="5000" y="14400"/>
                  <a:pt x="5215" y="14503"/>
                  <a:pt x="5469" y="14517"/>
                </a:cubicBezTo>
                <a:cubicBezTo>
                  <a:pt x="5494" y="14519"/>
                  <a:pt x="5519" y="14520"/>
                  <a:pt x="5544" y="14520"/>
                </a:cubicBezTo>
                <a:cubicBezTo>
                  <a:pt x="5754" y="14520"/>
                  <a:pt x="5947" y="14465"/>
                  <a:pt x="6115" y="14336"/>
                </a:cubicBezTo>
                <a:cubicBezTo>
                  <a:pt x="6334" y="14172"/>
                  <a:pt x="6469" y="13957"/>
                  <a:pt x="6510" y="13677"/>
                </a:cubicBezTo>
                <a:cubicBezTo>
                  <a:pt x="6533" y="13513"/>
                  <a:pt x="6503" y="13363"/>
                  <a:pt x="6466" y="13207"/>
                </a:cubicBezTo>
                <a:cubicBezTo>
                  <a:pt x="6458" y="13173"/>
                  <a:pt x="6476" y="13131"/>
                  <a:pt x="6490" y="13096"/>
                </a:cubicBezTo>
                <a:cubicBezTo>
                  <a:pt x="6571" y="12899"/>
                  <a:pt x="6651" y="12702"/>
                  <a:pt x="6735" y="12503"/>
                </a:cubicBezTo>
                <a:cubicBezTo>
                  <a:pt x="6943" y="12537"/>
                  <a:pt x="7110" y="12610"/>
                  <a:pt x="7168" y="12832"/>
                </a:cubicBezTo>
                <a:cubicBezTo>
                  <a:pt x="7175" y="12861"/>
                  <a:pt x="7180" y="12889"/>
                  <a:pt x="7180" y="12917"/>
                </a:cubicBezTo>
                <a:cubicBezTo>
                  <a:pt x="7180" y="13299"/>
                  <a:pt x="7179" y="13683"/>
                  <a:pt x="7182" y="14065"/>
                </a:cubicBezTo>
                <a:cubicBezTo>
                  <a:pt x="7182" y="14128"/>
                  <a:pt x="7162" y="14157"/>
                  <a:pt x="7104" y="14179"/>
                </a:cubicBezTo>
                <a:cubicBezTo>
                  <a:pt x="6871" y="14264"/>
                  <a:pt x="6685" y="14411"/>
                  <a:pt x="6552" y="14624"/>
                </a:cubicBezTo>
                <a:cubicBezTo>
                  <a:pt x="6443" y="14799"/>
                  <a:pt x="6472" y="15133"/>
                  <a:pt x="6600" y="15304"/>
                </a:cubicBezTo>
                <a:cubicBezTo>
                  <a:pt x="6806" y="15574"/>
                  <a:pt x="7094" y="15695"/>
                  <a:pt x="7408" y="15768"/>
                </a:cubicBezTo>
                <a:cubicBezTo>
                  <a:pt x="7507" y="15791"/>
                  <a:pt x="7611" y="15804"/>
                  <a:pt x="7711" y="15821"/>
                </a:cubicBezTo>
                <a:lnTo>
                  <a:pt x="8117" y="15821"/>
                </a:lnTo>
                <a:cubicBezTo>
                  <a:pt x="8219" y="15804"/>
                  <a:pt x="8319" y="15789"/>
                  <a:pt x="8420" y="15768"/>
                </a:cubicBezTo>
                <a:cubicBezTo>
                  <a:pt x="8724" y="15704"/>
                  <a:pt x="9004" y="15587"/>
                  <a:pt x="9204" y="15341"/>
                </a:cubicBezTo>
                <a:cubicBezTo>
                  <a:pt x="9396" y="15105"/>
                  <a:pt x="9417" y="14799"/>
                  <a:pt x="9209" y="14519"/>
                </a:cubicBezTo>
                <a:cubicBezTo>
                  <a:pt x="9078" y="14346"/>
                  <a:pt x="8892" y="14252"/>
                  <a:pt x="8703" y="14165"/>
                </a:cubicBezTo>
                <a:cubicBezTo>
                  <a:pt x="8659" y="14145"/>
                  <a:pt x="8646" y="14128"/>
                  <a:pt x="8646" y="14085"/>
                </a:cubicBezTo>
                <a:cubicBezTo>
                  <a:pt x="8646" y="13693"/>
                  <a:pt x="8645" y="13301"/>
                  <a:pt x="8648" y="12910"/>
                </a:cubicBezTo>
                <a:cubicBezTo>
                  <a:pt x="8650" y="12729"/>
                  <a:pt x="8824" y="12550"/>
                  <a:pt x="9015" y="12517"/>
                </a:cubicBezTo>
                <a:cubicBezTo>
                  <a:pt x="9041" y="12514"/>
                  <a:pt x="9068" y="12508"/>
                  <a:pt x="9096" y="12503"/>
                </a:cubicBezTo>
                <a:cubicBezTo>
                  <a:pt x="9184" y="12712"/>
                  <a:pt x="9280" y="12920"/>
                  <a:pt x="9358" y="13137"/>
                </a:cubicBezTo>
                <a:cubicBezTo>
                  <a:pt x="9379" y="13197"/>
                  <a:pt x="9347" y="13281"/>
                  <a:pt x="9332" y="13353"/>
                </a:cubicBezTo>
                <a:cubicBezTo>
                  <a:pt x="9252" y="13785"/>
                  <a:pt x="9438" y="14192"/>
                  <a:pt x="9815" y="14400"/>
                </a:cubicBezTo>
                <a:cubicBezTo>
                  <a:pt x="9958" y="14480"/>
                  <a:pt x="10122" y="14519"/>
                  <a:pt x="10286" y="14519"/>
                </a:cubicBezTo>
                <a:cubicBezTo>
                  <a:pt x="10552" y="14519"/>
                  <a:pt x="10819" y="14416"/>
                  <a:pt x="11003" y="14213"/>
                </a:cubicBezTo>
                <a:cubicBezTo>
                  <a:pt x="11176" y="14024"/>
                  <a:pt x="11262" y="13803"/>
                  <a:pt x="11262" y="13543"/>
                </a:cubicBezTo>
                <a:cubicBezTo>
                  <a:pt x="11262" y="13258"/>
                  <a:pt x="11165" y="13019"/>
                  <a:pt x="10958" y="12830"/>
                </a:cubicBezTo>
                <a:cubicBezTo>
                  <a:pt x="10867" y="12748"/>
                  <a:pt x="10751" y="12694"/>
                  <a:pt x="10648" y="12625"/>
                </a:cubicBezTo>
                <a:cubicBezTo>
                  <a:pt x="10614" y="12602"/>
                  <a:pt x="10575" y="12578"/>
                  <a:pt x="10558" y="12544"/>
                </a:cubicBezTo>
                <a:cubicBezTo>
                  <a:pt x="10491" y="12391"/>
                  <a:pt x="10437" y="12233"/>
                  <a:pt x="10365" y="12083"/>
                </a:cubicBezTo>
                <a:cubicBezTo>
                  <a:pt x="10328" y="12005"/>
                  <a:pt x="10348" y="11978"/>
                  <a:pt x="10413" y="11937"/>
                </a:cubicBezTo>
                <a:cubicBezTo>
                  <a:pt x="10493" y="11888"/>
                  <a:pt x="10574" y="11862"/>
                  <a:pt x="10656" y="11862"/>
                </a:cubicBezTo>
                <a:cubicBezTo>
                  <a:pt x="10717" y="11862"/>
                  <a:pt x="10780" y="11877"/>
                  <a:pt x="10843" y="11906"/>
                </a:cubicBezTo>
                <a:cubicBezTo>
                  <a:pt x="10872" y="11917"/>
                  <a:pt x="10897" y="11938"/>
                  <a:pt x="10918" y="11960"/>
                </a:cubicBezTo>
                <a:cubicBezTo>
                  <a:pt x="11199" y="12238"/>
                  <a:pt x="11476" y="12518"/>
                  <a:pt x="11757" y="12794"/>
                </a:cubicBezTo>
                <a:cubicBezTo>
                  <a:pt x="11796" y="12832"/>
                  <a:pt x="11791" y="12862"/>
                  <a:pt x="11779" y="12906"/>
                </a:cubicBezTo>
                <a:cubicBezTo>
                  <a:pt x="11736" y="13062"/>
                  <a:pt x="11682" y="13216"/>
                  <a:pt x="11667" y="13373"/>
                </a:cubicBezTo>
                <a:cubicBezTo>
                  <a:pt x="11630" y="13745"/>
                  <a:pt x="11941" y="14066"/>
                  <a:pt x="12312" y="14072"/>
                </a:cubicBezTo>
                <a:cubicBezTo>
                  <a:pt x="12319" y="14072"/>
                  <a:pt x="12326" y="14072"/>
                  <a:pt x="12332" y="14072"/>
                </a:cubicBezTo>
                <a:cubicBezTo>
                  <a:pt x="12677" y="14072"/>
                  <a:pt x="12971" y="13932"/>
                  <a:pt x="13241" y="13735"/>
                </a:cubicBezTo>
                <a:cubicBezTo>
                  <a:pt x="13557" y="13505"/>
                  <a:pt x="13809" y="13212"/>
                  <a:pt x="13967" y="12851"/>
                </a:cubicBezTo>
                <a:cubicBezTo>
                  <a:pt x="14090" y="12571"/>
                  <a:pt x="14148" y="12282"/>
                  <a:pt x="13994" y="11992"/>
                </a:cubicBezTo>
                <a:cubicBezTo>
                  <a:pt x="13889" y="11795"/>
                  <a:pt x="13718" y="11691"/>
                  <a:pt x="13499" y="11670"/>
                </a:cubicBezTo>
                <a:cubicBezTo>
                  <a:pt x="13465" y="11666"/>
                  <a:pt x="13430" y="11665"/>
                  <a:pt x="13396" y="11665"/>
                </a:cubicBezTo>
                <a:cubicBezTo>
                  <a:pt x="13225" y="11665"/>
                  <a:pt x="13058" y="11703"/>
                  <a:pt x="12896" y="11773"/>
                </a:cubicBezTo>
                <a:cubicBezTo>
                  <a:pt x="12889" y="11776"/>
                  <a:pt x="12880" y="11777"/>
                  <a:pt x="12870" y="11777"/>
                </a:cubicBezTo>
                <a:cubicBezTo>
                  <a:pt x="12845" y="11777"/>
                  <a:pt x="12816" y="11769"/>
                  <a:pt x="12803" y="11754"/>
                </a:cubicBezTo>
                <a:cubicBezTo>
                  <a:pt x="12524" y="11483"/>
                  <a:pt x="12245" y="11213"/>
                  <a:pt x="11978" y="10931"/>
                </a:cubicBezTo>
                <a:cubicBezTo>
                  <a:pt x="11834" y="10778"/>
                  <a:pt x="11820" y="10607"/>
                  <a:pt x="11936" y="10416"/>
                </a:cubicBezTo>
                <a:cubicBezTo>
                  <a:pt x="11981" y="10342"/>
                  <a:pt x="12000" y="10313"/>
                  <a:pt x="12038" y="10313"/>
                </a:cubicBezTo>
                <a:cubicBezTo>
                  <a:pt x="12063" y="10313"/>
                  <a:pt x="12096" y="10325"/>
                  <a:pt x="12149" y="10345"/>
                </a:cubicBezTo>
                <a:cubicBezTo>
                  <a:pt x="12323" y="10413"/>
                  <a:pt x="12500" y="10480"/>
                  <a:pt x="12666" y="10562"/>
                </a:cubicBezTo>
                <a:cubicBezTo>
                  <a:pt x="12714" y="10584"/>
                  <a:pt x="12741" y="10658"/>
                  <a:pt x="12772" y="10712"/>
                </a:cubicBezTo>
                <a:cubicBezTo>
                  <a:pt x="12933" y="10983"/>
                  <a:pt x="13172" y="11132"/>
                  <a:pt x="13485" y="11177"/>
                </a:cubicBezTo>
                <a:cubicBezTo>
                  <a:pt x="13537" y="11185"/>
                  <a:pt x="13588" y="11188"/>
                  <a:pt x="13637" y="11188"/>
                </a:cubicBezTo>
                <a:cubicBezTo>
                  <a:pt x="13896" y="11188"/>
                  <a:pt x="14120" y="11088"/>
                  <a:pt x="14307" y="10901"/>
                </a:cubicBezTo>
                <a:cubicBezTo>
                  <a:pt x="14590" y="10618"/>
                  <a:pt x="14677" y="10212"/>
                  <a:pt x="14516" y="9836"/>
                </a:cubicBezTo>
                <a:cubicBezTo>
                  <a:pt x="14375" y="9502"/>
                  <a:pt x="14121" y="9307"/>
                  <a:pt x="13761" y="9247"/>
                </a:cubicBezTo>
                <a:cubicBezTo>
                  <a:pt x="13709" y="9239"/>
                  <a:pt x="13659" y="9235"/>
                  <a:pt x="13609" y="9235"/>
                </a:cubicBezTo>
                <a:cubicBezTo>
                  <a:pt x="13481" y="9235"/>
                  <a:pt x="13358" y="9262"/>
                  <a:pt x="13234" y="9310"/>
                </a:cubicBezTo>
                <a:cubicBezTo>
                  <a:pt x="13219" y="9315"/>
                  <a:pt x="13200" y="9319"/>
                  <a:pt x="13182" y="9319"/>
                </a:cubicBezTo>
                <a:cubicBezTo>
                  <a:pt x="13171" y="9319"/>
                  <a:pt x="13159" y="9317"/>
                  <a:pt x="13150" y="9312"/>
                </a:cubicBezTo>
                <a:cubicBezTo>
                  <a:pt x="12937" y="9228"/>
                  <a:pt x="12725" y="9137"/>
                  <a:pt x="12520" y="9052"/>
                </a:cubicBezTo>
                <a:cubicBezTo>
                  <a:pt x="12534" y="8867"/>
                  <a:pt x="12623" y="8741"/>
                  <a:pt x="12786" y="8670"/>
                </a:cubicBezTo>
                <a:cubicBezTo>
                  <a:pt x="12838" y="8648"/>
                  <a:pt x="12898" y="8633"/>
                  <a:pt x="12953" y="8633"/>
                </a:cubicBezTo>
                <a:cubicBezTo>
                  <a:pt x="13150" y="8632"/>
                  <a:pt x="13347" y="8632"/>
                  <a:pt x="13544" y="8632"/>
                </a:cubicBezTo>
                <a:cubicBezTo>
                  <a:pt x="13741" y="8632"/>
                  <a:pt x="13938" y="8632"/>
                  <a:pt x="14134" y="8632"/>
                </a:cubicBezTo>
                <a:cubicBezTo>
                  <a:pt x="14192" y="8744"/>
                  <a:pt x="14243" y="8857"/>
                  <a:pt x="14310" y="8960"/>
                </a:cubicBezTo>
                <a:cubicBezTo>
                  <a:pt x="14424" y="9141"/>
                  <a:pt x="14571" y="9281"/>
                  <a:pt x="14793" y="9325"/>
                </a:cubicBezTo>
                <a:cubicBezTo>
                  <a:pt x="14844" y="9335"/>
                  <a:pt x="14893" y="9340"/>
                  <a:pt x="14941" y="9340"/>
                </a:cubicBezTo>
                <a:cubicBezTo>
                  <a:pt x="15093" y="9340"/>
                  <a:pt x="15229" y="9289"/>
                  <a:pt x="15352" y="9185"/>
                </a:cubicBezTo>
                <a:cubicBezTo>
                  <a:pt x="15599" y="8977"/>
                  <a:pt x="15712" y="8694"/>
                  <a:pt x="15774" y="8387"/>
                </a:cubicBezTo>
                <a:cubicBezTo>
                  <a:pt x="15798" y="8271"/>
                  <a:pt x="15811" y="8151"/>
                  <a:pt x="15826" y="8032"/>
                </a:cubicBezTo>
                <a:lnTo>
                  <a:pt x="15826" y="7785"/>
                </a:lnTo>
                <a:cubicBezTo>
                  <a:pt x="15809" y="7666"/>
                  <a:pt x="15797" y="7545"/>
                  <a:pt x="15774" y="7429"/>
                </a:cubicBezTo>
                <a:cubicBezTo>
                  <a:pt x="15720" y="7135"/>
                  <a:pt x="15600" y="6856"/>
                  <a:pt x="15359" y="6644"/>
                </a:cubicBezTo>
                <a:cubicBezTo>
                  <a:pt x="15242" y="6541"/>
                  <a:pt x="15086" y="6486"/>
                  <a:pt x="14932" y="6486"/>
                </a:cubicBezTo>
                <a:cubicBezTo>
                  <a:pt x="14841" y="6486"/>
                  <a:pt x="14752" y="6505"/>
                  <a:pt x="14670" y="6544"/>
                </a:cubicBezTo>
                <a:cubicBezTo>
                  <a:pt x="14413" y="6665"/>
                  <a:pt x="14277" y="6886"/>
                  <a:pt x="14177" y="7135"/>
                </a:cubicBezTo>
                <a:cubicBezTo>
                  <a:pt x="14158" y="7182"/>
                  <a:pt x="14140" y="7197"/>
                  <a:pt x="14090" y="7197"/>
                </a:cubicBezTo>
                <a:cubicBezTo>
                  <a:pt x="14047" y="7197"/>
                  <a:pt x="14003" y="7197"/>
                  <a:pt x="13959" y="7197"/>
                </a:cubicBezTo>
                <a:cubicBezTo>
                  <a:pt x="13787" y="7197"/>
                  <a:pt x="13615" y="7198"/>
                  <a:pt x="13444" y="7198"/>
                </a:cubicBezTo>
                <a:cubicBezTo>
                  <a:pt x="13297" y="7198"/>
                  <a:pt x="13150" y="7197"/>
                  <a:pt x="13004" y="7195"/>
                </a:cubicBezTo>
                <a:cubicBezTo>
                  <a:pt x="12875" y="7192"/>
                  <a:pt x="12749" y="7166"/>
                  <a:pt x="12649" y="7062"/>
                </a:cubicBezTo>
                <a:cubicBezTo>
                  <a:pt x="12548" y="6955"/>
                  <a:pt x="12535" y="6820"/>
                  <a:pt x="12500" y="6689"/>
                </a:cubicBezTo>
                <a:cubicBezTo>
                  <a:pt x="12496" y="6675"/>
                  <a:pt x="12524" y="6640"/>
                  <a:pt x="12545" y="6631"/>
                </a:cubicBezTo>
                <a:cubicBezTo>
                  <a:pt x="12707" y="6561"/>
                  <a:pt x="12868" y="6491"/>
                  <a:pt x="13031" y="6426"/>
                </a:cubicBezTo>
                <a:cubicBezTo>
                  <a:pt x="13081" y="6407"/>
                  <a:pt x="13142" y="6377"/>
                  <a:pt x="13191" y="6377"/>
                </a:cubicBezTo>
                <a:cubicBezTo>
                  <a:pt x="13202" y="6377"/>
                  <a:pt x="13213" y="6379"/>
                  <a:pt x="13223" y="6382"/>
                </a:cubicBezTo>
                <a:cubicBezTo>
                  <a:pt x="13358" y="6430"/>
                  <a:pt x="13492" y="6455"/>
                  <a:pt x="13632" y="6455"/>
                </a:cubicBezTo>
                <a:cubicBezTo>
                  <a:pt x="13646" y="6455"/>
                  <a:pt x="13660" y="6455"/>
                  <a:pt x="13674" y="6455"/>
                </a:cubicBezTo>
                <a:cubicBezTo>
                  <a:pt x="13981" y="6442"/>
                  <a:pt x="14222" y="6303"/>
                  <a:pt x="14404" y="6060"/>
                </a:cubicBezTo>
                <a:cubicBezTo>
                  <a:pt x="14574" y="5836"/>
                  <a:pt x="14629" y="5583"/>
                  <a:pt x="14581" y="5307"/>
                </a:cubicBezTo>
                <a:cubicBezTo>
                  <a:pt x="14546" y="5098"/>
                  <a:pt x="14453" y="4914"/>
                  <a:pt x="14300" y="4772"/>
                </a:cubicBezTo>
                <a:cubicBezTo>
                  <a:pt x="14113" y="4599"/>
                  <a:pt x="13889" y="4508"/>
                  <a:pt x="13630" y="4508"/>
                </a:cubicBezTo>
                <a:cubicBezTo>
                  <a:pt x="13613" y="4508"/>
                  <a:pt x="13596" y="4508"/>
                  <a:pt x="13578" y="4509"/>
                </a:cubicBezTo>
                <a:cubicBezTo>
                  <a:pt x="13229" y="4525"/>
                  <a:pt x="12961" y="4678"/>
                  <a:pt x="12784" y="4973"/>
                </a:cubicBezTo>
                <a:cubicBezTo>
                  <a:pt x="12721" y="5081"/>
                  <a:pt x="12650" y="5150"/>
                  <a:pt x="12537" y="5193"/>
                </a:cubicBezTo>
                <a:cubicBezTo>
                  <a:pt x="12340" y="5265"/>
                  <a:pt x="12149" y="5350"/>
                  <a:pt x="11958" y="5429"/>
                </a:cubicBezTo>
                <a:cubicBezTo>
                  <a:pt x="11820" y="5229"/>
                  <a:pt x="11842" y="5051"/>
                  <a:pt x="11965" y="4917"/>
                </a:cubicBezTo>
                <a:cubicBezTo>
                  <a:pt x="12238" y="4627"/>
                  <a:pt x="12524" y="4351"/>
                  <a:pt x="12807" y="4072"/>
                </a:cubicBezTo>
                <a:cubicBezTo>
                  <a:pt x="12821" y="4059"/>
                  <a:pt x="12850" y="4052"/>
                  <a:pt x="12876" y="4052"/>
                </a:cubicBezTo>
                <a:cubicBezTo>
                  <a:pt x="12886" y="4052"/>
                  <a:pt x="12895" y="4053"/>
                  <a:pt x="12903" y="4055"/>
                </a:cubicBezTo>
                <a:cubicBezTo>
                  <a:pt x="13073" y="4115"/>
                  <a:pt x="13243" y="4161"/>
                  <a:pt x="13427" y="4161"/>
                </a:cubicBezTo>
                <a:cubicBezTo>
                  <a:pt x="13790" y="4160"/>
                  <a:pt x="14076" y="3900"/>
                  <a:pt x="14085" y="3510"/>
                </a:cubicBezTo>
                <a:cubicBezTo>
                  <a:pt x="14092" y="3235"/>
                  <a:pt x="13998" y="2981"/>
                  <a:pt x="13850" y="2752"/>
                </a:cubicBezTo>
                <a:cubicBezTo>
                  <a:pt x="13810" y="2690"/>
                  <a:pt x="13738" y="2658"/>
                  <a:pt x="13664" y="2658"/>
                </a:cubicBezTo>
                <a:cubicBezTo>
                  <a:pt x="13609" y="2658"/>
                  <a:pt x="13553" y="2676"/>
                  <a:pt x="13510" y="2712"/>
                </a:cubicBezTo>
                <a:cubicBezTo>
                  <a:pt x="13432" y="2778"/>
                  <a:pt x="13373" y="2891"/>
                  <a:pt x="13455" y="3039"/>
                </a:cubicBezTo>
                <a:cubicBezTo>
                  <a:pt x="13527" y="3172"/>
                  <a:pt x="13591" y="3305"/>
                  <a:pt x="13597" y="3462"/>
                </a:cubicBezTo>
                <a:cubicBezTo>
                  <a:pt x="13602" y="3589"/>
                  <a:pt x="13545" y="3679"/>
                  <a:pt x="13434" y="3679"/>
                </a:cubicBezTo>
                <a:cubicBezTo>
                  <a:pt x="13422" y="3679"/>
                  <a:pt x="13410" y="3678"/>
                  <a:pt x="13397" y="3676"/>
                </a:cubicBezTo>
                <a:cubicBezTo>
                  <a:pt x="13260" y="3655"/>
                  <a:pt x="13121" y="3615"/>
                  <a:pt x="12998" y="3551"/>
                </a:cubicBezTo>
                <a:cubicBezTo>
                  <a:pt x="12925" y="3512"/>
                  <a:pt x="12860" y="3491"/>
                  <a:pt x="12800" y="3491"/>
                </a:cubicBezTo>
                <a:cubicBezTo>
                  <a:pt x="12725" y="3491"/>
                  <a:pt x="12657" y="3524"/>
                  <a:pt x="12586" y="3597"/>
                </a:cubicBezTo>
                <a:cubicBezTo>
                  <a:pt x="12267" y="3926"/>
                  <a:pt x="11934" y="4245"/>
                  <a:pt x="11616" y="4573"/>
                </a:cubicBezTo>
                <a:cubicBezTo>
                  <a:pt x="11340" y="4857"/>
                  <a:pt x="11306" y="5294"/>
                  <a:pt x="11506" y="5626"/>
                </a:cubicBezTo>
                <a:cubicBezTo>
                  <a:pt x="11750" y="6034"/>
                  <a:pt x="11951" y="6459"/>
                  <a:pt x="12056" y="6923"/>
                </a:cubicBezTo>
                <a:cubicBezTo>
                  <a:pt x="12163" y="7400"/>
                  <a:pt x="12494" y="7652"/>
                  <a:pt x="12906" y="7666"/>
                </a:cubicBezTo>
                <a:cubicBezTo>
                  <a:pt x="13101" y="7673"/>
                  <a:pt x="13295" y="7676"/>
                  <a:pt x="13489" y="7676"/>
                </a:cubicBezTo>
                <a:cubicBezTo>
                  <a:pt x="13769" y="7676"/>
                  <a:pt x="14048" y="7671"/>
                  <a:pt x="14328" y="7670"/>
                </a:cubicBezTo>
                <a:cubicBezTo>
                  <a:pt x="14447" y="7670"/>
                  <a:pt x="14526" y="7608"/>
                  <a:pt x="14566" y="7492"/>
                </a:cubicBezTo>
                <a:cubicBezTo>
                  <a:pt x="14578" y="7456"/>
                  <a:pt x="14588" y="7421"/>
                  <a:pt x="14601" y="7386"/>
                </a:cubicBezTo>
                <a:cubicBezTo>
                  <a:pt x="14651" y="7255"/>
                  <a:pt x="14700" y="7125"/>
                  <a:pt x="14808" y="7029"/>
                </a:cubicBezTo>
                <a:cubicBezTo>
                  <a:pt x="14853" y="6989"/>
                  <a:pt x="14897" y="6968"/>
                  <a:pt x="14939" y="6968"/>
                </a:cubicBezTo>
                <a:cubicBezTo>
                  <a:pt x="14979" y="6968"/>
                  <a:pt x="15018" y="6987"/>
                  <a:pt x="15057" y="7028"/>
                </a:cubicBezTo>
                <a:cubicBezTo>
                  <a:pt x="15116" y="7090"/>
                  <a:pt x="15175" y="7159"/>
                  <a:pt x="15209" y="7237"/>
                </a:cubicBezTo>
                <a:cubicBezTo>
                  <a:pt x="15364" y="7584"/>
                  <a:pt x="15378" y="7944"/>
                  <a:pt x="15303" y="8309"/>
                </a:cubicBezTo>
                <a:cubicBezTo>
                  <a:pt x="15266" y="8492"/>
                  <a:pt x="15201" y="8666"/>
                  <a:pt x="15064" y="8802"/>
                </a:cubicBezTo>
                <a:cubicBezTo>
                  <a:pt x="15020" y="8846"/>
                  <a:pt x="14977" y="8868"/>
                  <a:pt x="14935" y="8868"/>
                </a:cubicBezTo>
                <a:cubicBezTo>
                  <a:pt x="14891" y="8868"/>
                  <a:pt x="14847" y="8845"/>
                  <a:pt x="14801" y="8800"/>
                </a:cubicBezTo>
                <a:cubicBezTo>
                  <a:pt x="14682" y="8683"/>
                  <a:pt x="14621" y="8534"/>
                  <a:pt x="14580" y="8376"/>
                </a:cubicBezTo>
                <a:cubicBezTo>
                  <a:pt x="14546" y="8241"/>
                  <a:pt x="14451" y="8165"/>
                  <a:pt x="14311" y="8165"/>
                </a:cubicBezTo>
                <a:cubicBezTo>
                  <a:pt x="14093" y="8165"/>
                  <a:pt x="13875" y="8165"/>
                  <a:pt x="13657" y="8165"/>
                </a:cubicBezTo>
                <a:cubicBezTo>
                  <a:pt x="13440" y="8165"/>
                  <a:pt x="13222" y="8165"/>
                  <a:pt x="13004" y="8164"/>
                </a:cubicBezTo>
                <a:cubicBezTo>
                  <a:pt x="12994" y="8163"/>
                  <a:pt x="12985" y="8163"/>
                  <a:pt x="12976" y="8163"/>
                </a:cubicBezTo>
                <a:cubicBezTo>
                  <a:pt x="12843" y="8163"/>
                  <a:pt x="12712" y="8183"/>
                  <a:pt x="12588" y="8236"/>
                </a:cubicBezTo>
                <a:cubicBezTo>
                  <a:pt x="12336" y="8343"/>
                  <a:pt x="12156" y="8529"/>
                  <a:pt x="12090" y="8796"/>
                </a:cubicBezTo>
                <a:cubicBezTo>
                  <a:pt x="11965" y="9291"/>
                  <a:pt x="11781" y="9762"/>
                  <a:pt x="11511" y="10195"/>
                </a:cubicBezTo>
                <a:cubicBezTo>
                  <a:pt x="11305" y="10528"/>
                  <a:pt x="11348" y="11000"/>
                  <a:pt x="11623" y="11276"/>
                </a:cubicBezTo>
                <a:cubicBezTo>
                  <a:pt x="11954" y="11609"/>
                  <a:pt x="12284" y="11938"/>
                  <a:pt x="12615" y="12269"/>
                </a:cubicBezTo>
                <a:cubicBezTo>
                  <a:pt x="12670" y="12325"/>
                  <a:pt x="12733" y="12350"/>
                  <a:pt x="12799" y="12350"/>
                </a:cubicBezTo>
                <a:cubicBezTo>
                  <a:pt x="12848" y="12350"/>
                  <a:pt x="12899" y="12336"/>
                  <a:pt x="12949" y="12310"/>
                </a:cubicBezTo>
                <a:cubicBezTo>
                  <a:pt x="13069" y="12250"/>
                  <a:pt x="13193" y="12196"/>
                  <a:pt x="13322" y="12160"/>
                </a:cubicBezTo>
                <a:cubicBezTo>
                  <a:pt x="13349" y="12153"/>
                  <a:pt x="13374" y="12149"/>
                  <a:pt x="13399" y="12149"/>
                </a:cubicBezTo>
                <a:cubicBezTo>
                  <a:pt x="13518" y="12149"/>
                  <a:pt x="13605" y="12236"/>
                  <a:pt x="13597" y="12360"/>
                </a:cubicBezTo>
                <a:cubicBezTo>
                  <a:pt x="13590" y="12459"/>
                  <a:pt x="13563" y="12559"/>
                  <a:pt x="13524" y="12650"/>
                </a:cubicBezTo>
                <a:cubicBezTo>
                  <a:pt x="13408" y="12919"/>
                  <a:pt x="13227" y="13139"/>
                  <a:pt x="12997" y="13321"/>
                </a:cubicBezTo>
                <a:cubicBezTo>
                  <a:pt x="12820" y="13459"/>
                  <a:pt x="12626" y="13561"/>
                  <a:pt x="12402" y="13604"/>
                </a:cubicBezTo>
                <a:cubicBezTo>
                  <a:pt x="12385" y="13607"/>
                  <a:pt x="12367" y="13609"/>
                  <a:pt x="12351" y="13609"/>
                </a:cubicBezTo>
                <a:cubicBezTo>
                  <a:pt x="12237" y="13609"/>
                  <a:pt x="12160" y="13526"/>
                  <a:pt x="12156" y="13401"/>
                </a:cubicBezTo>
                <a:cubicBezTo>
                  <a:pt x="12153" y="13231"/>
                  <a:pt x="12224" y="13084"/>
                  <a:pt x="12302" y="12946"/>
                </a:cubicBezTo>
                <a:cubicBezTo>
                  <a:pt x="12369" y="12827"/>
                  <a:pt x="12357" y="12715"/>
                  <a:pt x="12260" y="12620"/>
                </a:cubicBezTo>
                <a:cubicBezTo>
                  <a:pt x="11927" y="12291"/>
                  <a:pt x="11596" y="11958"/>
                  <a:pt x="11265" y="11627"/>
                </a:cubicBezTo>
                <a:cubicBezTo>
                  <a:pt x="11097" y="11460"/>
                  <a:pt x="10882" y="11383"/>
                  <a:pt x="10664" y="11383"/>
                </a:cubicBezTo>
                <a:cubicBezTo>
                  <a:pt x="10513" y="11383"/>
                  <a:pt x="10360" y="11420"/>
                  <a:pt x="10222" y="11490"/>
                </a:cubicBezTo>
                <a:cubicBezTo>
                  <a:pt x="10023" y="11592"/>
                  <a:pt x="9835" y="11719"/>
                  <a:pt x="9628" y="11808"/>
                </a:cubicBezTo>
                <a:cubicBezTo>
                  <a:pt x="9396" y="11907"/>
                  <a:pt x="9154" y="11991"/>
                  <a:pt x="8909" y="12049"/>
                </a:cubicBezTo>
                <a:cubicBezTo>
                  <a:pt x="8469" y="12153"/>
                  <a:pt x="8152" y="12504"/>
                  <a:pt x="8162" y="12960"/>
                </a:cubicBezTo>
                <a:cubicBezTo>
                  <a:pt x="8169" y="13415"/>
                  <a:pt x="8164" y="13872"/>
                  <a:pt x="8164" y="14328"/>
                </a:cubicBezTo>
                <a:cubicBezTo>
                  <a:pt x="8164" y="14469"/>
                  <a:pt x="8227" y="14540"/>
                  <a:pt x="8365" y="14580"/>
                </a:cubicBezTo>
                <a:cubicBezTo>
                  <a:pt x="8530" y="14625"/>
                  <a:pt x="8689" y="14687"/>
                  <a:pt x="8806" y="14823"/>
                </a:cubicBezTo>
                <a:cubicBezTo>
                  <a:pt x="8874" y="14902"/>
                  <a:pt x="8878" y="14980"/>
                  <a:pt x="8803" y="15057"/>
                </a:cubicBezTo>
                <a:cubicBezTo>
                  <a:pt x="8781" y="15082"/>
                  <a:pt x="8752" y="15105"/>
                  <a:pt x="8724" y="15126"/>
                </a:cubicBezTo>
                <a:cubicBezTo>
                  <a:pt x="8491" y="15301"/>
                  <a:pt x="8216" y="15338"/>
                  <a:pt x="7939" y="15352"/>
                </a:cubicBezTo>
                <a:cubicBezTo>
                  <a:pt x="7921" y="15353"/>
                  <a:pt x="7904" y="15354"/>
                  <a:pt x="7887" y="15354"/>
                </a:cubicBezTo>
                <a:cubicBezTo>
                  <a:pt x="7780" y="15354"/>
                  <a:pt x="7673" y="15336"/>
                  <a:pt x="7568" y="15318"/>
                </a:cubicBezTo>
                <a:cubicBezTo>
                  <a:pt x="7373" y="15283"/>
                  <a:pt x="7189" y="15214"/>
                  <a:pt x="7035" y="15085"/>
                </a:cubicBezTo>
                <a:cubicBezTo>
                  <a:pt x="6936" y="15001"/>
                  <a:pt x="6936" y="14895"/>
                  <a:pt x="7026" y="14806"/>
                </a:cubicBezTo>
                <a:cubicBezTo>
                  <a:pt x="7134" y="14697"/>
                  <a:pt x="7265" y="14634"/>
                  <a:pt x="7410" y="14597"/>
                </a:cubicBezTo>
                <a:cubicBezTo>
                  <a:pt x="7577" y="14553"/>
                  <a:pt x="7657" y="14485"/>
                  <a:pt x="7654" y="14297"/>
                </a:cubicBezTo>
                <a:cubicBezTo>
                  <a:pt x="7646" y="13819"/>
                  <a:pt x="7660" y="13343"/>
                  <a:pt x="7649" y="12865"/>
                </a:cubicBezTo>
                <a:cubicBezTo>
                  <a:pt x="7642" y="12559"/>
                  <a:pt x="7493" y="12319"/>
                  <a:pt x="7222" y="12179"/>
                </a:cubicBezTo>
                <a:cubicBezTo>
                  <a:pt x="7059" y="12098"/>
                  <a:pt x="6876" y="12052"/>
                  <a:pt x="6701" y="12001"/>
                </a:cubicBezTo>
                <a:cubicBezTo>
                  <a:pt x="6394" y="11909"/>
                  <a:pt x="6097" y="11788"/>
                  <a:pt x="5822" y="11624"/>
                </a:cubicBezTo>
                <a:cubicBezTo>
                  <a:pt x="5615" y="11500"/>
                  <a:pt x="5409" y="11385"/>
                  <a:pt x="5168" y="11385"/>
                </a:cubicBezTo>
                <a:cubicBezTo>
                  <a:pt x="5123" y="11385"/>
                  <a:pt x="5076" y="11389"/>
                  <a:pt x="5029" y="11398"/>
                </a:cubicBezTo>
                <a:cubicBezTo>
                  <a:pt x="4856" y="11429"/>
                  <a:pt x="4698" y="11488"/>
                  <a:pt x="4573" y="11610"/>
                </a:cubicBezTo>
                <a:cubicBezTo>
                  <a:pt x="4236" y="11943"/>
                  <a:pt x="3907" y="12284"/>
                  <a:pt x="3564" y="12610"/>
                </a:cubicBezTo>
                <a:cubicBezTo>
                  <a:pt x="3468" y="12702"/>
                  <a:pt x="3477" y="12869"/>
                  <a:pt x="3519" y="12963"/>
                </a:cubicBezTo>
                <a:cubicBezTo>
                  <a:pt x="3581" y="13097"/>
                  <a:pt x="3631" y="13239"/>
                  <a:pt x="3673" y="13380"/>
                </a:cubicBezTo>
                <a:cubicBezTo>
                  <a:pt x="3699" y="13465"/>
                  <a:pt x="3629" y="13558"/>
                  <a:pt x="3544" y="13589"/>
                </a:cubicBezTo>
                <a:cubicBezTo>
                  <a:pt x="3509" y="13602"/>
                  <a:pt x="3474" y="13607"/>
                  <a:pt x="3441" y="13607"/>
                </a:cubicBezTo>
                <a:cubicBezTo>
                  <a:pt x="3346" y="13607"/>
                  <a:pt x="3257" y="13566"/>
                  <a:pt x="3170" y="13529"/>
                </a:cubicBezTo>
                <a:cubicBezTo>
                  <a:pt x="2932" y="13427"/>
                  <a:pt x="2734" y="13267"/>
                  <a:pt x="2567" y="13070"/>
                </a:cubicBezTo>
                <a:cubicBezTo>
                  <a:pt x="2411" y="12892"/>
                  <a:pt x="2287" y="12695"/>
                  <a:pt x="2232" y="12465"/>
                </a:cubicBezTo>
                <a:cubicBezTo>
                  <a:pt x="2188" y="12281"/>
                  <a:pt x="2275" y="12151"/>
                  <a:pt x="2430" y="12151"/>
                </a:cubicBezTo>
                <a:cubicBezTo>
                  <a:pt x="2457" y="12151"/>
                  <a:pt x="2486" y="12155"/>
                  <a:pt x="2517" y="12163"/>
                </a:cubicBezTo>
                <a:cubicBezTo>
                  <a:pt x="2638" y="12197"/>
                  <a:pt x="2758" y="12245"/>
                  <a:pt x="2868" y="12303"/>
                </a:cubicBezTo>
                <a:cubicBezTo>
                  <a:pt x="2932" y="12336"/>
                  <a:pt x="2984" y="12354"/>
                  <a:pt x="3032" y="12354"/>
                </a:cubicBezTo>
                <a:cubicBezTo>
                  <a:pt x="3095" y="12354"/>
                  <a:pt x="3151" y="12323"/>
                  <a:pt x="3218" y="12255"/>
                </a:cubicBezTo>
                <a:lnTo>
                  <a:pt x="4216" y="11256"/>
                </a:lnTo>
                <a:cubicBezTo>
                  <a:pt x="4239" y="11234"/>
                  <a:pt x="4260" y="11210"/>
                  <a:pt x="4279" y="11184"/>
                </a:cubicBezTo>
                <a:cubicBezTo>
                  <a:pt x="4507" y="10839"/>
                  <a:pt x="4492" y="10491"/>
                  <a:pt x="4286" y="10146"/>
                </a:cubicBezTo>
                <a:cubicBezTo>
                  <a:pt x="4125" y="9880"/>
                  <a:pt x="3986" y="9607"/>
                  <a:pt x="3890" y="9312"/>
                </a:cubicBezTo>
                <a:cubicBezTo>
                  <a:pt x="3826" y="9116"/>
                  <a:pt x="3781" y="8914"/>
                  <a:pt x="3710" y="8720"/>
                </a:cubicBezTo>
                <a:cubicBezTo>
                  <a:pt x="3587" y="8387"/>
                  <a:pt x="3281" y="8181"/>
                  <a:pt x="2938" y="8171"/>
                </a:cubicBezTo>
                <a:cubicBezTo>
                  <a:pt x="2737" y="8165"/>
                  <a:pt x="2535" y="8163"/>
                  <a:pt x="2334" y="8163"/>
                </a:cubicBezTo>
                <a:cubicBezTo>
                  <a:pt x="2053" y="8163"/>
                  <a:pt x="1771" y="8167"/>
                  <a:pt x="1489" y="8167"/>
                </a:cubicBezTo>
                <a:cubicBezTo>
                  <a:pt x="1376" y="8167"/>
                  <a:pt x="1289" y="8241"/>
                  <a:pt x="1258" y="8350"/>
                </a:cubicBezTo>
                <a:cubicBezTo>
                  <a:pt x="1209" y="8524"/>
                  <a:pt x="1148" y="8691"/>
                  <a:pt x="1006" y="8817"/>
                </a:cubicBezTo>
                <a:cubicBezTo>
                  <a:pt x="966" y="8853"/>
                  <a:pt x="934" y="8872"/>
                  <a:pt x="899" y="8872"/>
                </a:cubicBezTo>
                <a:cubicBezTo>
                  <a:pt x="871" y="8872"/>
                  <a:pt x="842" y="8860"/>
                  <a:pt x="807" y="8836"/>
                </a:cubicBezTo>
                <a:cubicBezTo>
                  <a:pt x="695" y="8758"/>
                  <a:pt x="633" y="8646"/>
                  <a:pt x="588" y="8522"/>
                </a:cubicBezTo>
                <a:cubicBezTo>
                  <a:pt x="466" y="8200"/>
                  <a:pt x="453" y="7871"/>
                  <a:pt x="518" y="7537"/>
                </a:cubicBezTo>
                <a:cubicBezTo>
                  <a:pt x="552" y="7369"/>
                  <a:pt x="609" y="7206"/>
                  <a:pt x="721" y="7074"/>
                </a:cubicBezTo>
                <a:cubicBezTo>
                  <a:pt x="787" y="6995"/>
                  <a:pt x="845" y="6958"/>
                  <a:pt x="898" y="6958"/>
                </a:cubicBezTo>
                <a:cubicBezTo>
                  <a:pt x="952" y="6958"/>
                  <a:pt x="1001" y="6997"/>
                  <a:pt x="1049" y="7067"/>
                </a:cubicBezTo>
                <a:cubicBezTo>
                  <a:pt x="1132" y="7189"/>
                  <a:pt x="1196" y="7326"/>
                  <a:pt x="1251" y="7465"/>
                </a:cubicBezTo>
                <a:cubicBezTo>
                  <a:pt x="1309" y="7615"/>
                  <a:pt x="1369" y="7670"/>
                  <a:pt x="1528" y="7670"/>
                </a:cubicBezTo>
                <a:cubicBezTo>
                  <a:pt x="1712" y="7670"/>
                  <a:pt x="1897" y="7671"/>
                  <a:pt x="2081" y="7671"/>
                </a:cubicBezTo>
                <a:cubicBezTo>
                  <a:pt x="2173" y="7671"/>
                  <a:pt x="2265" y="7670"/>
                  <a:pt x="2357" y="7670"/>
                </a:cubicBezTo>
                <a:cubicBezTo>
                  <a:pt x="2581" y="7668"/>
                  <a:pt x="2803" y="7673"/>
                  <a:pt x="3024" y="7650"/>
                </a:cubicBezTo>
                <a:cubicBezTo>
                  <a:pt x="3406" y="7612"/>
                  <a:pt x="3686" y="7318"/>
                  <a:pt x="3765" y="6950"/>
                </a:cubicBezTo>
                <a:cubicBezTo>
                  <a:pt x="3859" y="6524"/>
                  <a:pt x="4021" y="6126"/>
                  <a:pt x="4245" y="5753"/>
                </a:cubicBezTo>
                <a:cubicBezTo>
                  <a:pt x="4365" y="5553"/>
                  <a:pt x="4457" y="5350"/>
                  <a:pt x="4437" y="5109"/>
                </a:cubicBezTo>
                <a:cubicBezTo>
                  <a:pt x="4422" y="4910"/>
                  <a:pt x="4359" y="4729"/>
                  <a:pt x="4218" y="4586"/>
                </a:cubicBezTo>
                <a:cubicBezTo>
                  <a:pt x="3883" y="4242"/>
                  <a:pt x="3537" y="3908"/>
                  <a:pt x="3204" y="3563"/>
                </a:cubicBezTo>
                <a:cubicBezTo>
                  <a:pt x="3155" y="3514"/>
                  <a:pt x="3080" y="3489"/>
                  <a:pt x="3006" y="3489"/>
                </a:cubicBezTo>
                <a:cubicBezTo>
                  <a:pt x="2960" y="3489"/>
                  <a:pt x="2914" y="3498"/>
                  <a:pt x="2875" y="3518"/>
                </a:cubicBezTo>
                <a:cubicBezTo>
                  <a:pt x="2754" y="3580"/>
                  <a:pt x="2626" y="3634"/>
                  <a:pt x="2496" y="3673"/>
                </a:cubicBezTo>
                <a:cubicBezTo>
                  <a:pt x="2470" y="3681"/>
                  <a:pt x="2444" y="3684"/>
                  <a:pt x="2420" y="3684"/>
                </a:cubicBezTo>
                <a:cubicBezTo>
                  <a:pt x="2302" y="3684"/>
                  <a:pt x="2217" y="3597"/>
                  <a:pt x="2230" y="3464"/>
                </a:cubicBezTo>
                <a:cubicBezTo>
                  <a:pt x="2243" y="3346"/>
                  <a:pt x="2273" y="3226"/>
                  <a:pt x="2324" y="3117"/>
                </a:cubicBezTo>
                <a:cubicBezTo>
                  <a:pt x="2427" y="2902"/>
                  <a:pt x="2577" y="2718"/>
                  <a:pt x="2762" y="2564"/>
                </a:cubicBezTo>
                <a:cubicBezTo>
                  <a:pt x="2950" y="2408"/>
                  <a:pt x="3151" y="2287"/>
                  <a:pt x="3390" y="2231"/>
                </a:cubicBezTo>
                <a:cubicBezTo>
                  <a:pt x="3416" y="2225"/>
                  <a:pt x="3441" y="2222"/>
                  <a:pt x="3464" y="2222"/>
                </a:cubicBezTo>
                <a:cubicBezTo>
                  <a:pt x="3566" y="2222"/>
                  <a:pt x="3636" y="2283"/>
                  <a:pt x="3659" y="2398"/>
                </a:cubicBezTo>
                <a:cubicBezTo>
                  <a:pt x="3689" y="2554"/>
                  <a:pt x="3625" y="2693"/>
                  <a:pt x="3547" y="2819"/>
                </a:cubicBezTo>
                <a:cubicBezTo>
                  <a:pt x="3451" y="2981"/>
                  <a:pt x="3460" y="3127"/>
                  <a:pt x="3594" y="3256"/>
                </a:cubicBezTo>
                <a:cubicBezTo>
                  <a:pt x="3915" y="3566"/>
                  <a:pt x="4229" y="3887"/>
                  <a:pt x="4545" y="4204"/>
                </a:cubicBezTo>
                <a:cubicBezTo>
                  <a:pt x="4566" y="4225"/>
                  <a:pt x="4587" y="4245"/>
                  <a:pt x="4611" y="4260"/>
                </a:cubicBezTo>
                <a:cubicBezTo>
                  <a:pt x="4769" y="4374"/>
                  <a:pt x="4939" y="4446"/>
                  <a:pt x="5128" y="4446"/>
                </a:cubicBezTo>
                <a:cubicBezTo>
                  <a:pt x="5168" y="4446"/>
                  <a:pt x="5208" y="4442"/>
                  <a:pt x="5249" y="4436"/>
                </a:cubicBezTo>
                <a:cubicBezTo>
                  <a:pt x="5370" y="4416"/>
                  <a:pt x="5500" y="4395"/>
                  <a:pt x="5602" y="4332"/>
                </a:cubicBezTo>
                <a:cubicBezTo>
                  <a:pt x="6043" y="4064"/>
                  <a:pt x="6511" y="3867"/>
                  <a:pt x="7016" y="3747"/>
                </a:cubicBezTo>
                <a:cubicBezTo>
                  <a:pt x="7366" y="3662"/>
                  <a:pt x="7647" y="3321"/>
                  <a:pt x="7649" y="2960"/>
                </a:cubicBezTo>
                <a:cubicBezTo>
                  <a:pt x="7650" y="2469"/>
                  <a:pt x="7649" y="1977"/>
                  <a:pt x="7649" y="1486"/>
                </a:cubicBezTo>
                <a:cubicBezTo>
                  <a:pt x="7649" y="1361"/>
                  <a:pt x="7585" y="1295"/>
                  <a:pt x="7469" y="1255"/>
                </a:cubicBezTo>
                <a:cubicBezTo>
                  <a:pt x="7342" y="1213"/>
                  <a:pt x="7212" y="1163"/>
                  <a:pt x="7098" y="1094"/>
                </a:cubicBezTo>
                <a:cubicBezTo>
                  <a:pt x="6906" y="978"/>
                  <a:pt x="6915" y="832"/>
                  <a:pt x="7098" y="701"/>
                </a:cubicBezTo>
                <a:cubicBezTo>
                  <a:pt x="7321" y="541"/>
                  <a:pt x="7575" y="498"/>
                  <a:pt x="7834" y="483"/>
                </a:cubicBezTo>
                <a:cubicBezTo>
                  <a:pt x="7861" y="481"/>
                  <a:pt x="7888" y="480"/>
                  <a:pt x="7914" y="480"/>
                </a:cubicBezTo>
                <a:cubicBezTo>
                  <a:pt x="8033" y="480"/>
                  <a:pt x="8153" y="495"/>
                  <a:pt x="8268" y="518"/>
                </a:cubicBezTo>
                <a:cubicBezTo>
                  <a:pt x="8461" y="555"/>
                  <a:pt x="8650" y="616"/>
                  <a:pt x="8792" y="766"/>
                </a:cubicBezTo>
                <a:cubicBezTo>
                  <a:pt x="8885" y="866"/>
                  <a:pt x="8880" y="931"/>
                  <a:pt x="8789" y="1026"/>
                </a:cubicBezTo>
                <a:cubicBezTo>
                  <a:pt x="8666" y="1153"/>
                  <a:pt x="8506" y="1207"/>
                  <a:pt x="8342" y="1257"/>
                </a:cubicBezTo>
                <a:cubicBezTo>
                  <a:pt x="8212" y="1296"/>
                  <a:pt x="8162" y="1368"/>
                  <a:pt x="8162" y="1507"/>
                </a:cubicBezTo>
                <a:lnTo>
                  <a:pt x="8162" y="2946"/>
                </a:lnTo>
                <a:cubicBezTo>
                  <a:pt x="8162" y="2969"/>
                  <a:pt x="8160" y="2994"/>
                  <a:pt x="8164" y="3017"/>
                </a:cubicBezTo>
                <a:cubicBezTo>
                  <a:pt x="8227" y="3399"/>
                  <a:pt x="8499" y="3683"/>
                  <a:pt x="8874" y="3767"/>
                </a:cubicBezTo>
                <a:cubicBezTo>
                  <a:pt x="9289" y="3858"/>
                  <a:pt x="9679" y="4011"/>
                  <a:pt x="10041" y="4231"/>
                </a:cubicBezTo>
                <a:cubicBezTo>
                  <a:pt x="10240" y="4350"/>
                  <a:pt x="10438" y="4444"/>
                  <a:pt x="10667" y="4444"/>
                </a:cubicBezTo>
                <a:cubicBezTo>
                  <a:pt x="10698" y="4444"/>
                  <a:pt x="10729" y="4442"/>
                  <a:pt x="10761" y="4439"/>
                </a:cubicBezTo>
                <a:cubicBezTo>
                  <a:pt x="10944" y="4417"/>
                  <a:pt x="11108" y="4355"/>
                  <a:pt x="11235" y="4231"/>
                </a:cubicBezTo>
                <a:cubicBezTo>
                  <a:pt x="11583" y="3892"/>
                  <a:pt x="11923" y="3544"/>
                  <a:pt x="12268" y="3201"/>
                </a:cubicBezTo>
                <a:cubicBezTo>
                  <a:pt x="12366" y="3106"/>
                  <a:pt x="12359" y="2994"/>
                  <a:pt x="12302" y="2877"/>
                </a:cubicBezTo>
                <a:cubicBezTo>
                  <a:pt x="12247" y="2763"/>
                  <a:pt x="12182" y="2649"/>
                  <a:pt x="12162" y="2527"/>
                </a:cubicBezTo>
                <a:cubicBezTo>
                  <a:pt x="12138" y="2373"/>
                  <a:pt x="12128" y="2289"/>
                  <a:pt x="12272" y="2244"/>
                </a:cubicBezTo>
                <a:cubicBezTo>
                  <a:pt x="12302" y="2235"/>
                  <a:pt x="12337" y="2228"/>
                  <a:pt x="12370" y="2228"/>
                </a:cubicBezTo>
                <a:cubicBezTo>
                  <a:pt x="12392" y="2228"/>
                  <a:pt x="12413" y="2231"/>
                  <a:pt x="12432" y="2237"/>
                </a:cubicBezTo>
                <a:cubicBezTo>
                  <a:pt x="12557" y="2274"/>
                  <a:pt x="12677" y="2322"/>
                  <a:pt x="12796" y="2372"/>
                </a:cubicBezTo>
                <a:cubicBezTo>
                  <a:pt x="12823" y="2382"/>
                  <a:pt x="12852" y="2388"/>
                  <a:pt x="12881" y="2388"/>
                </a:cubicBezTo>
                <a:cubicBezTo>
                  <a:pt x="12968" y="2388"/>
                  <a:pt x="13058" y="2341"/>
                  <a:pt x="13101" y="2261"/>
                </a:cubicBezTo>
                <a:cubicBezTo>
                  <a:pt x="13157" y="2161"/>
                  <a:pt x="13124" y="2002"/>
                  <a:pt x="13031" y="1950"/>
                </a:cubicBezTo>
                <a:cubicBezTo>
                  <a:pt x="12816" y="1834"/>
                  <a:pt x="12597" y="1750"/>
                  <a:pt x="12357" y="1750"/>
                </a:cubicBezTo>
                <a:cubicBezTo>
                  <a:pt x="12298" y="1750"/>
                  <a:pt x="12237" y="1755"/>
                  <a:pt x="12175" y="1766"/>
                </a:cubicBezTo>
                <a:cubicBezTo>
                  <a:pt x="11869" y="1823"/>
                  <a:pt x="11614" y="2152"/>
                  <a:pt x="11664" y="2462"/>
                </a:cubicBezTo>
                <a:cubicBezTo>
                  <a:pt x="11689" y="2636"/>
                  <a:pt x="11739" y="2806"/>
                  <a:pt x="11784" y="2997"/>
                </a:cubicBezTo>
                <a:cubicBezTo>
                  <a:pt x="11508" y="3273"/>
                  <a:pt x="11213" y="3570"/>
                  <a:pt x="10916" y="3863"/>
                </a:cubicBezTo>
                <a:cubicBezTo>
                  <a:pt x="10850" y="3926"/>
                  <a:pt x="10768" y="3956"/>
                  <a:pt x="10671" y="3959"/>
                </a:cubicBezTo>
                <a:cubicBezTo>
                  <a:pt x="10667" y="3959"/>
                  <a:pt x="10662" y="3959"/>
                  <a:pt x="10658" y="3959"/>
                </a:cubicBezTo>
                <a:cubicBezTo>
                  <a:pt x="10527" y="3959"/>
                  <a:pt x="10426" y="3896"/>
                  <a:pt x="10327" y="3827"/>
                </a:cubicBezTo>
                <a:cubicBezTo>
                  <a:pt x="10423" y="3587"/>
                  <a:pt x="10521" y="3348"/>
                  <a:pt x="10620" y="3107"/>
                </a:cubicBezTo>
                <a:cubicBezTo>
                  <a:pt x="10631" y="3082"/>
                  <a:pt x="10648" y="3051"/>
                  <a:pt x="10671" y="3042"/>
                </a:cubicBezTo>
                <a:cubicBezTo>
                  <a:pt x="11101" y="2862"/>
                  <a:pt x="11327" y="2398"/>
                  <a:pt x="11240" y="1953"/>
                </a:cubicBezTo>
                <a:cubicBezTo>
                  <a:pt x="11152" y="1514"/>
                  <a:pt x="10811" y="1211"/>
                  <a:pt x="10385" y="1169"/>
                </a:cubicBezTo>
                <a:cubicBezTo>
                  <a:pt x="10346" y="1165"/>
                  <a:pt x="10308" y="1163"/>
                  <a:pt x="10270" y="1163"/>
                </a:cubicBezTo>
                <a:cubicBezTo>
                  <a:pt x="9977" y="1163"/>
                  <a:pt x="9722" y="1281"/>
                  <a:pt x="9525" y="1525"/>
                </a:cubicBezTo>
                <a:cubicBezTo>
                  <a:pt x="9284" y="1827"/>
                  <a:pt x="9253" y="2159"/>
                  <a:pt x="9379" y="2514"/>
                </a:cubicBezTo>
                <a:cubicBezTo>
                  <a:pt x="9389" y="2543"/>
                  <a:pt x="9393" y="2582"/>
                  <a:pt x="9382" y="2611"/>
                </a:cubicBezTo>
                <a:cubicBezTo>
                  <a:pt x="9287" y="2847"/>
                  <a:pt x="9188" y="3082"/>
                  <a:pt x="9090" y="3318"/>
                </a:cubicBezTo>
                <a:cubicBezTo>
                  <a:pt x="9065" y="3312"/>
                  <a:pt x="9042" y="3307"/>
                  <a:pt x="9020" y="3301"/>
                </a:cubicBezTo>
                <a:cubicBezTo>
                  <a:pt x="8766" y="3247"/>
                  <a:pt x="8653" y="3096"/>
                  <a:pt x="8646" y="2923"/>
                </a:cubicBezTo>
                <a:cubicBezTo>
                  <a:pt x="8631" y="2506"/>
                  <a:pt x="8641" y="2089"/>
                  <a:pt x="8641" y="1667"/>
                </a:cubicBezTo>
                <a:cubicBezTo>
                  <a:pt x="8846" y="1602"/>
                  <a:pt x="9020" y="1494"/>
                  <a:pt x="9167" y="1339"/>
                </a:cubicBezTo>
                <a:cubicBezTo>
                  <a:pt x="9372" y="1122"/>
                  <a:pt x="9410" y="788"/>
                  <a:pt x="9242" y="541"/>
                </a:cubicBezTo>
                <a:cubicBezTo>
                  <a:pt x="9064" y="276"/>
                  <a:pt x="8795" y="146"/>
                  <a:pt x="8496" y="71"/>
                </a:cubicBezTo>
                <a:cubicBezTo>
                  <a:pt x="8382" y="40"/>
                  <a:pt x="8263" y="23"/>
                  <a:pt x="8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431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19" name="Google Shape;223;p34"/>
          <p:cNvSpPr txBox="1">
            <a:spLocks noGrp="1"/>
          </p:cNvSpPr>
          <p:nvPr>
            <p:ph type="title"/>
          </p:nvPr>
        </p:nvSpPr>
        <p:spPr>
          <a:xfrm>
            <a:off x="612783" y="3486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Các mô tả thực thể và các mối quan hệ </a:t>
            </a:r>
            <a:endParaRPr sz="1800" dirty="0"/>
          </a:p>
        </p:txBody>
      </p:sp>
      <p:sp>
        <p:nvSpPr>
          <p:cNvPr id="21" name="Google Shape;226;p34"/>
          <p:cNvSpPr txBox="1">
            <a:spLocks/>
          </p:cNvSpPr>
          <p:nvPr/>
        </p:nvSpPr>
        <p:spPr>
          <a:xfrm>
            <a:off x="1239247" y="1041642"/>
            <a:ext cx="2809200" cy="44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0" indent="0" algn="l"/>
            <a:r>
              <a:rPr lang="en-US" sz="2000" dirty="0" err="1"/>
              <a:t>Thực</a:t>
            </a:r>
            <a:r>
              <a:rPr lang="en-US" sz="2000" dirty="0"/>
              <a:t> </a:t>
            </a:r>
            <a:r>
              <a:rPr lang="en-US" sz="2000" dirty="0" err="1"/>
              <a:t>thể</a:t>
            </a:r>
            <a:endParaRPr lang="en-US" sz="2000" dirty="0"/>
          </a:p>
        </p:txBody>
      </p:sp>
      <p:grpSp>
        <p:nvGrpSpPr>
          <p:cNvPr id="29" name="Google Shape;284;p36"/>
          <p:cNvGrpSpPr/>
          <p:nvPr/>
        </p:nvGrpSpPr>
        <p:grpSpPr>
          <a:xfrm>
            <a:off x="612783" y="921363"/>
            <a:ext cx="649500" cy="649500"/>
            <a:chOff x="1901238" y="3958744"/>
            <a:chExt cx="649500" cy="649500"/>
          </a:xfrm>
        </p:grpSpPr>
        <p:sp>
          <p:nvSpPr>
            <p:cNvPr id="30" name="Google Shape;285;p36"/>
            <p:cNvSpPr/>
            <p:nvPr/>
          </p:nvSpPr>
          <p:spPr>
            <a:xfrm>
              <a:off x="1901238" y="395874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6;p36"/>
            <p:cNvSpPr/>
            <p:nvPr/>
          </p:nvSpPr>
          <p:spPr>
            <a:xfrm>
              <a:off x="2023681" y="4060977"/>
              <a:ext cx="404614" cy="445033"/>
            </a:xfrm>
            <a:custGeom>
              <a:avLst/>
              <a:gdLst/>
              <a:ahLst/>
              <a:cxnLst/>
              <a:rect l="l" t="t" r="r" b="b"/>
              <a:pathLst>
                <a:path w="14385" h="15822" extrusionOk="0">
                  <a:moveTo>
                    <a:pt x="9006" y="4395"/>
                  </a:moveTo>
                  <a:cubicBezTo>
                    <a:pt x="9103" y="4513"/>
                    <a:pt x="9195" y="4622"/>
                    <a:pt x="9289" y="4735"/>
                  </a:cubicBezTo>
                  <a:cubicBezTo>
                    <a:pt x="9156" y="4848"/>
                    <a:pt x="9033" y="4955"/>
                    <a:pt x="8908" y="5060"/>
                  </a:cubicBezTo>
                  <a:cubicBezTo>
                    <a:pt x="8775" y="5172"/>
                    <a:pt x="8641" y="5281"/>
                    <a:pt x="8505" y="5391"/>
                  </a:cubicBezTo>
                  <a:cubicBezTo>
                    <a:pt x="8488" y="5405"/>
                    <a:pt x="8467" y="5421"/>
                    <a:pt x="8447" y="5421"/>
                  </a:cubicBezTo>
                  <a:cubicBezTo>
                    <a:pt x="8233" y="5422"/>
                    <a:pt x="8021" y="5422"/>
                    <a:pt x="7782" y="5422"/>
                  </a:cubicBezTo>
                  <a:cubicBezTo>
                    <a:pt x="8201" y="5071"/>
                    <a:pt x="8602" y="4735"/>
                    <a:pt x="9006" y="4395"/>
                  </a:cubicBezTo>
                  <a:close/>
                  <a:moveTo>
                    <a:pt x="5612" y="5001"/>
                  </a:moveTo>
                  <a:cubicBezTo>
                    <a:pt x="5463" y="5001"/>
                    <a:pt x="5374" y="5088"/>
                    <a:pt x="5374" y="5237"/>
                  </a:cubicBezTo>
                  <a:cubicBezTo>
                    <a:pt x="5374" y="5380"/>
                    <a:pt x="5470" y="5476"/>
                    <a:pt x="5613" y="5478"/>
                  </a:cubicBezTo>
                  <a:cubicBezTo>
                    <a:pt x="5730" y="5478"/>
                    <a:pt x="5863" y="5377"/>
                    <a:pt x="5852" y="5237"/>
                  </a:cubicBezTo>
                  <a:cubicBezTo>
                    <a:pt x="5845" y="5094"/>
                    <a:pt x="5757" y="5001"/>
                    <a:pt x="5612" y="5001"/>
                  </a:cubicBezTo>
                  <a:close/>
                  <a:moveTo>
                    <a:pt x="4739" y="5281"/>
                  </a:moveTo>
                  <a:cubicBezTo>
                    <a:pt x="4586" y="5281"/>
                    <a:pt x="4493" y="5374"/>
                    <a:pt x="4493" y="5527"/>
                  </a:cubicBezTo>
                  <a:cubicBezTo>
                    <a:pt x="4493" y="5669"/>
                    <a:pt x="4592" y="5759"/>
                    <a:pt x="4747" y="5759"/>
                  </a:cubicBezTo>
                  <a:cubicBezTo>
                    <a:pt x="4883" y="5759"/>
                    <a:pt x="4969" y="5669"/>
                    <a:pt x="4969" y="5526"/>
                  </a:cubicBezTo>
                  <a:cubicBezTo>
                    <a:pt x="4968" y="5383"/>
                    <a:pt x="4876" y="5284"/>
                    <a:pt x="4743" y="5281"/>
                  </a:cubicBezTo>
                  <a:cubicBezTo>
                    <a:pt x="4742" y="5281"/>
                    <a:pt x="4741" y="5281"/>
                    <a:pt x="4739" y="5281"/>
                  </a:cubicBezTo>
                  <a:close/>
                  <a:moveTo>
                    <a:pt x="5456" y="5916"/>
                  </a:moveTo>
                  <a:cubicBezTo>
                    <a:pt x="5313" y="5916"/>
                    <a:pt x="5216" y="6026"/>
                    <a:pt x="5217" y="6161"/>
                  </a:cubicBezTo>
                  <a:cubicBezTo>
                    <a:pt x="5217" y="6276"/>
                    <a:pt x="5316" y="6397"/>
                    <a:pt x="5446" y="6397"/>
                  </a:cubicBezTo>
                  <a:cubicBezTo>
                    <a:pt x="5449" y="6397"/>
                    <a:pt x="5452" y="6397"/>
                    <a:pt x="5455" y="6397"/>
                  </a:cubicBezTo>
                  <a:cubicBezTo>
                    <a:pt x="5599" y="6390"/>
                    <a:pt x="5695" y="6302"/>
                    <a:pt x="5695" y="6161"/>
                  </a:cubicBezTo>
                  <a:cubicBezTo>
                    <a:pt x="5695" y="6008"/>
                    <a:pt x="5612" y="5923"/>
                    <a:pt x="5472" y="5916"/>
                  </a:cubicBezTo>
                  <a:cubicBezTo>
                    <a:pt x="5466" y="5916"/>
                    <a:pt x="5461" y="5916"/>
                    <a:pt x="5456" y="5916"/>
                  </a:cubicBezTo>
                  <a:close/>
                  <a:moveTo>
                    <a:pt x="7553" y="5902"/>
                  </a:moveTo>
                  <a:cubicBezTo>
                    <a:pt x="7663" y="5902"/>
                    <a:pt x="7776" y="5902"/>
                    <a:pt x="7897" y="5902"/>
                  </a:cubicBezTo>
                  <a:cubicBezTo>
                    <a:pt x="7741" y="6035"/>
                    <a:pt x="7606" y="6151"/>
                    <a:pt x="7472" y="6267"/>
                  </a:cubicBezTo>
                  <a:cubicBezTo>
                    <a:pt x="7339" y="6377"/>
                    <a:pt x="7205" y="6488"/>
                    <a:pt x="7070" y="6599"/>
                  </a:cubicBezTo>
                  <a:cubicBezTo>
                    <a:pt x="6992" y="6665"/>
                    <a:pt x="6917" y="6734"/>
                    <a:pt x="6837" y="6795"/>
                  </a:cubicBezTo>
                  <a:cubicBezTo>
                    <a:pt x="6812" y="6814"/>
                    <a:pt x="6775" y="6823"/>
                    <a:pt x="6735" y="6823"/>
                  </a:cubicBezTo>
                  <a:cubicBezTo>
                    <a:pt x="6667" y="6823"/>
                    <a:pt x="6592" y="6798"/>
                    <a:pt x="6557" y="6755"/>
                  </a:cubicBezTo>
                  <a:cubicBezTo>
                    <a:pt x="6473" y="6653"/>
                    <a:pt x="6475" y="6546"/>
                    <a:pt x="6551" y="6468"/>
                  </a:cubicBezTo>
                  <a:cubicBezTo>
                    <a:pt x="6650" y="6369"/>
                    <a:pt x="6758" y="6281"/>
                    <a:pt x="6864" y="6191"/>
                  </a:cubicBezTo>
                  <a:cubicBezTo>
                    <a:pt x="6963" y="6106"/>
                    <a:pt x="7063" y="6022"/>
                    <a:pt x="7165" y="5942"/>
                  </a:cubicBezTo>
                  <a:cubicBezTo>
                    <a:pt x="7183" y="5925"/>
                    <a:pt x="7208" y="5903"/>
                    <a:pt x="7230" y="5903"/>
                  </a:cubicBezTo>
                  <a:cubicBezTo>
                    <a:pt x="7337" y="5902"/>
                    <a:pt x="7443" y="5902"/>
                    <a:pt x="7553" y="5902"/>
                  </a:cubicBezTo>
                  <a:close/>
                  <a:moveTo>
                    <a:pt x="9256" y="6834"/>
                  </a:moveTo>
                  <a:cubicBezTo>
                    <a:pt x="9463" y="6834"/>
                    <a:pt x="9634" y="7020"/>
                    <a:pt x="9630" y="7212"/>
                  </a:cubicBezTo>
                  <a:cubicBezTo>
                    <a:pt x="9627" y="7396"/>
                    <a:pt x="9472" y="7579"/>
                    <a:pt x="9272" y="7579"/>
                  </a:cubicBezTo>
                  <a:cubicBezTo>
                    <a:pt x="9264" y="7579"/>
                    <a:pt x="9256" y="7579"/>
                    <a:pt x="9248" y="7578"/>
                  </a:cubicBezTo>
                  <a:cubicBezTo>
                    <a:pt x="9244" y="7579"/>
                    <a:pt x="9241" y="7579"/>
                    <a:pt x="9238" y="7579"/>
                  </a:cubicBezTo>
                  <a:cubicBezTo>
                    <a:pt x="9024" y="7579"/>
                    <a:pt x="8873" y="7397"/>
                    <a:pt x="8877" y="7204"/>
                  </a:cubicBezTo>
                  <a:cubicBezTo>
                    <a:pt x="8880" y="7003"/>
                    <a:pt x="9040" y="6836"/>
                    <a:pt x="9256" y="6834"/>
                  </a:cubicBezTo>
                  <a:close/>
                  <a:moveTo>
                    <a:pt x="9252" y="6348"/>
                  </a:moveTo>
                  <a:cubicBezTo>
                    <a:pt x="8781" y="6348"/>
                    <a:pt x="8414" y="6701"/>
                    <a:pt x="8396" y="7168"/>
                  </a:cubicBezTo>
                  <a:cubicBezTo>
                    <a:pt x="8375" y="7712"/>
                    <a:pt x="8792" y="8068"/>
                    <a:pt x="9241" y="8068"/>
                  </a:cubicBezTo>
                  <a:cubicBezTo>
                    <a:pt x="9243" y="8068"/>
                    <a:pt x="9244" y="8068"/>
                    <a:pt x="9246" y="8068"/>
                  </a:cubicBezTo>
                  <a:cubicBezTo>
                    <a:pt x="9730" y="8067"/>
                    <a:pt x="10109" y="7707"/>
                    <a:pt x="10109" y="7208"/>
                  </a:cubicBezTo>
                  <a:cubicBezTo>
                    <a:pt x="10111" y="6713"/>
                    <a:pt x="9733" y="6348"/>
                    <a:pt x="9255" y="6348"/>
                  </a:cubicBezTo>
                  <a:cubicBezTo>
                    <a:pt x="9254" y="6348"/>
                    <a:pt x="9253" y="6348"/>
                    <a:pt x="9252" y="6348"/>
                  </a:cubicBezTo>
                  <a:close/>
                  <a:moveTo>
                    <a:pt x="4231" y="7716"/>
                  </a:moveTo>
                  <a:cubicBezTo>
                    <a:pt x="4283" y="7716"/>
                    <a:pt x="4345" y="7742"/>
                    <a:pt x="4372" y="7781"/>
                  </a:cubicBezTo>
                  <a:cubicBezTo>
                    <a:pt x="4419" y="7849"/>
                    <a:pt x="4409" y="7929"/>
                    <a:pt x="4347" y="7980"/>
                  </a:cubicBezTo>
                  <a:cubicBezTo>
                    <a:pt x="4302" y="8018"/>
                    <a:pt x="4253" y="8058"/>
                    <a:pt x="4205" y="8099"/>
                  </a:cubicBezTo>
                  <a:cubicBezTo>
                    <a:pt x="4174" y="8043"/>
                    <a:pt x="4142" y="7986"/>
                    <a:pt x="4112" y="7927"/>
                  </a:cubicBezTo>
                  <a:cubicBezTo>
                    <a:pt x="4082" y="7870"/>
                    <a:pt x="4123" y="7755"/>
                    <a:pt x="4180" y="7727"/>
                  </a:cubicBezTo>
                  <a:cubicBezTo>
                    <a:pt x="4194" y="7719"/>
                    <a:pt x="4212" y="7716"/>
                    <a:pt x="4231" y="7716"/>
                  </a:cubicBezTo>
                  <a:close/>
                  <a:moveTo>
                    <a:pt x="4253" y="7232"/>
                  </a:moveTo>
                  <a:cubicBezTo>
                    <a:pt x="4202" y="7232"/>
                    <a:pt x="4150" y="7238"/>
                    <a:pt x="4098" y="7250"/>
                  </a:cubicBezTo>
                  <a:cubicBezTo>
                    <a:pt x="3758" y="7329"/>
                    <a:pt x="3538" y="7663"/>
                    <a:pt x="3644" y="8028"/>
                  </a:cubicBezTo>
                  <a:cubicBezTo>
                    <a:pt x="3680" y="8156"/>
                    <a:pt x="3746" y="8276"/>
                    <a:pt x="3791" y="8403"/>
                  </a:cubicBezTo>
                  <a:cubicBezTo>
                    <a:pt x="3842" y="8553"/>
                    <a:pt x="3976" y="8676"/>
                    <a:pt x="4135" y="8676"/>
                  </a:cubicBezTo>
                  <a:cubicBezTo>
                    <a:pt x="4149" y="8676"/>
                    <a:pt x="4163" y="8675"/>
                    <a:pt x="4177" y="8674"/>
                  </a:cubicBezTo>
                  <a:cubicBezTo>
                    <a:pt x="4190" y="8675"/>
                    <a:pt x="4202" y="8675"/>
                    <a:pt x="4215" y="8675"/>
                  </a:cubicBezTo>
                  <a:cubicBezTo>
                    <a:pt x="4330" y="8675"/>
                    <a:pt x="4421" y="8622"/>
                    <a:pt x="4494" y="8524"/>
                  </a:cubicBezTo>
                  <a:cubicBezTo>
                    <a:pt x="4535" y="8467"/>
                    <a:pt x="4579" y="8410"/>
                    <a:pt x="4634" y="8368"/>
                  </a:cubicBezTo>
                  <a:cubicBezTo>
                    <a:pt x="4838" y="8207"/>
                    <a:pt x="4911" y="8003"/>
                    <a:pt x="4866" y="7748"/>
                  </a:cubicBezTo>
                  <a:cubicBezTo>
                    <a:pt x="4807" y="7424"/>
                    <a:pt x="4543" y="7232"/>
                    <a:pt x="4253" y="7232"/>
                  </a:cubicBezTo>
                  <a:close/>
                  <a:moveTo>
                    <a:pt x="6680" y="8434"/>
                  </a:moveTo>
                  <a:cubicBezTo>
                    <a:pt x="6837" y="8665"/>
                    <a:pt x="6992" y="8852"/>
                    <a:pt x="7059" y="9091"/>
                  </a:cubicBezTo>
                  <a:cubicBezTo>
                    <a:pt x="7099" y="9238"/>
                    <a:pt x="6995" y="9425"/>
                    <a:pt x="6851" y="9487"/>
                  </a:cubicBezTo>
                  <a:cubicBezTo>
                    <a:pt x="6798" y="9510"/>
                    <a:pt x="6745" y="9521"/>
                    <a:pt x="6693" y="9521"/>
                  </a:cubicBezTo>
                  <a:cubicBezTo>
                    <a:pt x="6509" y="9521"/>
                    <a:pt x="6346" y="9382"/>
                    <a:pt x="6316" y="9164"/>
                  </a:cubicBezTo>
                  <a:cubicBezTo>
                    <a:pt x="6309" y="9118"/>
                    <a:pt x="6326" y="9061"/>
                    <a:pt x="6349" y="9016"/>
                  </a:cubicBezTo>
                  <a:cubicBezTo>
                    <a:pt x="6452" y="8828"/>
                    <a:pt x="6561" y="8641"/>
                    <a:pt x="6680" y="8434"/>
                  </a:cubicBezTo>
                  <a:close/>
                  <a:moveTo>
                    <a:pt x="9513" y="9345"/>
                  </a:moveTo>
                  <a:cubicBezTo>
                    <a:pt x="9655" y="9345"/>
                    <a:pt x="9758" y="9469"/>
                    <a:pt x="9771" y="9620"/>
                  </a:cubicBezTo>
                  <a:cubicBezTo>
                    <a:pt x="9783" y="9749"/>
                    <a:pt x="9626" y="9908"/>
                    <a:pt x="9498" y="9908"/>
                  </a:cubicBezTo>
                  <a:cubicBezTo>
                    <a:pt x="9492" y="9908"/>
                    <a:pt x="9486" y="9908"/>
                    <a:pt x="9480" y="9907"/>
                  </a:cubicBezTo>
                  <a:cubicBezTo>
                    <a:pt x="9331" y="9890"/>
                    <a:pt x="9205" y="9787"/>
                    <a:pt x="9209" y="9614"/>
                  </a:cubicBezTo>
                  <a:cubicBezTo>
                    <a:pt x="9211" y="9452"/>
                    <a:pt x="9320" y="9346"/>
                    <a:pt x="9492" y="9346"/>
                  </a:cubicBezTo>
                  <a:cubicBezTo>
                    <a:pt x="9499" y="9345"/>
                    <a:pt x="9506" y="9345"/>
                    <a:pt x="9513" y="9345"/>
                  </a:cubicBezTo>
                  <a:close/>
                  <a:moveTo>
                    <a:pt x="6687" y="7838"/>
                  </a:moveTo>
                  <a:cubicBezTo>
                    <a:pt x="6626" y="7838"/>
                    <a:pt x="6567" y="7861"/>
                    <a:pt x="6519" y="7911"/>
                  </a:cubicBezTo>
                  <a:cubicBezTo>
                    <a:pt x="6305" y="8132"/>
                    <a:pt x="6121" y="8379"/>
                    <a:pt x="5978" y="8652"/>
                  </a:cubicBezTo>
                  <a:cubicBezTo>
                    <a:pt x="5872" y="8853"/>
                    <a:pt x="5804" y="9063"/>
                    <a:pt x="5846" y="9302"/>
                  </a:cubicBezTo>
                  <a:cubicBezTo>
                    <a:pt x="5920" y="9691"/>
                    <a:pt x="6263" y="10004"/>
                    <a:pt x="6598" y="10004"/>
                  </a:cubicBezTo>
                  <a:cubicBezTo>
                    <a:pt x="6607" y="10004"/>
                    <a:pt x="6616" y="10004"/>
                    <a:pt x="6625" y="10003"/>
                  </a:cubicBezTo>
                  <a:cubicBezTo>
                    <a:pt x="6968" y="10002"/>
                    <a:pt x="7202" y="9900"/>
                    <a:pt x="7370" y="9678"/>
                  </a:cubicBezTo>
                  <a:cubicBezTo>
                    <a:pt x="7605" y="9370"/>
                    <a:pt x="7599" y="9041"/>
                    <a:pt x="7430" y="8709"/>
                  </a:cubicBezTo>
                  <a:cubicBezTo>
                    <a:pt x="7285" y="8425"/>
                    <a:pt x="7099" y="8166"/>
                    <a:pt x="6884" y="7931"/>
                  </a:cubicBezTo>
                  <a:cubicBezTo>
                    <a:pt x="6828" y="7870"/>
                    <a:pt x="6757" y="7838"/>
                    <a:pt x="6687" y="7838"/>
                  </a:cubicBezTo>
                  <a:close/>
                  <a:moveTo>
                    <a:pt x="3866" y="10030"/>
                  </a:moveTo>
                  <a:cubicBezTo>
                    <a:pt x="3901" y="10108"/>
                    <a:pt x="3935" y="10175"/>
                    <a:pt x="3963" y="10244"/>
                  </a:cubicBezTo>
                  <a:cubicBezTo>
                    <a:pt x="3996" y="10323"/>
                    <a:pt x="3951" y="10373"/>
                    <a:pt x="3886" y="10408"/>
                  </a:cubicBezTo>
                  <a:cubicBezTo>
                    <a:pt x="3861" y="10421"/>
                    <a:pt x="3836" y="10427"/>
                    <a:pt x="3813" y="10427"/>
                  </a:cubicBezTo>
                  <a:cubicBezTo>
                    <a:pt x="3772" y="10427"/>
                    <a:pt x="3735" y="10406"/>
                    <a:pt x="3709" y="10367"/>
                  </a:cubicBezTo>
                  <a:cubicBezTo>
                    <a:pt x="3668" y="10310"/>
                    <a:pt x="3654" y="10244"/>
                    <a:pt x="3716" y="10186"/>
                  </a:cubicBezTo>
                  <a:cubicBezTo>
                    <a:pt x="3765" y="10136"/>
                    <a:pt x="3813" y="10084"/>
                    <a:pt x="3866" y="10030"/>
                  </a:cubicBezTo>
                  <a:close/>
                  <a:moveTo>
                    <a:pt x="9017" y="8577"/>
                  </a:moveTo>
                  <a:cubicBezTo>
                    <a:pt x="8981" y="8577"/>
                    <a:pt x="8946" y="8585"/>
                    <a:pt x="8914" y="8603"/>
                  </a:cubicBezTo>
                  <a:cubicBezTo>
                    <a:pt x="8809" y="8658"/>
                    <a:pt x="8734" y="8781"/>
                    <a:pt x="8816" y="8945"/>
                  </a:cubicBezTo>
                  <a:cubicBezTo>
                    <a:pt x="8846" y="9005"/>
                    <a:pt x="8878" y="9063"/>
                    <a:pt x="8902" y="9106"/>
                  </a:cubicBezTo>
                  <a:cubicBezTo>
                    <a:pt x="8847" y="9204"/>
                    <a:pt x="8798" y="9290"/>
                    <a:pt x="8745" y="9381"/>
                  </a:cubicBezTo>
                  <a:lnTo>
                    <a:pt x="8567" y="9381"/>
                  </a:lnTo>
                  <a:cubicBezTo>
                    <a:pt x="8416" y="9381"/>
                    <a:pt x="8324" y="9474"/>
                    <a:pt x="8324" y="9624"/>
                  </a:cubicBezTo>
                  <a:cubicBezTo>
                    <a:pt x="8324" y="9773"/>
                    <a:pt x="8411" y="9858"/>
                    <a:pt x="8564" y="9858"/>
                  </a:cubicBezTo>
                  <a:lnTo>
                    <a:pt x="8752" y="9858"/>
                  </a:lnTo>
                  <a:cubicBezTo>
                    <a:pt x="8768" y="9893"/>
                    <a:pt x="8777" y="9927"/>
                    <a:pt x="8796" y="9950"/>
                  </a:cubicBezTo>
                  <a:cubicBezTo>
                    <a:pt x="8893" y="10073"/>
                    <a:pt x="8902" y="10183"/>
                    <a:pt x="8805" y="10322"/>
                  </a:cubicBezTo>
                  <a:cubicBezTo>
                    <a:pt x="8737" y="10421"/>
                    <a:pt x="8781" y="10586"/>
                    <a:pt x="8924" y="10643"/>
                  </a:cubicBezTo>
                  <a:cubicBezTo>
                    <a:pt x="8958" y="10657"/>
                    <a:pt x="8993" y="10664"/>
                    <a:pt x="9026" y="10664"/>
                  </a:cubicBezTo>
                  <a:cubicBezTo>
                    <a:pt x="9114" y="10664"/>
                    <a:pt x="9193" y="10614"/>
                    <a:pt x="9245" y="10520"/>
                  </a:cubicBezTo>
                  <a:cubicBezTo>
                    <a:pt x="9284" y="10445"/>
                    <a:pt x="9322" y="10372"/>
                    <a:pt x="9404" y="10372"/>
                  </a:cubicBezTo>
                  <a:cubicBezTo>
                    <a:pt x="9424" y="10372"/>
                    <a:pt x="9447" y="10377"/>
                    <a:pt x="9474" y="10387"/>
                  </a:cubicBezTo>
                  <a:cubicBezTo>
                    <a:pt x="9478" y="10389"/>
                    <a:pt x="9482" y="10390"/>
                    <a:pt x="9487" y="10390"/>
                  </a:cubicBezTo>
                  <a:cubicBezTo>
                    <a:pt x="9492" y="10390"/>
                    <a:pt x="9497" y="10389"/>
                    <a:pt x="9501" y="10387"/>
                  </a:cubicBezTo>
                  <a:cubicBezTo>
                    <a:pt x="9527" y="10377"/>
                    <a:pt x="9550" y="10372"/>
                    <a:pt x="9570" y="10372"/>
                  </a:cubicBezTo>
                  <a:cubicBezTo>
                    <a:pt x="9650" y="10372"/>
                    <a:pt x="9688" y="10445"/>
                    <a:pt x="9723" y="10520"/>
                  </a:cubicBezTo>
                  <a:cubicBezTo>
                    <a:pt x="9729" y="10530"/>
                    <a:pt x="9734" y="10541"/>
                    <a:pt x="9740" y="10550"/>
                  </a:cubicBezTo>
                  <a:cubicBezTo>
                    <a:pt x="9787" y="10625"/>
                    <a:pt x="9859" y="10665"/>
                    <a:pt x="9939" y="10665"/>
                  </a:cubicBezTo>
                  <a:cubicBezTo>
                    <a:pt x="9946" y="10665"/>
                    <a:pt x="9953" y="10665"/>
                    <a:pt x="9959" y="10664"/>
                  </a:cubicBezTo>
                  <a:cubicBezTo>
                    <a:pt x="10048" y="10660"/>
                    <a:pt x="10129" y="10619"/>
                    <a:pt x="10166" y="10520"/>
                  </a:cubicBezTo>
                  <a:cubicBezTo>
                    <a:pt x="10211" y="10394"/>
                    <a:pt x="10162" y="10289"/>
                    <a:pt x="10097" y="10194"/>
                  </a:cubicBezTo>
                  <a:cubicBezTo>
                    <a:pt x="10060" y="10141"/>
                    <a:pt x="10072" y="10111"/>
                    <a:pt x="10099" y="10069"/>
                  </a:cubicBezTo>
                  <a:cubicBezTo>
                    <a:pt x="10130" y="10023"/>
                    <a:pt x="10169" y="9978"/>
                    <a:pt x="10183" y="9928"/>
                  </a:cubicBezTo>
                  <a:cubicBezTo>
                    <a:pt x="10201" y="9867"/>
                    <a:pt x="10236" y="9856"/>
                    <a:pt x="10286" y="9856"/>
                  </a:cubicBezTo>
                  <a:cubicBezTo>
                    <a:pt x="10290" y="9856"/>
                    <a:pt x="10294" y="9856"/>
                    <a:pt x="10297" y="9856"/>
                  </a:cubicBezTo>
                  <a:cubicBezTo>
                    <a:pt x="10323" y="9857"/>
                    <a:pt x="10348" y="9858"/>
                    <a:pt x="10373" y="9858"/>
                  </a:cubicBezTo>
                  <a:cubicBezTo>
                    <a:pt x="10416" y="9858"/>
                    <a:pt x="10458" y="9855"/>
                    <a:pt x="10498" y="9844"/>
                  </a:cubicBezTo>
                  <a:cubicBezTo>
                    <a:pt x="10604" y="9814"/>
                    <a:pt x="10674" y="9688"/>
                    <a:pt x="10655" y="9593"/>
                  </a:cubicBezTo>
                  <a:cubicBezTo>
                    <a:pt x="10628" y="9464"/>
                    <a:pt x="10535" y="9382"/>
                    <a:pt x="10411" y="9381"/>
                  </a:cubicBezTo>
                  <a:cubicBezTo>
                    <a:pt x="10382" y="9381"/>
                    <a:pt x="10354" y="9382"/>
                    <a:pt x="10325" y="9382"/>
                  </a:cubicBezTo>
                  <a:cubicBezTo>
                    <a:pt x="10303" y="9382"/>
                    <a:pt x="10282" y="9381"/>
                    <a:pt x="10261" y="9380"/>
                  </a:cubicBezTo>
                  <a:cubicBezTo>
                    <a:pt x="10239" y="9377"/>
                    <a:pt x="10210" y="9363"/>
                    <a:pt x="10198" y="9346"/>
                  </a:cubicBezTo>
                  <a:cubicBezTo>
                    <a:pt x="10156" y="9276"/>
                    <a:pt x="10121" y="9205"/>
                    <a:pt x="10084" y="9135"/>
                  </a:cubicBezTo>
                  <a:cubicBezTo>
                    <a:pt x="10077" y="9121"/>
                    <a:pt x="10070" y="9099"/>
                    <a:pt x="10075" y="9089"/>
                  </a:cubicBezTo>
                  <a:cubicBezTo>
                    <a:pt x="10095" y="9047"/>
                    <a:pt x="10116" y="9006"/>
                    <a:pt x="10143" y="8969"/>
                  </a:cubicBezTo>
                  <a:cubicBezTo>
                    <a:pt x="10197" y="8891"/>
                    <a:pt x="10187" y="8808"/>
                    <a:pt x="10167" y="8726"/>
                  </a:cubicBezTo>
                  <a:cubicBezTo>
                    <a:pt x="10146" y="8641"/>
                    <a:pt x="10081" y="8596"/>
                    <a:pt x="9997" y="8589"/>
                  </a:cubicBezTo>
                  <a:cubicBezTo>
                    <a:pt x="9980" y="8587"/>
                    <a:pt x="9962" y="8586"/>
                    <a:pt x="9945" y="8586"/>
                  </a:cubicBezTo>
                  <a:cubicBezTo>
                    <a:pt x="9860" y="8586"/>
                    <a:pt x="9784" y="8612"/>
                    <a:pt x="9736" y="8702"/>
                  </a:cubicBezTo>
                  <a:cubicBezTo>
                    <a:pt x="9694" y="8782"/>
                    <a:pt x="9655" y="8870"/>
                    <a:pt x="9564" y="8870"/>
                  </a:cubicBezTo>
                  <a:cubicBezTo>
                    <a:pt x="9541" y="8870"/>
                    <a:pt x="9516" y="8865"/>
                    <a:pt x="9487" y="8853"/>
                  </a:cubicBezTo>
                  <a:cubicBezTo>
                    <a:pt x="9481" y="8851"/>
                    <a:pt x="9473" y="8850"/>
                    <a:pt x="9465" y="8850"/>
                  </a:cubicBezTo>
                  <a:cubicBezTo>
                    <a:pt x="9454" y="8850"/>
                    <a:pt x="9444" y="8852"/>
                    <a:pt x="9436" y="8856"/>
                  </a:cubicBezTo>
                  <a:cubicBezTo>
                    <a:pt x="9415" y="8867"/>
                    <a:pt x="9397" y="8872"/>
                    <a:pt x="9381" y="8872"/>
                  </a:cubicBezTo>
                  <a:cubicBezTo>
                    <a:pt x="9340" y="8872"/>
                    <a:pt x="9312" y="8840"/>
                    <a:pt x="9289" y="8797"/>
                  </a:cubicBezTo>
                  <a:cubicBezTo>
                    <a:pt x="9275" y="8773"/>
                    <a:pt x="9262" y="8746"/>
                    <a:pt x="9248" y="8722"/>
                  </a:cubicBezTo>
                  <a:cubicBezTo>
                    <a:pt x="9198" y="8631"/>
                    <a:pt x="9107" y="8577"/>
                    <a:pt x="9017" y="8577"/>
                  </a:cubicBezTo>
                  <a:close/>
                  <a:moveTo>
                    <a:pt x="3895" y="9463"/>
                  </a:moveTo>
                  <a:cubicBezTo>
                    <a:pt x="3787" y="9463"/>
                    <a:pt x="3678" y="9504"/>
                    <a:pt x="3604" y="9589"/>
                  </a:cubicBezTo>
                  <a:cubicBezTo>
                    <a:pt x="3529" y="9678"/>
                    <a:pt x="3446" y="9762"/>
                    <a:pt x="3366" y="9846"/>
                  </a:cubicBezTo>
                  <a:cubicBezTo>
                    <a:pt x="3229" y="9991"/>
                    <a:pt x="3178" y="10158"/>
                    <a:pt x="3199" y="10360"/>
                  </a:cubicBezTo>
                  <a:cubicBezTo>
                    <a:pt x="3234" y="10677"/>
                    <a:pt x="3515" y="10908"/>
                    <a:pt x="3828" y="10908"/>
                  </a:cubicBezTo>
                  <a:cubicBezTo>
                    <a:pt x="3850" y="10908"/>
                    <a:pt x="3872" y="10907"/>
                    <a:pt x="3894" y="10905"/>
                  </a:cubicBezTo>
                  <a:cubicBezTo>
                    <a:pt x="4215" y="10872"/>
                    <a:pt x="4459" y="10591"/>
                    <a:pt x="4463" y="10274"/>
                  </a:cubicBezTo>
                  <a:cubicBezTo>
                    <a:pt x="4457" y="10240"/>
                    <a:pt x="4457" y="10203"/>
                    <a:pt x="4444" y="10172"/>
                  </a:cubicBezTo>
                  <a:cubicBezTo>
                    <a:pt x="4386" y="10016"/>
                    <a:pt x="4323" y="9863"/>
                    <a:pt x="4266" y="9708"/>
                  </a:cubicBezTo>
                  <a:cubicBezTo>
                    <a:pt x="4209" y="9548"/>
                    <a:pt x="4052" y="9463"/>
                    <a:pt x="3895" y="9463"/>
                  </a:cubicBezTo>
                  <a:close/>
                  <a:moveTo>
                    <a:pt x="4250" y="6396"/>
                  </a:moveTo>
                  <a:cubicBezTo>
                    <a:pt x="4134" y="6396"/>
                    <a:pt x="4016" y="6410"/>
                    <a:pt x="3898" y="6440"/>
                  </a:cubicBezTo>
                  <a:cubicBezTo>
                    <a:pt x="3590" y="6517"/>
                    <a:pt x="3325" y="6674"/>
                    <a:pt x="3120" y="6928"/>
                  </a:cubicBezTo>
                  <a:cubicBezTo>
                    <a:pt x="2908" y="7188"/>
                    <a:pt x="2796" y="7487"/>
                    <a:pt x="2782" y="7818"/>
                  </a:cubicBezTo>
                  <a:cubicBezTo>
                    <a:pt x="2772" y="8078"/>
                    <a:pt x="2829" y="8328"/>
                    <a:pt x="2953" y="8560"/>
                  </a:cubicBezTo>
                  <a:cubicBezTo>
                    <a:pt x="3066" y="8771"/>
                    <a:pt x="3048" y="8964"/>
                    <a:pt x="2887" y="9142"/>
                  </a:cubicBezTo>
                  <a:cubicBezTo>
                    <a:pt x="2816" y="9221"/>
                    <a:pt x="2795" y="9401"/>
                    <a:pt x="2915" y="9494"/>
                  </a:cubicBezTo>
                  <a:cubicBezTo>
                    <a:pt x="2957" y="9527"/>
                    <a:pt x="3012" y="9545"/>
                    <a:pt x="3067" y="9545"/>
                  </a:cubicBezTo>
                  <a:cubicBezTo>
                    <a:pt x="3131" y="9545"/>
                    <a:pt x="3197" y="9521"/>
                    <a:pt x="3246" y="9471"/>
                  </a:cubicBezTo>
                  <a:cubicBezTo>
                    <a:pt x="3516" y="9204"/>
                    <a:pt x="3588" y="8736"/>
                    <a:pt x="3410" y="8384"/>
                  </a:cubicBezTo>
                  <a:cubicBezTo>
                    <a:pt x="3313" y="8188"/>
                    <a:pt x="3248" y="7994"/>
                    <a:pt x="3272" y="7771"/>
                  </a:cubicBezTo>
                  <a:cubicBezTo>
                    <a:pt x="3297" y="7533"/>
                    <a:pt x="3390" y="7328"/>
                    <a:pt x="3559" y="7167"/>
                  </a:cubicBezTo>
                  <a:cubicBezTo>
                    <a:pt x="3753" y="6981"/>
                    <a:pt x="3980" y="6887"/>
                    <a:pt x="4236" y="6887"/>
                  </a:cubicBezTo>
                  <a:cubicBezTo>
                    <a:pt x="4304" y="6887"/>
                    <a:pt x="4374" y="6893"/>
                    <a:pt x="4446" y="6906"/>
                  </a:cubicBezTo>
                  <a:cubicBezTo>
                    <a:pt x="4981" y="7006"/>
                    <a:pt x="5364" y="7600"/>
                    <a:pt x="5189" y="8150"/>
                  </a:cubicBezTo>
                  <a:cubicBezTo>
                    <a:pt x="5122" y="8358"/>
                    <a:pt x="4983" y="8509"/>
                    <a:pt x="4838" y="8659"/>
                  </a:cubicBezTo>
                  <a:cubicBezTo>
                    <a:pt x="4531" y="8972"/>
                    <a:pt x="4481" y="9408"/>
                    <a:pt x="4671" y="9790"/>
                  </a:cubicBezTo>
                  <a:cubicBezTo>
                    <a:pt x="4770" y="9988"/>
                    <a:pt x="4832" y="10186"/>
                    <a:pt x="4795" y="10412"/>
                  </a:cubicBezTo>
                  <a:cubicBezTo>
                    <a:pt x="4760" y="10619"/>
                    <a:pt x="4682" y="10801"/>
                    <a:pt x="4538" y="10949"/>
                  </a:cubicBezTo>
                  <a:cubicBezTo>
                    <a:pt x="4341" y="11155"/>
                    <a:pt x="4103" y="11259"/>
                    <a:pt x="3821" y="11259"/>
                  </a:cubicBezTo>
                  <a:cubicBezTo>
                    <a:pt x="3799" y="11259"/>
                    <a:pt x="3777" y="11258"/>
                    <a:pt x="3755" y="11257"/>
                  </a:cubicBezTo>
                  <a:cubicBezTo>
                    <a:pt x="3504" y="11243"/>
                    <a:pt x="3296" y="11138"/>
                    <a:pt x="3123" y="10968"/>
                  </a:cubicBezTo>
                  <a:cubicBezTo>
                    <a:pt x="2922" y="10769"/>
                    <a:pt x="2836" y="10514"/>
                    <a:pt x="2832" y="10231"/>
                  </a:cubicBezTo>
                  <a:cubicBezTo>
                    <a:pt x="2830" y="10102"/>
                    <a:pt x="2740" y="10011"/>
                    <a:pt x="2609" y="10001"/>
                  </a:cubicBezTo>
                  <a:cubicBezTo>
                    <a:pt x="2606" y="10000"/>
                    <a:pt x="2602" y="10000"/>
                    <a:pt x="2598" y="10000"/>
                  </a:cubicBezTo>
                  <a:cubicBezTo>
                    <a:pt x="2479" y="10000"/>
                    <a:pt x="2356" y="10110"/>
                    <a:pt x="2356" y="10227"/>
                  </a:cubicBezTo>
                  <a:cubicBezTo>
                    <a:pt x="2356" y="10329"/>
                    <a:pt x="2355" y="10432"/>
                    <a:pt x="2376" y="10531"/>
                  </a:cubicBezTo>
                  <a:cubicBezTo>
                    <a:pt x="2448" y="10876"/>
                    <a:pt x="2605" y="11176"/>
                    <a:pt x="2882" y="11404"/>
                  </a:cubicBezTo>
                  <a:cubicBezTo>
                    <a:pt x="3161" y="11632"/>
                    <a:pt x="3473" y="11748"/>
                    <a:pt x="3812" y="11748"/>
                  </a:cubicBezTo>
                  <a:cubicBezTo>
                    <a:pt x="3895" y="11748"/>
                    <a:pt x="3980" y="11741"/>
                    <a:pt x="4067" y="11727"/>
                  </a:cubicBezTo>
                  <a:cubicBezTo>
                    <a:pt x="4437" y="11667"/>
                    <a:pt x="4747" y="11482"/>
                    <a:pt x="4981" y="11181"/>
                  </a:cubicBezTo>
                  <a:cubicBezTo>
                    <a:pt x="5170" y="10936"/>
                    <a:pt x="5272" y="10660"/>
                    <a:pt x="5286" y="10350"/>
                  </a:cubicBezTo>
                  <a:cubicBezTo>
                    <a:pt x="5299" y="10067"/>
                    <a:pt x="5235" y="9805"/>
                    <a:pt x="5102" y="9556"/>
                  </a:cubicBezTo>
                  <a:cubicBezTo>
                    <a:pt x="5057" y="9469"/>
                    <a:pt x="5030" y="9374"/>
                    <a:pt x="5051" y="9266"/>
                  </a:cubicBezTo>
                  <a:cubicBezTo>
                    <a:pt x="5081" y="9108"/>
                    <a:pt x="5177" y="9000"/>
                    <a:pt x="5286" y="8896"/>
                  </a:cubicBezTo>
                  <a:cubicBezTo>
                    <a:pt x="5578" y="8617"/>
                    <a:pt x="5705" y="8266"/>
                    <a:pt x="5715" y="7869"/>
                  </a:cubicBezTo>
                  <a:cubicBezTo>
                    <a:pt x="5722" y="7632"/>
                    <a:pt x="5653" y="7396"/>
                    <a:pt x="5580" y="7246"/>
                  </a:cubicBezTo>
                  <a:cubicBezTo>
                    <a:pt x="5419" y="6914"/>
                    <a:pt x="5174" y="6666"/>
                    <a:pt x="4832" y="6519"/>
                  </a:cubicBezTo>
                  <a:cubicBezTo>
                    <a:pt x="4641" y="6437"/>
                    <a:pt x="4447" y="6396"/>
                    <a:pt x="4250" y="6396"/>
                  </a:cubicBezTo>
                  <a:close/>
                  <a:moveTo>
                    <a:pt x="7366" y="11223"/>
                  </a:moveTo>
                  <a:cubicBezTo>
                    <a:pt x="7368" y="11223"/>
                    <a:pt x="7370" y="11223"/>
                    <a:pt x="7372" y="11223"/>
                  </a:cubicBezTo>
                  <a:cubicBezTo>
                    <a:pt x="7618" y="11227"/>
                    <a:pt x="7817" y="11396"/>
                    <a:pt x="7831" y="11688"/>
                  </a:cubicBezTo>
                  <a:cubicBezTo>
                    <a:pt x="7816" y="11963"/>
                    <a:pt x="7628" y="12145"/>
                    <a:pt x="7374" y="12148"/>
                  </a:cubicBezTo>
                  <a:cubicBezTo>
                    <a:pt x="7372" y="12148"/>
                    <a:pt x="7369" y="12148"/>
                    <a:pt x="7366" y="12148"/>
                  </a:cubicBezTo>
                  <a:cubicBezTo>
                    <a:pt x="7139" y="12148"/>
                    <a:pt x="6912" y="11986"/>
                    <a:pt x="6913" y="11680"/>
                  </a:cubicBezTo>
                  <a:cubicBezTo>
                    <a:pt x="6913" y="11408"/>
                    <a:pt x="7135" y="11223"/>
                    <a:pt x="7366" y="11223"/>
                  </a:cubicBezTo>
                  <a:close/>
                  <a:moveTo>
                    <a:pt x="5146" y="12383"/>
                  </a:moveTo>
                  <a:cubicBezTo>
                    <a:pt x="5249" y="12383"/>
                    <a:pt x="5377" y="12508"/>
                    <a:pt x="5374" y="12607"/>
                  </a:cubicBezTo>
                  <a:cubicBezTo>
                    <a:pt x="5371" y="12721"/>
                    <a:pt x="5264" y="12834"/>
                    <a:pt x="5155" y="12836"/>
                  </a:cubicBezTo>
                  <a:cubicBezTo>
                    <a:pt x="5153" y="12836"/>
                    <a:pt x="5152" y="12836"/>
                    <a:pt x="5151" y="12836"/>
                  </a:cubicBezTo>
                  <a:cubicBezTo>
                    <a:pt x="5041" y="12836"/>
                    <a:pt x="4924" y="12726"/>
                    <a:pt x="4918" y="12617"/>
                  </a:cubicBezTo>
                  <a:cubicBezTo>
                    <a:pt x="4913" y="12513"/>
                    <a:pt x="5037" y="12386"/>
                    <a:pt x="5145" y="12383"/>
                  </a:cubicBezTo>
                  <a:cubicBezTo>
                    <a:pt x="5145" y="12383"/>
                    <a:pt x="5146" y="12383"/>
                    <a:pt x="5146" y="12383"/>
                  </a:cubicBezTo>
                  <a:close/>
                  <a:moveTo>
                    <a:pt x="6886" y="10295"/>
                  </a:moveTo>
                  <a:cubicBezTo>
                    <a:pt x="6853" y="10295"/>
                    <a:pt x="6820" y="10302"/>
                    <a:pt x="6787" y="10318"/>
                  </a:cubicBezTo>
                  <a:cubicBezTo>
                    <a:pt x="6664" y="10377"/>
                    <a:pt x="6609" y="10523"/>
                    <a:pt x="6664" y="10649"/>
                  </a:cubicBezTo>
                  <a:cubicBezTo>
                    <a:pt x="6707" y="10746"/>
                    <a:pt x="6746" y="10844"/>
                    <a:pt x="6779" y="10917"/>
                  </a:cubicBezTo>
                  <a:cubicBezTo>
                    <a:pt x="6690" y="11032"/>
                    <a:pt x="6593" y="11127"/>
                    <a:pt x="6538" y="11240"/>
                  </a:cubicBezTo>
                  <a:cubicBezTo>
                    <a:pt x="6505" y="11310"/>
                    <a:pt x="6466" y="11327"/>
                    <a:pt x="6414" y="11327"/>
                  </a:cubicBezTo>
                  <a:cubicBezTo>
                    <a:pt x="6403" y="11327"/>
                    <a:pt x="6391" y="11326"/>
                    <a:pt x="6378" y="11325"/>
                  </a:cubicBezTo>
                  <a:cubicBezTo>
                    <a:pt x="6313" y="11318"/>
                    <a:pt x="6247" y="11308"/>
                    <a:pt x="6183" y="11294"/>
                  </a:cubicBezTo>
                  <a:cubicBezTo>
                    <a:pt x="6169" y="11291"/>
                    <a:pt x="6155" y="11290"/>
                    <a:pt x="6141" y="11290"/>
                  </a:cubicBezTo>
                  <a:cubicBezTo>
                    <a:pt x="6049" y="11290"/>
                    <a:pt x="5953" y="11346"/>
                    <a:pt x="5916" y="11428"/>
                  </a:cubicBezTo>
                  <a:cubicBezTo>
                    <a:pt x="5863" y="11551"/>
                    <a:pt x="5906" y="11696"/>
                    <a:pt x="5989" y="11725"/>
                  </a:cubicBezTo>
                  <a:cubicBezTo>
                    <a:pt x="6100" y="11765"/>
                    <a:pt x="6217" y="11786"/>
                    <a:pt x="6332" y="11799"/>
                  </a:cubicBezTo>
                  <a:cubicBezTo>
                    <a:pt x="6401" y="11806"/>
                    <a:pt x="6432" y="11829"/>
                    <a:pt x="6453" y="11892"/>
                  </a:cubicBezTo>
                  <a:cubicBezTo>
                    <a:pt x="6497" y="12021"/>
                    <a:pt x="6551" y="12148"/>
                    <a:pt x="6608" y="12291"/>
                  </a:cubicBezTo>
                  <a:cubicBezTo>
                    <a:pt x="6558" y="12355"/>
                    <a:pt x="6496" y="12438"/>
                    <a:pt x="6432" y="12520"/>
                  </a:cubicBezTo>
                  <a:cubicBezTo>
                    <a:pt x="6429" y="12525"/>
                    <a:pt x="6425" y="12529"/>
                    <a:pt x="6421" y="12534"/>
                  </a:cubicBezTo>
                  <a:cubicBezTo>
                    <a:pt x="6349" y="12648"/>
                    <a:pt x="6374" y="12791"/>
                    <a:pt x="6480" y="12878"/>
                  </a:cubicBezTo>
                  <a:cubicBezTo>
                    <a:pt x="6513" y="12906"/>
                    <a:pt x="6560" y="12920"/>
                    <a:pt x="6609" y="12920"/>
                  </a:cubicBezTo>
                  <a:cubicBezTo>
                    <a:pt x="6680" y="12920"/>
                    <a:pt x="6755" y="12892"/>
                    <a:pt x="6801" y="12836"/>
                  </a:cubicBezTo>
                  <a:cubicBezTo>
                    <a:pt x="6878" y="12750"/>
                    <a:pt x="6943" y="12655"/>
                    <a:pt x="7002" y="12578"/>
                  </a:cubicBezTo>
                  <a:cubicBezTo>
                    <a:pt x="7174" y="12601"/>
                    <a:pt x="7335" y="12622"/>
                    <a:pt x="7513" y="12648"/>
                  </a:cubicBezTo>
                  <a:cubicBezTo>
                    <a:pt x="7550" y="12733"/>
                    <a:pt x="7597" y="12840"/>
                    <a:pt x="7646" y="12948"/>
                  </a:cubicBezTo>
                  <a:cubicBezTo>
                    <a:pt x="7686" y="13038"/>
                    <a:pt x="7766" y="13072"/>
                    <a:pt x="7858" y="13072"/>
                  </a:cubicBezTo>
                  <a:cubicBezTo>
                    <a:pt x="7950" y="13072"/>
                    <a:pt x="8025" y="13038"/>
                    <a:pt x="8072" y="12949"/>
                  </a:cubicBezTo>
                  <a:cubicBezTo>
                    <a:pt x="8119" y="12857"/>
                    <a:pt x="8100" y="12771"/>
                    <a:pt x="8061" y="12683"/>
                  </a:cubicBezTo>
                  <a:cubicBezTo>
                    <a:pt x="8024" y="12600"/>
                    <a:pt x="7988" y="12515"/>
                    <a:pt x="7964" y="12458"/>
                  </a:cubicBezTo>
                  <a:cubicBezTo>
                    <a:pt x="8073" y="12311"/>
                    <a:pt x="8171" y="12181"/>
                    <a:pt x="8276" y="12041"/>
                  </a:cubicBezTo>
                  <a:cubicBezTo>
                    <a:pt x="8356" y="12051"/>
                    <a:pt x="8457" y="12058"/>
                    <a:pt x="8556" y="12078"/>
                  </a:cubicBezTo>
                  <a:cubicBezTo>
                    <a:pt x="8569" y="12080"/>
                    <a:pt x="8583" y="12081"/>
                    <a:pt x="8597" y="12081"/>
                  </a:cubicBezTo>
                  <a:cubicBezTo>
                    <a:pt x="8700" y="12081"/>
                    <a:pt x="8811" y="12016"/>
                    <a:pt x="8836" y="11926"/>
                  </a:cubicBezTo>
                  <a:cubicBezTo>
                    <a:pt x="8877" y="11785"/>
                    <a:pt x="8801" y="11636"/>
                    <a:pt x="8669" y="11609"/>
                  </a:cubicBezTo>
                  <a:cubicBezTo>
                    <a:pt x="8580" y="11591"/>
                    <a:pt x="8485" y="11589"/>
                    <a:pt x="8396" y="11570"/>
                  </a:cubicBezTo>
                  <a:cubicBezTo>
                    <a:pt x="8356" y="11561"/>
                    <a:pt x="8308" y="11533"/>
                    <a:pt x="8293" y="11502"/>
                  </a:cubicBezTo>
                  <a:cubicBezTo>
                    <a:pt x="8236" y="11383"/>
                    <a:pt x="8189" y="11258"/>
                    <a:pt x="8144" y="11137"/>
                  </a:cubicBezTo>
                  <a:cubicBezTo>
                    <a:pt x="8137" y="11117"/>
                    <a:pt x="8136" y="11086"/>
                    <a:pt x="8146" y="11070"/>
                  </a:cubicBezTo>
                  <a:cubicBezTo>
                    <a:pt x="8202" y="10987"/>
                    <a:pt x="8266" y="10907"/>
                    <a:pt x="8321" y="10824"/>
                  </a:cubicBezTo>
                  <a:cubicBezTo>
                    <a:pt x="8393" y="10714"/>
                    <a:pt x="8359" y="10562"/>
                    <a:pt x="8250" y="10486"/>
                  </a:cubicBezTo>
                  <a:cubicBezTo>
                    <a:pt x="8220" y="10465"/>
                    <a:pt x="8180" y="10456"/>
                    <a:pt x="8137" y="10456"/>
                  </a:cubicBezTo>
                  <a:cubicBezTo>
                    <a:pt x="8060" y="10456"/>
                    <a:pt x="7975" y="10487"/>
                    <a:pt x="7930" y="10544"/>
                  </a:cubicBezTo>
                  <a:cubicBezTo>
                    <a:pt x="7877" y="10612"/>
                    <a:pt x="7824" y="10681"/>
                    <a:pt x="7775" y="10752"/>
                  </a:cubicBezTo>
                  <a:cubicBezTo>
                    <a:pt x="7752" y="10784"/>
                    <a:pt x="7727" y="10798"/>
                    <a:pt x="7693" y="10798"/>
                  </a:cubicBezTo>
                  <a:cubicBezTo>
                    <a:pt x="7682" y="10798"/>
                    <a:pt x="7671" y="10797"/>
                    <a:pt x="7659" y="10794"/>
                  </a:cubicBezTo>
                  <a:cubicBezTo>
                    <a:pt x="7520" y="10767"/>
                    <a:pt x="7379" y="10748"/>
                    <a:pt x="7224" y="10724"/>
                  </a:cubicBezTo>
                  <a:cubicBezTo>
                    <a:pt x="7215" y="10695"/>
                    <a:pt x="7195" y="10643"/>
                    <a:pt x="7174" y="10592"/>
                  </a:cubicBezTo>
                  <a:cubicBezTo>
                    <a:pt x="7152" y="10542"/>
                    <a:pt x="7128" y="10492"/>
                    <a:pt x="7106" y="10442"/>
                  </a:cubicBezTo>
                  <a:cubicBezTo>
                    <a:pt x="7063" y="10349"/>
                    <a:pt x="6977" y="10295"/>
                    <a:pt x="6886" y="10295"/>
                  </a:cubicBezTo>
                  <a:close/>
                  <a:moveTo>
                    <a:pt x="4464" y="12798"/>
                  </a:moveTo>
                  <a:cubicBezTo>
                    <a:pt x="4552" y="13074"/>
                    <a:pt x="4733" y="13245"/>
                    <a:pt x="5020" y="13306"/>
                  </a:cubicBezTo>
                  <a:cubicBezTo>
                    <a:pt x="5065" y="13314"/>
                    <a:pt x="5108" y="13319"/>
                    <a:pt x="5150" y="13319"/>
                  </a:cubicBezTo>
                  <a:cubicBezTo>
                    <a:pt x="5263" y="13319"/>
                    <a:pt x="5369" y="13288"/>
                    <a:pt x="5472" y="13235"/>
                  </a:cubicBezTo>
                  <a:cubicBezTo>
                    <a:pt x="5491" y="13225"/>
                    <a:pt x="5508" y="13219"/>
                    <a:pt x="5523" y="13219"/>
                  </a:cubicBezTo>
                  <a:cubicBezTo>
                    <a:pt x="5547" y="13219"/>
                    <a:pt x="5567" y="13233"/>
                    <a:pt x="5589" y="13263"/>
                  </a:cubicBezTo>
                  <a:cubicBezTo>
                    <a:pt x="5752" y="13494"/>
                    <a:pt x="5817" y="13753"/>
                    <a:pt x="5800" y="14031"/>
                  </a:cubicBezTo>
                  <a:cubicBezTo>
                    <a:pt x="5797" y="14074"/>
                    <a:pt x="5797" y="14122"/>
                    <a:pt x="5779" y="14159"/>
                  </a:cubicBezTo>
                  <a:cubicBezTo>
                    <a:pt x="5767" y="14180"/>
                    <a:pt x="5727" y="14201"/>
                    <a:pt x="5699" y="14201"/>
                  </a:cubicBezTo>
                  <a:cubicBezTo>
                    <a:pt x="5696" y="14201"/>
                    <a:pt x="5692" y="14200"/>
                    <a:pt x="5689" y="14200"/>
                  </a:cubicBezTo>
                  <a:cubicBezTo>
                    <a:pt x="5518" y="14166"/>
                    <a:pt x="5347" y="14129"/>
                    <a:pt x="5177" y="14085"/>
                  </a:cubicBezTo>
                  <a:cubicBezTo>
                    <a:pt x="4833" y="13995"/>
                    <a:pt x="4507" y="13862"/>
                    <a:pt x="4195" y="13690"/>
                  </a:cubicBezTo>
                  <a:cubicBezTo>
                    <a:pt x="4014" y="13591"/>
                    <a:pt x="3840" y="13478"/>
                    <a:pt x="3656" y="13366"/>
                  </a:cubicBezTo>
                  <a:cubicBezTo>
                    <a:pt x="3840" y="13044"/>
                    <a:pt x="4113" y="12867"/>
                    <a:pt x="4464" y="12798"/>
                  </a:cubicBezTo>
                  <a:close/>
                  <a:moveTo>
                    <a:pt x="13252" y="1"/>
                  </a:moveTo>
                  <a:cubicBezTo>
                    <a:pt x="13243" y="7"/>
                    <a:pt x="13235" y="16"/>
                    <a:pt x="13225" y="16"/>
                  </a:cubicBezTo>
                  <a:cubicBezTo>
                    <a:pt x="13086" y="31"/>
                    <a:pt x="12952" y="70"/>
                    <a:pt x="12840" y="155"/>
                  </a:cubicBezTo>
                  <a:cubicBezTo>
                    <a:pt x="12630" y="315"/>
                    <a:pt x="12425" y="479"/>
                    <a:pt x="12222" y="647"/>
                  </a:cubicBezTo>
                  <a:cubicBezTo>
                    <a:pt x="12018" y="817"/>
                    <a:pt x="11817" y="995"/>
                    <a:pt x="11612" y="1168"/>
                  </a:cubicBezTo>
                  <a:cubicBezTo>
                    <a:pt x="11343" y="1392"/>
                    <a:pt x="11071" y="1614"/>
                    <a:pt x="10802" y="1840"/>
                  </a:cubicBezTo>
                  <a:cubicBezTo>
                    <a:pt x="10508" y="2085"/>
                    <a:pt x="10215" y="2331"/>
                    <a:pt x="9921" y="2579"/>
                  </a:cubicBezTo>
                  <a:cubicBezTo>
                    <a:pt x="9644" y="2812"/>
                    <a:pt x="9369" y="3051"/>
                    <a:pt x="9091" y="3283"/>
                  </a:cubicBezTo>
                  <a:cubicBezTo>
                    <a:pt x="9065" y="3303"/>
                    <a:pt x="9042" y="3332"/>
                    <a:pt x="9002" y="3332"/>
                  </a:cubicBezTo>
                  <a:cubicBezTo>
                    <a:pt x="8990" y="3332"/>
                    <a:pt x="8978" y="3330"/>
                    <a:pt x="8963" y="3324"/>
                  </a:cubicBezTo>
                  <a:cubicBezTo>
                    <a:pt x="8769" y="3248"/>
                    <a:pt x="8574" y="3183"/>
                    <a:pt x="8378" y="3118"/>
                  </a:cubicBezTo>
                  <a:cubicBezTo>
                    <a:pt x="7861" y="2951"/>
                    <a:pt x="7325" y="2876"/>
                    <a:pt x="6786" y="2846"/>
                  </a:cubicBezTo>
                  <a:cubicBezTo>
                    <a:pt x="6741" y="2843"/>
                    <a:pt x="6695" y="2842"/>
                    <a:pt x="6650" y="2842"/>
                  </a:cubicBezTo>
                  <a:cubicBezTo>
                    <a:pt x="6476" y="2842"/>
                    <a:pt x="6302" y="2858"/>
                    <a:pt x="6128" y="2860"/>
                  </a:cubicBezTo>
                  <a:cubicBezTo>
                    <a:pt x="5804" y="2866"/>
                    <a:pt x="5490" y="2920"/>
                    <a:pt x="5173" y="2982"/>
                  </a:cubicBezTo>
                  <a:cubicBezTo>
                    <a:pt x="4678" y="3078"/>
                    <a:pt x="4205" y="3237"/>
                    <a:pt x="3753" y="3453"/>
                  </a:cubicBezTo>
                  <a:cubicBezTo>
                    <a:pt x="3526" y="3560"/>
                    <a:pt x="3306" y="3681"/>
                    <a:pt x="3092" y="3812"/>
                  </a:cubicBezTo>
                  <a:cubicBezTo>
                    <a:pt x="2745" y="4022"/>
                    <a:pt x="2414" y="4258"/>
                    <a:pt x="2127" y="4548"/>
                  </a:cubicBezTo>
                  <a:cubicBezTo>
                    <a:pt x="2038" y="4637"/>
                    <a:pt x="2038" y="4774"/>
                    <a:pt x="2123" y="4878"/>
                  </a:cubicBezTo>
                  <a:cubicBezTo>
                    <a:pt x="2159" y="4923"/>
                    <a:pt x="2238" y="4946"/>
                    <a:pt x="2311" y="4946"/>
                  </a:cubicBezTo>
                  <a:cubicBezTo>
                    <a:pt x="2362" y="4946"/>
                    <a:pt x="2409" y="4935"/>
                    <a:pt x="2435" y="4912"/>
                  </a:cubicBezTo>
                  <a:cubicBezTo>
                    <a:pt x="2594" y="4777"/>
                    <a:pt x="2754" y="4641"/>
                    <a:pt x="2919" y="4515"/>
                  </a:cubicBezTo>
                  <a:cubicBezTo>
                    <a:pt x="3290" y="4237"/>
                    <a:pt x="3688" y="4003"/>
                    <a:pt x="4113" y="3821"/>
                  </a:cubicBezTo>
                  <a:cubicBezTo>
                    <a:pt x="4543" y="3638"/>
                    <a:pt x="4983" y="3484"/>
                    <a:pt x="5450" y="3425"/>
                  </a:cubicBezTo>
                  <a:cubicBezTo>
                    <a:pt x="5773" y="3384"/>
                    <a:pt x="6094" y="3348"/>
                    <a:pt x="6418" y="3321"/>
                  </a:cubicBezTo>
                  <a:cubicBezTo>
                    <a:pt x="6447" y="3319"/>
                    <a:pt x="6476" y="3318"/>
                    <a:pt x="6505" y="3318"/>
                  </a:cubicBezTo>
                  <a:cubicBezTo>
                    <a:pt x="6607" y="3318"/>
                    <a:pt x="6711" y="3330"/>
                    <a:pt x="6813" y="3338"/>
                  </a:cubicBezTo>
                  <a:cubicBezTo>
                    <a:pt x="7058" y="3360"/>
                    <a:pt x="7305" y="3368"/>
                    <a:pt x="7548" y="3412"/>
                  </a:cubicBezTo>
                  <a:cubicBezTo>
                    <a:pt x="7953" y="3484"/>
                    <a:pt x="8349" y="3590"/>
                    <a:pt x="8733" y="3754"/>
                  </a:cubicBezTo>
                  <a:cubicBezTo>
                    <a:pt x="8733" y="3807"/>
                    <a:pt x="8727" y="3859"/>
                    <a:pt x="8734" y="3910"/>
                  </a:cubicBezTo>
                  <a:cubicBezTo>
                    <a:pt x="8741" y="3969"/>
                    <a:pt x="8716" y="4005"/>
                    <a:pt x="8676" y="4037"/>
                  </a:cubicBezTo>
                  <a:cubicBezTo>
                    <a:pt x="8605" y="4097"/>
                    <a:pt x="8536" y="4162"/>
                    <a:pt x="8461" y="4214"/>
                  </a:cubicBezTo>
                  <a:cubicBezTo>
                    <a:pt x="8438" y="4230"/>
                    <a:pt x="8405" y="4239"/>
                    <a:pt x="8376" y="4239"/>
                  </a:cubicBezTo>
                  <a:cubicBezTo>
                    <a:pt x="8365" y="4239"/>
                    <a:pt x="8354" y="4238"/>
                    <a:pt x="8345" y="4235"/>
                  </a:cubicBezTo>
                  <a:cubicBezTo>
                    <a:pt x="8073" y="4169"/>
                    <a:pt x="7800" y="4092"/>
                    <a:pt x="7529" y="4023"/>
                  </a:cubicBezTo>
                  <a:cubicBezTo>
                    <a:pt x="7223" y="3945"/>
                    <a:pt x="6909" y="3924"/>
                    <a:pt x="6596" y="3923"/>
                  </a:cubicBezTo>
                  <a:cubicBezTo>
                    <a:pt x="6586" y="3923"/>
                    <a:pt x="6576" y="3923"/>
                    <a:pt x="6566" y="3923"/>
                  </a:cubicBezTo>
                  <a:cubicBezTo>
                    <a:pt x="6313" y="3923"/>
                    <a:pt x="6056" y="3940"/>
                    <a:pt x="5804" y="3976"/>
                  </a:cubicBezTo>
                  <a:cubicBezTo>
                    <a:pt x="5520" y="4016"/>
                    <a:pt x="5238" y="4077"/>
                    <a:pt x="4961" y="4149"/>
                  </a:cubicBezTo>
                  <a:cubicBezTo>
                    <a:pt x="4559" y="4254"/>
                    <a:pt x="4186" y="4429"/>
                    <a:pt x="3828" y="4633"/>
                  </a:cubicBezTo>
                  <a:cubicBezTo>
                    <a:pt x="3485" y="4825"/>
                    <a:pt x="3167" y="5052"/>
                    <a:pt x="2882" y="5319"/>
                  </a:cubicBezTo>
                  <a:cubicBezTo>
                    <a:pt x="2684" y="5504"/>
                    <a:pt x="2502" y="5708"/>
                    <a:pt x="2322" y="5913"/>
                  </a:cubicBezTo>
                  <a:cubicBezTo>
                    <a:pt x="2076" y="6191"/>
                    <a:pt x="1879" y="6505"/>
                    <a:pt x="1708" y="6833"/>
                  </a:cubicBezTo>
                  <a:cubicBezTo>
                    <a:pt x="1497" y="7233"/>
                    <a:pt x="1333" y="7656"/>
                    <a:pt x="1246" y="8102"/>
                  </a:cubicBezTo>
                  <a:cubicBezTo>
                    <a:pt x="1186" y="8391"/>
                    <a:pt x="1134" y="8682"/>
                    <a:pt x="1113" y="8973"/>
                  </a:cubicBezTo>
                  <a:cubicBezTo>
                    <a:pt x="1093" y="9254"/>
                    <a:pt x="1107" y="9538"/>
                    <a:pt x="1128" y="9818"/>
                  </a:cubicBezTo>
                  <a:cubicBezTo>
                    <a:pt x="1148" y="10070"/>
                    <a:pt x="1183" y="10323"/>
                    <a:pt x="1238" y="10571"/>
                  </a:cubicBezTo>
                  <a:cubicBezTo>
                    <a:pt x="1352" y="11073"/>
                    <a:pt x="1543" y="11548"/>
                    <a:pt x="1795" y="11998"/>
                  </a:cubicBezTo>
                  <a:cubicBezTo>
                    <a:pt x="2032" y="12417"/>
                    <a:pt x="2322" y="12793"/>
                    <a:pt x="2655" y="13140"/>
                  </a:cubicBezTo>
                  <a:cubicBezTo>
                    <a:pt x="2789" y="13280"/>
                    <a:pt x="2946" y="13400"/>
                    <a:pt x="3092" y="13529"/>
                  </a:cubicBezTo>
                  <a:cubicBezTo>
                    <a:pt x="3371" y="13775"/>
                    <a:pt x="3683" y="13972"/>
                    <a:pt x="4011" y="14143"/>
                  </a:cubicBezTo>
                  <a:cubicBezTo>
                    <a:pt x="4355" y="14324"/>
                    <a:pt x="4716" y="14466"/>
                    <a:pt x="5095" y="14565"/>
                  </a:cubicBezTo>
                  <a:cubicBezTo>
                    <a:pt x="5542" y="14682"/>
                    <a:pt x="5996" y="14749"/>
                    <a:pt x="6460" y="14749"/>
                  </a:cubicBezTo>
                  <a:cubicBezTo>
                    <a:pt x="6603" y="14749"/>
                    <a:pt x="6746" y="14743"/>
                    <a:pt x="6891" y="14730"/>
                  </a:cubicBezTo>
                  <a:cubicBezTo>
                    <a:pt x="7106" y="14710"/>
                    <a:pt x="7326" y="14702"/>
                    <a:pt x="7537" y="14654"/>
                  </a:cubicBezTo>
                  <a:cubicBezTo>
                    <a:pt x="7846" y="14583"/>
                    <a:pt x="8150" y="14495"/>
                    <a:pt x="8447" y="14392"/>
                  </a:cubicBezTo>
                  <a:cubicBezTo>
                    <a:pt x="8860" y="14249"/>
                    <a:pt x="9239" y="14034"/>
                    <a:pt x="9597" y="13787"/>
                  </a:cubicBezTo>
                  <a:cubicBezTo>
                    <a:pt x="9722" y="13702"/>
                    <a:pt x="9741" y="13550"/>
                    <a:pt x="9652" y="13426"/>
                  </a:cubicBezTo>
                  <a:cubicBezTo>
                    <a:pt x="9611" y="13366"/>
                    <a:pt x="9550" y="13336"/>
                    <a:pt x="9482" y="13336"/>
                  </a:cubicBezTo>
                  <a:cubicBezTo>
                    <a:pt x="9432" y="13336"/>
                    <a:pt x="9377" y="13352"/>
                    <a:pt x="9324" y="13386"/>
                  </a:cubicBezTo>
                  <a:cubicBezTo>
                    <a:pt x="9194" y="13468"/>
                    <a:pt x="9064" y="13547"/>
                    <a:pt x="8932" y="13624"/>
                  </a:cubicBezTo>
                  <a:cubicBezTo>
                    <a:pt x="8576" y="13833"/>
                    <a:pt x="8198" y="13996"/>
                    <a:pt x="7793" y="14092"/>
                  </a:cubicBezTo>
                  <a:cubicBezTo>
                    <a:pt x="7537" y="14154"/>
                    <a:pt x="7274" y="14200"/>
                    <a:pt x="7012" y="14234"/>
                  </a:cubicBezTo>
                  <a:cubicBezTo>
                    <a:pt x="6793" y="14262"/>
                    <a:pt x="6571" y="14261"/>
                    <a:pt x="6349" y="14270"/>
                  </a:cubicBezTo>
                  <a:cubicBezTo>
                    <a:pt x="6345" y="14271"/>
                    <a:pt x="6340" y="14271"/>
                    <a:pt x="6337" y="14271"/>
                  </a:cubicBezTo>
                  <a:cubicBezTo>
                    <a:pt x="6280" y="14271"/>
                    <a:pt x="6257" y="14242"/>
                    <a:pt x="6262" y="14176"/>
                  </a:cubicBezTo>
                  <a:cubicBezTo>
                    <a:pt x="6272" y="14027"/>
                    <a:pt x="6292" y="13874"/>
                    <a:pt x="6275" y="13730"/>
                  </a:cubicBezTo>
                  <a:cubicBezTo>
                    <a:pt x="6236" y="13413"/>
                    <a:pt x="6117" y="13123"/>
                    <a:pt x="5904" y="12877"/>
                  </a:cubicBezTo>
                  <a:cubicBezTo>
                    <a:pt x="5872" y="12839"/>
                    <a:pt x="5837" y="12771"/>
                    <a:pt x="5845" y="12727"/>
                  </a:cubicBezTo>
                  <a:cubicBezTo>
                    <a:pt x="5904" y="12403"/>
                    <a:pt x="5726" y="12086"/>
                    <a:pt x="5442" y="11964"/>
                  </a:cubicBezTo>
                  <a:cubicBezTo>
                    <a:pt x="5343" y="11922"/>
                    <a:pt x="5242" y="11902"/>
                    <a:pt x="5145" y="11902"/>
                  </a:cubicBezTo>
                  <a:cubicBezTo>
                    <a:pt x="4897" y="11902"/>
                    <a:pt x="4667" y="12032"/>
                    <a:pt x="4535" y="12263"/>
                  </a:cubicBezTo>
                  <a:cubicBezTo>
                    <a:pt x="4522" y="12284"/>
                    <a:pt x="4494" y="12302"/>
                    <a:pt x="4471" y="12308"/>
                  </a:cubicBezTo>
                  <a:cubicBezTo>
                    <a:pt x="4423" y="12318"/>
                    <a:pt x="4372" y="12317"/>
                    <a:pt x="4326" y="12327"/>
                  </a:cubicBezTo>
                  <a:cubicBezTo>
                    <a:pt x="3980" y="12409"/>
                    <a:pt x="3676" y="12564"/>
                    <a:pt x="3446" y="12840"/>
                  </a:cubicBezTo>
                  <a:cubicBezTo>
                    <a:pt x="3386" y="12909"/>
                    <a:pt x="3328" y="12976"/>
                    <a:pt x="3270" y="13045"/>
                  </a:cubicBezTo>
                  <a:cubicBezTo>
                    <a:pt x="1424" y="11428"/>
                    <a:pt x="953" y="8618"/>
                    <a:pt x="2522" y="6444"/>
                  </a:cubicBezTo>
                  <a:cubicBezTo>
                    <a:pt x="3566" y="4994"/>
                    <a:pt x="5129" y="4400"/>
                    <a:pt x="6520" y="4400"/>
                  </a:cubicBezTo>
                  <a:cubicBezTo>
                    <a:pt x="7033" y="4400"/>
                    <a:pt x="7524" y="4481"/>
                    <a:pt x="7956" y="4630"/>
                  </a:cubicBezTo>
                  <a:cubicBezTo>
                    <a:pt x="7938" y="4651"/>
                    <a:pt x="7921" y="4671"/>
                    <a:pt x="7902" y="4687"/>
                  </a:cubicBezTo>
                  <a:cubicBezTo>
                    <a:pt x="7693" y="4862"/>
                    <a:pt x="7482" y="5036"/>
                    <a:pt x="7274" y="5210"/>
                  </a:cubicBezTo>
                  <a:cubicBezTo>
                    <a:pt x="7111" y="5347"/>
                    <a:pt x="6950" y="5485"/>
                    <a:pt x="6789" y="5623"/>
                  </a:cubicBezTo>
                  <a:cubicBezTo>
                    <a:pt x="6596" y="5787"/>
                    <a:pt x="6402" y="5946"/>
                    <a:pt x="6213" y="6114"/>
                  </a:cubicBezTo>
                  <a:cubicBezTo>
                    <a:pt x="6016" y="6288"/>
                    <a:pt x="5968" y="6601"/>
                    <a:pt x="6063" y="6851"/>
                  </a:cubicBezTo>
                  <a:cubicBezTo>
                    <a:pt x="6170" y="7138"/>
                    <a:pt x="6441" y="7306"/>
                    <a:pt x="6721" y="7306"/>
                  </a:cubicBezTo>
                  <a:cubicBezTo>
                    <a:pt x="6860" y="7306"/>
                    <a:pt x="7001" y="7264"/>
                    <a:pt x="7125" y="7175"/>
                  </a:cubicBezTo>
                  <a:cubicBezTo>
                    <a:pt x="7240" y="7092"/>
                    <a:pt x="7345" y="6996"/>
                    <a:pt x="7454" y="6905"/>
                  </a:cubicBezTo>
                  <a:cubicBezTo>
                    <a:pt x="7622" y="6765"/>
                    <a:pt x="7790" y="6628"/>
                    <a:pt x="7956" y="6488"/>
                  </a:cubicBezTo>
                  <a:cubicBezTo>
                    <a:pt x="8119" y="6352"/>
                    <a:pt x="8279" y="6212"/>
                    <a:pt x="8441" y="6076"/>
                  </a:cubicBezTo>
                  <a:cubicBezTo>
                    <a:pt x="8612" y="5932"/>
                    <a:pt x="8784" y="5790"/>
                    <a:pt x="8956" y="5647"/>
                  </a:cubicBezTo>
                  <a:cubicBezTo>
                    <a:pt x="9071" y="5550"/>
                    <a:pt x="9185" y="5453"/>
                    <a:pt x="9303" y="5356"/>
                  </a:cubicBezTo>
                  <a:cubicBezTo>
                    <a:pt x="9323" y="5338"/>
                    <a:pt x="9343" y="5328"/>
                    <a:pt x="9364" y="5328"/>
                  </a:cubicBezTo>
                  <a:cubicBezTo>
                    <a:pt x="9382" y="5328"/>
                    <a:pt x="9400" y="5335"/>
                    <a:pt x="9419" y="5350"/>
                  </a:cubicBezTo>
                  <a:cubicBezTo>
                    <a:pt x="9539" y="5449"/>
                    <a:pt x="9673" y="5536"/>
                    <a:pt x="9781" y="5647"/>
                  </a:cubicBezTo>
                  <a:cubicBezTo>
                    <a:pt x="9999" y="5867"/>
                    <a:pt x="10215" y="6092"/>
                    <a:pt x="10411" y="6331"/>
                  </a:cubicBezTo>
                  <a:cubicBezTo>
                    <a:pt x="10739" y="6728"/>
                    <a:pt x="10969" y="7182"/>
                    <a:pt x="11149" y="7665"/>
                  </a:cubicBezTo>
                  <a:cubicBezTo>
                    <a:pt x="11315" y="8113"/>
                    <a:pt x="11408" y="8576"/>
                    <a:pt x="11433" y="9050"/>
                  </a:cubicBezTo>
                  <a:cubicBezTo>
                    <a:pt x="11448" y="9331"/>
                    <a:pt x="11419" y="9616"/>
                    <a:pt x="11401" y="9899"/>
                  </a:cubicBezTo>
                  <a:cubicBezTo>
                    <a:pt x="11383" y="10226"/>
                    <a:pt x="11308" y="10547"/>
                    <a:pt x="11199" y="10852"/>
                  </a:cubicBezTo>
                  <a:cubicBezTo>
                    <a:pt x="11085" y="11165"/>
                    <a:pt x="10954" y="11476"/>
                    <a:pt x="10793" y="11766"/>
                  </a:cubicBezTo>
                  <a:cubicBezTo>
                    <a:pt x="10647" y="12029"/>
                    <a:pt x="10450" y="12266"/>
                    <a:pt x="10273" y="12510"/>
                  </a:cubicBezTo>
                  <a:cubicBezTo>
                    <a:pt x="10213" y="12593"/>
                    <a:pt x="10138" y="12663"/>
                    <a:pt x="10078" y="12747"/>
                  </a:cubicBezTo>
                  <a:cubicBezTo>
                    <a:pt x="10006" y="12849"/>
                    <a:pt x="10040" y="12989"/>
                    <a:pt x="10142" y="13072"/>
                  </a:cubicBezTo>
                  <a:cubicBezTo>
                    <a:pt x="10174" y="13098"/>
                    <a:pt x="10222" y="13111"/>
                    <a:pt x="10272" y="13111"/>
                  </a:cubicBezTo>
                  <a:cubicBezTo>
                    <a:pt x="10337" y="13111"/>
                    <a:pt x="10406" y="13089"/>
                    <a:pt x="10446" y="13045"/>
                  </a:cubicBezTo>
                  <a:cubicBezTo>
                    <a:pt x="10544" y="12941"/>
                    <a:pt x="10640" y="12834"/>
                    <a:pt x="10732" y="12725"/>
                  </a:cubicBezTo>
                  <a:cubicBezTo>
                    <a:pt x="10952" y="12464"/>
                    <a:pt x="11135" y="12177"/>
                    <a:pt x="11293" y="11874"/>
                  </a:cubicBezTo>
                  <a:cubicBezTo>
                    <a:pt x="11463" y="11553"/>
                    <a:pt x="11602" y="11219"/>
                    <a:pt x="11704" y="10868"/>
                  </a:cubicBezTo>
                  <a:cubicBezTo>
                    <a:pt x="11815" y="10484"/>
                    <a:pt x="11895" y="10094"/>
                    <a:pt x="11910" y="9694"/>
                  </a:cubicBezTo>
                  <a:cubicBezTo>
                    <a:pt x="11923" y="9358"/>
                    <a:pt x="11899" y="9022"/>
                    <a:pt x="11879" y="8686"/>
                  </a:cubicBezTo>
                  <a:cubicBezTo>
                    <a:pt x="11859" y="8368"/>
                    <a:pt x="11780" y="8061"/>
                    <a:pt x="11688" y="7757"/>
                  </a:cubicBezTo>
                  <a:cubicBezTo>
                    <a:pt x="11564" y="7344"/>
                    <a:pt x="11392" y="6950"/>
                    <a:pt x="11173" y="6581"/>
                  </a:cubicBezTo>
                  <a:cubicBezTo>
                    <a:pt x="10975" y="6249"/>
                    <a:pt x="10754" y="5936"/>
                    <a:pt x="10484" y="5659"/>
                  </a:cubicBezTo>
                  <a:cubicBezTo>
                    <a:pt x="10304" y="5475"/>
                    <a:pt x="10118" y="5299"/>
                    <a:pt x="9942" y="5129"/>
                  </a:cubicBezTo>
                  <a:cubicBezTo>
                    <a:pt x="10026" y="5088"/>
                    <a:pt x="10123" y="5050"/>
                    <a:pt x="10211" y="4997"/>
                  </a:cubicBezTo>
                  <a:cubicBezTo>
                    <a:pt x="10280" y="4954"/>
                    <a:pt x="10336" y="4892"/>
                    <a:pt x="10401" y="4845"/>
                  </a:cubicBezTo>
                  <a:cubicBezTo>
                    <a:pt x="10415" y="4835"/>
                    <a:pt x="10441" y="4827"/>
                    <a:pt x="10462" y="4827"/>
                  </a:cubicBezTo>
                  <a:cubicBezTo>
                    <a:pt x="10471" y="4827"/>
                    <a:pt x="10479" y="4828"/>
                    <a:pt x="10484" y="4832"/>
                  </a:cubicBezTo>
                  <a:cubicBezTo>
                    <a:pt x="10549" y="4882"/>
                    <a:pt x="10611" y="4934"/>
                    <a:pt x="10665" y="4995"/>
                  </a:cubicBezTo>
                  <a:cubicBezTo>
                    <a:pt x="10814" y="5152"/>
                    <a:pt x="10962" y="5308"/>
                    <a:pt x="11107" y="5470"/>
                  </a:cubicBezTo>
                  <a:cubicBezTo>
                    <a:pt x="11366" y="5766"/>
                    <a:pt x="11585" y="6093"/>
                    <a:pt x="11774" y="6438"/>
                  </a:cubicBezTo>
                  <a:cubicBezTo>
                    <a:pt x="12005" y="6858"/>
                    <a:pt x="12185" y="7301"/>
                    <a:pt x="12311" y="7764"/>
                  </a:cubicBezTo>
                  <a:cubicBezTo>
                    <a:pt x="12417" y="8159"/>
                    <a:pt x="12490" y="8560"/>
                    <a:pt x="12509" y="8966"/>
                  </a:cubicBezTo>
                  <a:cubicBezTo>
                    <a:pt x="12523" y="9302"/>
                    <a:pt x="12503" y="9641"/>
                    <a:pt x="12475" y="9975"/>
                  </a:cubicBezTo>
                  <a:cubicBezTo>
                    <a:pt x="12452" y="10238"/>
                    <a:pt x="12411" y="10504"/>
                    <a:pt x="12349" y="10760"/>
                  </a:cubicBezTo>
                  <a:cubicBezTo>
                    <a:pt x="12220" y="11287"/>
                    <a:pt x="12022" y="11792"/>
                    <a:pt x="11753" y="12266"/>
                  </a:cubicBezTo>
                  <a:cubicBezTo>
                    <a:pt x="11513" y="12693"/>
                    <a:pt x="11224" y="13089"/>
                    <a:pt x="10889" y="13444"/>
                  </a:cubicBezTo>
                  <a:cubicBezTo>
                    <a:pt x="10701" y="13642"/>
                    <a:pt x="10493" y="13823"/>
                    <a:pt x="10282" y="14002"/>
                  </a:cubicBezTo>
                  <a:cubicBezTo>
                    <a:pt x="9843" y="14374"/>
                    <a:pt x="9350" y="14660"/>
                    <a:pt x="8819" y="14883"/>
                  </a:cubicBezTo>
                  <a:cubicBezTo>
                    <a:pt x="8164" y="15159"/>
                    <a:pt x="7479" y="15312"/>
                    <a:pt x="6772" y="15344"/>
                  </a:cubicBezTo>
                  <a:cubicBezTo>
                    <a:pt x="6690" y="15348"/>
                    <a:pt x="6609" y="15350"/>
                    <a:pt x="6527" y="15350"/>
                  </a:cubicBezTo>
                  <a:cubicBezTo>
                    <a:pt x="6290" y="15350"/>
                    <a:pt x="6052" y="15335"/>
                    <a:pt x="5817" y="15307"/>
                  </a:cubicBezTo>
                  <a:cubicBezTo>
                    <a:pt x="5527" y="15274"/>
                    <a:pt x="5238" y="15204"/>
                    <a:pt x="4954" y="15135"/>
                  </a:cubicBezTo>
                  <a:cubicBezTo>
                    <a:pt x="4352" y="14989"/>
                    <a:pt x="3795" y="14736"/>
                    <a:pt x="3276" y="14399"/>
                  </a:cubicBezTo>
                  <a:cubicBezTo>
                    <a:pt x="2819" y="14105"/>
                    <a:pt x="2399" y="13767"/>
                    <a:pt x="2048" y="13349"/>
                  </a:cubicBezTo>
                  <a:cubicBezTo>
                    <a:pt x="1879" y="13150"/>
                    <a:pt x="1714" y="12948"/>
                    <a:pt x="1561" y="12737"/>
                  </a:cubicBezTo>
                  <a:cubicBezTo>
                    <a:pt x="1282" y="12352"/>
                    <a:pt x="1064" y="11933"/>
                    <a:pt x="899" y="11488"/>
                  </a:cubicBezTo>
                  <a:cubicBezTo>
                    <a:pt x="793" y="11199"/>
                    <a:pt x="701" y="10903"/>
                    <a:pt x="634" y="10605"/>
                  </a:cubicBezTo>
                  <a:cubicBezTo>
                    <a:pt x="569" y="10303"/>
                    <a:pt x="524" y="9995"/>
                    <a:pt x="507" y="9687"/>
                  </a:cubicBezTo>
                  <a:cubicBezTo>
                    <a:pt x="484" y="9252"/>
                    <a:pt x="484" y="8815"/>
                    <a:pt x="575" y="8385"/>
                  </a:cubicBezTo>
                  <a:cubicBezTo>
                    <a:pt x="644" y="8060"/>
                    <a:pt x="705" y="7728"/>
                    <a:pt x="810" y="7414"/>
                  </a:cubicBezTo>
                  <a:cubicBezTo>
                    <a:pt x="909" y="7116"/>
                    <a:pt x="1055" y="6830"/>
                    <a:pt x="1189" y="6544"/>
                  </a:cubicBezTo>
                  <a:cubicBezTo>
                    <a:pt x="1338" y="6229"/>
                    <a:pt x="1531" y="5943"/>
                    <a:pt x="1745" y="5670"/>
                  </a:cubicBezTo>
                  <a:cubicBezTo>
                    <a:pt x="1843" y="5547"/>
                    <a:pt x="1820" y="5387"/>
                    <a:pt x="1727" y="5312"/>
                  </a:cubicBezTo>
                  <a:cubicBezTo>
                    <a:pt x="1682" y="5275"/>
                    <a:pt x="1627" y="5258"/>
                    <a:pt x="1572" y="5258"/>
                  </a:cubicBezTo>
                  <a:cubicBezTo>
                    <a:pt x="1494" y="5258"/>
                    <a:pt x="1415" y="5294"/>
                    <a:pt x="1362" y="5363"/>
                  </a:cubicBezTo>
                  <a:cubicBezTo>
                    <a:pt x="1043" y="5782"/>
                    <a:pt x="769" y="6229"/>
                    <a:pt x="559" y="6714"/>
                  </a:cubicBezTo>
                  <a:cubicBezTo>
                    <a:pt x="334" y="7230"/>
                    <a:pt x="165" y="7764"/>
                    <a:pt x="95" y="8326"/>
                  </a:cubicBezTo>
                  <a:cubicBezTo>
                    <a:pt x="54" y="8659"/>
                    <a:pt x="32" y="8995"/>
                    <a:pt x="8" y="9331"/>
                  </a:cubicBezTo>
                  <a:cubicBezTo>
                    <a:pt x="1" y="9432"/>
                    <a:pt x="16" y="9535"/>
                    <a:pt x="23" y="9637"/>
                  </a:cubicBezTo>
                  <a:cubicBezTo>
                    <a:pt x="33" y="9812"/>
                    <a:pt x="32" y="9989"/>
                    <a:pt x="61" y="10159"/>
                  </a:cubicBezTo>
                  <a:cubicBezTo>
                    <a:pt x="121" y="10487"/>
                    <a:pt x="187" y="10816"/>
                    <a:pt x="271" y="11137"/>
                  </a:cubicBezTo>
                  <a:cubicBezTo>
                    <a:pt x="415" y="11700"/>
                    <a:pt x="658" y="12220"/>
                    <a:pt x="960" y="12714"/>
                  </a:cubicBezTo>
                  <a:cubicBezTo>
                    <a:pt x="1291" y="13252"/>
                    <a:pt x="1687" y="13734"/>
                    <a:pt x="2160" y="14156"/>
                  </a:cubicBezTo>
                  <a:cubicBezTo>
                    <a:pt x="2427" y="14392"/>
                    <a:pt x="2706" y="14611"/>
                    <a:pt x="3007" y="14805"/>
                  </a:cubicBezTo>
                  <a:cubicBezTo>
                    <a:pt x="3410" y="15064"/>
                    <a:pt x="3839" y="15274"/>
                    <a:pt x="4289" y="15438"/>
                  </a:cubicBezTo>
                  <a:cubicBezTo>
                    <a:pt x="4641" y="15566"/>
                    <a:pt x="5002" y="15665"/>
                    <a:pt x="5370" y="15729"/>
                  </a:cubicBezTo>
                  <a:cubicBezTo>
                    <a:pt x="5589" y="15767"/>
                    <a:pt x="5813" y="15779"/>
                    <a:pt x="6035" y="15804"/>
                  </a:cubicBezTo>
                  <a:cubicBezTo>
                    <a:pt x="6056" y="15805"/>
                    <a:pt x="6074" y="15814"/>
                    <a:pt x="6095" y="15821"/>
                  </a:cubicBezTo>
                  <a:lnTo>
                    <a:pt x="6908" y="15821"/>
                  </a:lnTo>
                  <a:cubicBezTo>
                    <a:pt x="6926" y="15817"/>
                    <a:pt x="6943" y="15807"/>
                    <a:pt x="6961" y="15804"/>
                  </a:cubicBezTo>
                  <a:cubicBezTo>
                    <a:pt x="7246" y="15767"/>
                    <a:pt x="7530" y="15743"/>
                    <a:pt x="7812" y="15692"/>
                  </a:cubicBezTo>
                  <a:cubicBezTo>
                    <a:pt x="8228" y="15614"/>
                    <a:pt x="8631" y="15486"/>
                    <a:pt x="9020" y="15319"/>
                  </a:cubicBezTo>
                  <a:cubicBezTo>
                    <a:pt x="9420" y="15148"/>
                    <a:pt x="9808" y="14948"/>
                    <a:pt x="10162" y="14689"/>
                  </a:cubicBezTo>
                  <a:cubicBezTo>
                    <a:pt x="10402" y="14512"/>
                    <a:pt x="10636" y="14327"/>
                    <a:pt x="10861" y="14130"/>
                  </a:cubicBezTo>
                  <a:cubicBezTo>
                    <a:pt x="11051" y="13963"/>
                    <a:pt x="11231" y="13782"/>
                    <a:pt x="11400" y="13591"/>
                  </a:cubicBezTo>
                  <a:cubicBezTo>
                    <a:pt x="11663" y="13293"/>
                    <a:pt x="11896" y="12969"/>
                    <a:pt x="12098" y="12624"/>
                  </a:cubicBezTo>
                  <a:cubicBezTo>
                    <a:pt x="12352" y="12192"/>
                    <a:pt x="12553" y="11738"/>
                    <a:pt x="12700" y="11261"/>
                  </a:cubicBezTo>
                  <a:cubicBezTo>
                    <a:pt x="12806" y="10913"/>
                    <a:pt x="12896" y="10562"/>
                    <a:pt x="12928" y="10197"/>
                  </a:cubicBezTo>
                  <a:cubicBezTo>
                    <a:pt x="12949" y="9969"/>
                    <a:pt x="12970" y="9740"/>
                    <a:pt x="12978" y="9510"/>
                  </a:cubicBezTo>
                  <a:cubicBezTo>
                    <a:pt x="12988" y="9297"/>
                    <a:pt x="12998" y="9084"/>
                    <a:pt x="12977" y="8873"/>
                  </a:cubicBezTo>
                  <a:cubicBezTo>
                    <a:pt x="12946" y="8552"/>
                    <a:pt x="12901" y="8229"/>
                    <a:pt x="12836" y="7912"/>
                  </a:cubicBezTo>
                  <a:cubicBezTo>
                    <a:pt x="12721" y="7358"/>
                    <a:pt x="12524" y="6829"/>
                    <a:pt x="12261" y="6326"/>
                  </a:cubicBezTo>
                  <a:cubicBezTo>
                    <a:pt x="12056" y="5937"/>
                    <a:pt x="11824" y="5564"/>
                    <a:pt x="11535" y="5231"/>
                  </a:cubicBezTo>
                  <a:cubicBezTo>
                    <a:pt x="11350" y="5018"/>
                    <a:pt x="11156" y="4813"/>
                    <a:pt x="10962" y="4606"/>
                  </a:cubicBezTo>
                  <a:cubicBezTo>
                    <a:pt x="10923" y="4562"/>
                    <a:pt x="10870" y="4527"/>
                    <a:pt x="10819" y="4480"/>
                  </a:cubicBezTo>
                  <a:cubicBezTo>
                    <a:pt x="10940" y="4378"/>
                    <a:pt x="11054" y="4276"/>
                    <a:pt x="11172" y="4180"/>
                  </a:cubicBezTo>
                  <a:cubicBezTo>
                    <a:pt x="11337" y="4040"/>
                    <a:pt x="11506" y="3901"/>
                    <a:pt x="11673" y="3763"/>
                  </a:cubicBezTo>
                  <a:cubicBezTo>
                    <a:pt x="11757" y="3692"/>
                    <a:pt x="11835" y="3614"/>
                    <a:pt x="11924" y="3548"/>
                  </a:cubicBezTo>
                  <a:cubicBezTo>
                    <a:pt x="12036" y="3467"/>
                    <a:pt x="12031" y="3276"/>
                    <a:pt x="11950" y="3188"/>
                  </a:cubicBezTo>
                  <a:cubicBezTo>
                    <a:pt x="11904" y="3141"/>
                    <a:pt x="11843" y="3116"/>
                    <a:pt x="11779" y="3116"/>
                  </a:cubicBezTo>
                  <a:cubicBezTo>
                    <a:pt x="11717" y="3116"/>
                    <a:pt x="11653" y="3139"/>
                    <a:pt x="11598" y="3186"/>
                  </a:cubicBezTo>
                  <a:cubicBezTo>
                    <a:pt x="11363" y="3384"/>
                    <a:pt x="11129" y="3586"/>
                    <a:pt x="10894" y="3781"/>
                  </a:cubicBezTo>
                  <a:cubicBezTo>
                    <a:pt x="10626" y="4006"/>
                    <a:pt x="10353" y="4228"/>
                    <a:pt x="10084" y="4452"/>
                  </a:cubicBezTo>
                  <a:cubicBezTo>
                    <a:pt x="10031" y="4496"/>
                    <a:pt x="9978" y="4544"/>
                    <a:pt x="9927" y="4592"/>
                  </a:cubicBezTo>
                  <a:cubicBezTo>
                    <a:pt x="9906" y="4610"/>
                    <a:pt x="9887" y="4619"/>
                    <a:pt x="9870" y="4619"/>
                  </a:cubicBezTo>
                  <a:cubicBezTo>
                    <a:pt x="9845" y="4619"/>
                    <a:pt x="9823" y="4603"/>
                    <a:pt x="9802" y="4578"/>
                  </a:cubicBezTo>
                  <a:cubicBezTo>
                    <a:pt x="9611" y="4351"/>
                    <a:pt x="9424" y="4121"/>
                    <a:pt x="9232" y="3896"/>
                  </a:cubicBezTo>
                  <a:cubicBezTo>
                    <a:pt x="9183" y="3838"/>
                    <a:pt x="9205" y="3802"/>
                    <a:pt x="9249" y="3766"/>
                  </a:cubicBezTo>
                  <a:cubicBezTo>
                    <a:pt x="9333" y="3696"/>
                    <a:pt x="9416" y="3630"/>
                    <a:pt x="9509" y="3549"/>
                  </a:cubicBezTo>
                  <a:cubicBezTo>
                    <a:pt x="9569" y="3620"/>
                    <a:pt x="9638" y="3691"/>
                    <a:pt x="9695" y="3768"/>
                  </a:cubicBezTo>
                  <a:cubicBezTo>
                    <a:pt x="9774" y="3878"/>
                    <a:pt x="9853" y="3915"/>
                    <a:pt x="9950" y="3915"/>
                  </a:cubicBezTo>
                  <a:cubicBezTo>
                    <a:pt x="9963" y="3915"/>
                    <a:pt x="9977" y="3914"/>
                    <a:pt x="9992" y="3913"/>
                  </a:cubicBezTo>
                  <a:cubicBezTo>
                    <a:pt x="10173" y="3894"/>
                    <a:pt x="10238" y="3648"/>
                    <a:pt x="10123" y="3514"/>
                  </a:cubicBezTo>
                  <a:cubicBezTo>
                    <a:pt x="10046" y="3425"/>
                    <a:pt x="9969" y="3333"/>
                    <a:pt x="9884" y="3231"/>
                  </a:cubicBezTo>
                  <a:cubicBezTo>
                    <a:pt x="9996" y="3139"/>
                    <a:pt x="10106" y="3046"/>
                    <a:pt x="10222" y="2951"/>
                  </a:cubicBezTo>
                  <a:cubicBezTo>
                    <a:pt x="10265" y="3000"/>
                    <a:pt x="10302" y="3051"/>
                    <a:pt x="10347" y="3094"/>
                  </a:cubicBezTo>
                  <a:cubicBezTo>
                    <a:pt x="10391" y="3134"/>
                    <a:pt x="10453" y="3154"/>
                    <a:pt x="10513" y="3154"/>
                  </a:cubicBezTo>
                  <a:cubicBezTo>
                    <a:pt x="10575" y="3154"/>
                    <a:pt x="10635" y="3134"/>
                    <a:pt x="10675" y="3095"/>
                  </a:cubicBezTo>
                  <a:cubicBezTo>
                    <a:pt x="10778" y="2995"/>
                    <a:pt x="10784" y="2859"/>
                    <a:pt x="10689" y="2737"/>
                  </a:cubicBezTo>
                  <a:cubicBezTo>
                    <a:pt x="10684" y="2730"/>
                    <a:pt x="10678" y="2723"/>
                    <a:pt x="10671" y="2717"/>
                  </a:cubicBezTo>
                  <a:cubicBezTo>
                    <a:pt x="10599" y="2666"/>
                    <a:pt x="10607" y="2618"/>
                    <a:pt x="10672" y="2566"/>
                  </a:cubicBezTo>
                  <a:cubicBezTo>
                    <a:pt x="10761" y="2498"/>
                    <a:pt x="10848" y="2423"/>
                    <a:pt x="10938" y="2349"/>
                  </a:cubicBezTo>
                  <a:cubicBezTo>
                    <a:pt x="11009" y="2437"/>
                    <a:pt x="11081" y="2523"/>
                    <a:pt x="11151" y="2613"/>
                  </a:cubicBezTo>
                  <a:cubicBezTo>
                    <a:pt x="11206" y="2685"/>
                    <a:pt x="11289" y="2724"/>
                    <a:pt x="11371" y="2724"/>
                  </a:cubicBezTo>
                  <a:cubicBezTo>
                    <a:pt x="11424" y="2724"/>
                    <a:pt x="11477" y="2707"/>
                    <a:pt x="11520" y="2672"/>
                  </a:cubicBezTo>
                  <a:cubicBezTo>
                    <a:pt x="11613" y="2597"/>
                    <a:pt x="11646" y="2431"/>
                    <a:pt x="11540" y="2314"/>
                  </a:cubicBezTo>
                  <a:cubicBezTo>
                    <a:pt x="11475" y="2239"/>
                    <a:pt x="11414" y="2160"/>
                    <a:pt x="11347" y="2089"/>
                  </a:cubicBezTo>
                  <a:cubicBezTo>
                    <a:pt x="11306" y="2047"/>
                    <a:pt x="11319" y="2018"/>
                    <a:pt x="11357" y="1989"/>
                  </a:cubicBezTo>
                  <a:cubicBezTo>
                    <a:pt x="11455" y="1911"/>
                    <a:pt x="11552" y="1833"/>
                    <a:pt x="11620" y="1778"/>
                  </a:cubicBezTo>
                  <a:cubicBezTo>
                    <a:pt x="11687" y="1829"/>
                    <a:pt x="11745" y="1883"/>
                    <a:pt x="11811" y="1925"/>
                  </a:cubicBezTo>
                  <a:cubicBezTo>
                    <a:pt x="11853" y="1951"/>
                    <a:pt x="11898" y="1964"/>
                    <a:pt x="11941" y="1964"/>
                  </a:cubicBezTo>
                  <a:cubicBezTo>
                    <a:pt x="12012" y="1964"/>
                    <a:pt x="12081" y="1930"/>
                    <a:pt x="12130" y="1866"/>
                  </a:cubicBezTo>
                  <a:cubicBezTo>
                    <a:pt x="12206" y="1767"/>
                    <a:pt x="12197" y="1653"/>
                    <a:pt x="12111" y="1543"/>
                  </a:cubicBezTo>
                  <a:cubicBezTo>
                    <a:pt x="12021" y="1427"/>
                    <a:pt x="12016" y="1433"/>
                    <a:pt x="12142" y="1339"/>
                  </a:cubicBezTo>
                  <a:cubicBezTo>
                    <a:pt x="12203" y="1295"/>
                    <a:pt x="12255" y="1236"/>
                    <a:pt x="12313" y="1191"/>
                  </a:cubicBezTo>
                  <a:cubicBezTo>
                    <a:pt x="12325" y="1183"/>
                    <a:pt x="12346" y="1178"/>
                    <a:pt x="12363" y="1178"/>
                  </a:cubicBezTo>
                  <a:cubicBezTo>
                    <a:pt x="12373" y="1178"/>
                    <a:pt x="12381" y="1179"/>
                    <a:pt x="12384" y="1184"/>
                  </a:cubicBezTo>
                  <a:cubicBezTo>
                    <a:pt x="12455" y="1260"/>
                    <a:pt x="12533" y="1334"/>
                    <a:pt x="12587" y="1424"/>
                  </a:cubicBezTo>
                  <a:cubicBezTo>
                    <a:pt x="12624" y="1487"/>
                    <a:pt x="12708" y="1520"/>
                    <a:pt x="12791" y="1520"/>
                  </a:cubicBezTo>
                  <a:cubicBezTo>
                    <a:pt x="12846" y="1520"/>
                    <a:pt x="12902" y="1505"/>
                    <a:pt x="12943" y="1475"/>
                  </a:cubicBezTo>
                  <a:cubicBezTo>
                    <a:pt x="13038" y="1410"/>
                    <a:pt x="13061" y="1254"/>
                    <a:pt x="12988" y="1148"/>
                  </a:cubicBezTo>
                  <a:cubicBezTo>
                    <a:pt x="12940" y="1079"/>
                    <a:pt x="12884" y="1018"/>
                    <a:pt x="12828" y="952"/>
                  </a:cubicBezTo>
                  <a:cubicBezTo>
                    <a:pt x="12797" y="915"/>
                    <a:pt x="12766" y="878"/>
                    <a:pt x="12731" y="836"/>
                  </a:cubicBezTo>
                  <a:cubicBezTo>
                    <a:pt x="12899" y="722"/>
                    <a:pt x="13018" y="550"/>
                    <a:pt x="13219" y="490"/>
                  </a:cubicBezTo>
                  <a:cubicBezTo>
                    <a:pt x="13265" y="476"/>
                    <a:pt x="13313" y="470"/>
                    <a:pt x="13360" y="470"/>
                  </a:cubicBezTo>
                  <a:cubicBezTo>
                    <a:pt x="13529" y="470"/>
                    <a:pt x="13695" y="553"/>
                    <a:pt x="13789" y="680"/>
                  </a:cubicBezTo>
                  <a:cubicBezTo>
                    <a:pt x="13950" y="902"/>
                    <a:pt x="13933" y="1148"/>
                    <a:pt x="13791" y="1311"/>
                  </a:cubicBezTo>
                  <a:cubicBezTo>
                    <a:pt x="13675" y="1445"/>
                    <a:pt x="13530" y="1557"/>
                    <a:pt x="13394" y="1673"/>
                  </a:cubicBezTo>
                  <a:cubicBezTo>
                    <a:pt x="13266" y="1785"/>
                    <a:pt x="13131" y="1892"/>
                    <a:pt x="13000" y="2003"/>
                  </a:cubicBezTo>
                  <a:cubicBezTo>
                    <a:pt x="12830" y="2144"/>
                    <a:pt x="12664" y="2287"/>
                    <a:pt x="12490" y="2423"/>
                  </a:cubicBezTo>
                  <a:cubicBezTo>
                    <a:pt x="12376" y="2515"/>
                    <a:pt x="12332" y="2648"/>
                    <a:pt x="12377" y="2768"/>
                  </a:cubicBezTo>
                  <a:cubicBezTo>
                    <a:pt x="12411" y="2855"/>
                    <a:pt x="12501" y="2897"/>
                    <a:pt x="12593" y="2897"/>
                  </a:cubicBezTo>
                  <a:cubicBezTo>
                    <a:pt x="12657" y="2897"/>
                    <a:pt x="12722" y="2877"/>
                    <a:pt x="12769" y="2838"/>
                  </a:cubicBezTo>
                  <a:cubicBezTo>
                    <a:pt x="13052" y="2597"/>
                    <a:pt x="13338" y="2359"/>
                    <a:pt x="13622" y="2123"/>
                  </a:cubicBezTo>
                  <a:cubicBezTo>
                    <a:pt x="13775" y="1996"/>
                    <a:pt x="13933" y="1877"/>
                    <a:pt x="14073" y="1738"/>
                  </a:cubicBezTo>
                  <a:cubicBezTo>
                    <a:pt x="14259" y="1556"/>
                    <a:pt x="14371" y="1331"/>
                    <a:pt x="14378" y="1061"/>
                  </a:cubicBezTo>
                  <a:cubicBezTo>
                    <a:pt x="14385" y="817"/>
                    <a:pt x="14334" y="595"/>
                    <a:pt x="14187" y="398"/>
                  </a:cubicBezTo>
                  <a:cubicBezTo>
                    <a:pt x="14021" y="190"/>
                    <a:pt x="13798" y="56"/>
                    <a:pt x="13517" y="18"/>
                  </a:cubicBezTo>
                  <a:cubicBezTo>
                    <a:pt x="13505" y="16"/>
                    <a:pt x="13493" y="8"/>
                    <a:pt x="13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225;p34"/>
          <p:cNvSpPr txBox="1">
            <a:spLocks noGrp="1"/>
          </p:cNvSpPr>
          <p:nvPr>
            <p:ph type="subTitle" idx="2"/>
          </p:nvPr>
        </p:nvSpPr>
        <p:spPr>
          <a:xfrm>
            <a:off x="357602" y="1683368"/>
            <a:ext cx="8509951" cy="3191848"/>
          </a:xfrm>
          <a:prstGeom prst="rect">
            <a:avLst/>
          </a:prstGeom>
        </p:spPr>
        <p:txBody>
          <a:bodyPr spcFirstLastPara="1" wrap="square" lIns="91425" tIns="91425" rIns="91425" bIns="91425" anchor="t" anchorCtr="0">
            <a:noAutofit/>
          </a:bodyPr>
          <a:lstStyle/>
          <a:p>
            <a:pPr lvl="0" algn="l"/>
            <a:r>
              <a:rPr lang="en-US" b="1" dirty="0" err="1">
                <a:latin typeface="Jura" panose="020B0604020202020204" charset="0"/>
                <a:ea typeface="Jura" panose="020B0604020202020204" charset="0"/>
              </a:rPr>
              <a:t>Khách</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hàng</a:t>
            </a:r>
            <a:r>
              <a:rPr lang="en-US" b="1" dirty="0">
                <a:latin typeface="Jura" panose="020B0604020202020204" charset="0"/>
                <a:ea typeface="Jura" panose="020B0604020202020204" charset="0"/>
              </a:rPr>
              <a:t> – Member card: </a:t>
            </a:r>
            <a:r>
              <a:rPr lang="en-US" dirty="0" err="1">
                <a:latin typeface="Jura" panose="020B0604020202020204" charset="0"/>
                <a:ea typeface="Jura" panose="020B0604020202020204" charset="0"/>
              </a:rPr>
              <a:t>Mối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quan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hệ</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này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biết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hạng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thẻ</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hàng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nhau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hàng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hoặc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không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đăng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kí</a:t>
            </a:r>
            <a:r>
              <a:rPr lang="en-US" dirty="0">
                <a:latin typeface="Jura" panose="020B0604020202020204" charset="0"/>
                <a:ea typeface="Jura" panose="020B0604020202020204" charset="0"/>
              </a:rPr>
              <a:t> member card.</a:t>
            </a:r>
          </a:p>
          <a:p>
            <a:pPr algn="l"/>
            <a:endParaRPr lang="en-US" b="1" dirty="0">
              <a:latin typeface="Jura" panose="020B0604020202020204" charset="0"/>
              <a:ea typeface="Jura" panose="020B0604020202020204" charset="0"/>
            </a:endParaRPr>
          </a:p>
          <a:p>
            <a:pPr algn="l"/>
            <a:r>
              <a:rPr lang="en-US" b="1" dirty="0" err="1">
                <a:latin typeface="Jura" panose="020B0604020202020204" charset="0"/>
                <a:ea typeface="Jura" panose="020B0604020202020204" charset="0"/>
              </a:rPr>
              <a:t>Khách</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hàng</a:t>
            </a:r>
            <a:r>
              <a:rPr lang="en-US" b="1" dirty="0">
                <a:latin typeface="Jura" panose="020B0604020202020204" charset="0"/>
                <a:ea typeface="Jura" panose="020B0604020202020204" charset="0"/>
              </a:rPr>
              <a:t> – Voucher: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hàng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sở</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hữu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voucher,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loại</a:t>
            </a:r>
            <a:r>
              <a:rPr lang="en-US" dirty="0">
                <a:latin typeface="Jura" panose="020B0604020202020204" charset="0"/>
                <a:ea typeface="Jura" panose="020B0604020202020204" charset="0"/>
              </a:rPr>
              <a:t> voucher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sở</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hữu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bởi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hàng</a:t>
            </a:r>
            <a:r>
              <a:rPr lang="en-US" dirty="0">
                <a:latin typeface="Jura" panose="020B0604020202020204" charset="0"/>
                <a:ea typeface="Jura" panose="020B0604020202020204" charset="0"/>
              </a:rPr>
              <a:t>.</a:t>
            </a:r>
          </a:p>
          <a:p>
            <a:pPr lvl="0" algn="l"/>
            <a:endParaRPr lang="en-US" b="1" dirty="0">
              <a:latin typeface="Jura" panose="020B0604020202020204" charset="0"/>
              <a:ea typeface="Jura" panose="020B0604020202020204" charset="0"/>
            </a:endParaRPr>
          </a:p>
          <a:p>
            <a:pPr lvl="0" algn="l"/>
            <a:r>
              <a:rPr lang="en-US" b="1" dirty="0" err="1">
                <a:latin typeface="Jura" panose="020B0604020202020204" charset="0"/>
                <a:ea typeface="Jura" panose="020B0604020202020204" charset="0"/>
              </a:rPr>
              <a:t>Khách</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hàng</a:t>
            </a:r>
            <a:r>
              <a:rPr lang="en-US" b="1" dirty="0">
                <a:latin typeface="Jura" panose="020B0604020202020204" charset="0"/>
                <a:ea typeface="Jura" panose="020B0604020202020204" charset="0"/>
              </a:rPr>
              <a:t> – </a:t>
            </a:r>
            <a:r>
              <a:rPr lang="en-US" b="1" dirty="0" err="1">
                <a:latin typeface="Jura" panose="020B0604020202020204" charset="0"/>
                <a:ea typeface="Jura" panose="020B0604020202020204" charset="0"/>
              </a:rPr>
              <a:t>Phiếu</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đặt</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phòng</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hàng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đặt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trường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hợp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hàng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là</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diện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nhóm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tổ</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chức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đặt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chỉ</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về</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hàng</a:t>
            </a:r>
            <a:r>
              <a:rPr lang="en-US" dirty="0">
                <a:latin typeface="Jura" panose="020B0604020202020204" charset="0"/>
                <a:ea typeface="Jura" panose="020B0604020202020204" charset="0"/>
              </a:rPr>
              <a:t>.</a:t>
            </a:r>
          </a:p>
          <a:p>
            <a:pPr lvl="0" algn="l"/>
            <a:endParaRPr lang="en-US" b="1" dirty="0">
              <a:latin typeface="Jura" panose="020B0604020202020204" charset="0"/>
              <a:ea typeface="Jura" panose="020B0604020202020204" charset="0"/>
            </a:endParaRPr>
          </a:p>
          <a:p>
            <a:pPr lvl="0" algn="l"/>
            <a:r>
              <a:rPr lang="en-US" b="1" dirty="0" err="1">
                <a:latin typeface="Jura" panose="020B0604020202020204" charset="0"/>
                <a:ea typeface="Jura" panose="020B0604020202020204" charset="0"/>
              </a:rPr>
              <a:t>Khách</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hàng</a:t>
            </a:r>
            <a:r>
              <a:rPr lang="en-US" b="1" dirty="0">
                <a:latin typeface="Jura" panose="020B0604020202020204" charset="0"/>
                <a:ea typeface="Jura" panose="020B0604020202020204" charset="0"/>
              </a:rPr>
              <a:t> – </a:t>
            </a:r>
            <a:r>
              <a:rPr lang="en-US" b="1" dirty="0" err="1">
                <a:latin typeface="Jura" panose="020B0604020202020204" charset="0"/>
                <a:ea typeface="Jura" panose="020B0604020202020204" charset="0"/>
              </a:rPr>
              <a:t>Phiếu</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thuê</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hàng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check-in </a:t>
            </a:r>
            <a:r>
              <a:rPr lang="en-US" dirty="0" err="1">
                <a:latin typeface="Jura" panose="020B0604020202020204" charset="0"/>
                <a:ea typeface="Jura" panose="020B0604020202020204" charset="0"/>
              </a:rPr>
              <a:t>xác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nhận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chỉ</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về</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hàng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duy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nhất</a:t>
            </a:r>
            <a:r>
              <a:rPr lang="en-US" dirty="0">
                <a:latin typeface="Jura" panose="020B0604020202020204" charset="0"/>
                <a:ea typeface="Jura" panose="020B0604020202020204" charset="0"/>
              </a:rPr>
              <a:t>.</a:t>
            </a:r>
          </a:p>
          <a:p>
            <a:pPr lvl="0" algn="l"/>
            <a:endParaRPr lang="en-US" b="1" dirty="0">
              <a:latin typeface="Jura" panose="020B0604020202020204" charset="0"/>
              <a:ea typeface="Jura" panose="020B0604020202020204" charset="0"/>
            </a:endParaRPr>
          </a:p>
          <a:p>
            <a:pPr lvl="0" algn="l"/>
            <a:r>
              <a:rPr lang="en-US" b="1" dirty="0" err="1">
                <a:latin typeface="Jura" panose="020B0604020202020204" charset="0"/>
                <a:ea typeface="Jura" panose="020B0604020202020204" charset="0"/>
              </a:rPr>
              <a:t>Nhân</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viên</a:t>
            </a:r>
            <a:r>
              <a:rPr lang="en-US" b="1" dirty="0">
                <a:latin typeface="Jura" panose="020B0604020202020204" charset="0"/>
                <a:ea typeface="Jura" panose="020B0604020202020204" charset="0"/>
              </a:rPr>
              <a:t> – </a:t>
            </a:r>
            <a:r>
              <a:rPr lang="en-US" b="1" dirty="0" err="1">
                <a:latin typeface="Jura" panose="020B0604020202020204" charset="0"/>
                <a:ea typeface="Jura" panose="020B0604020202020204" charset="0"/>
              </a:rPr>
              <a:t>Phiếu</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đặt</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phòng</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Phiếu</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thuê</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Phiếu</a:t>
            </a:r>
            <a:r>
              <a:rPr lang="en-US" b="1" dirty="0">
                <a:latin typeface="Jura" panose="020B0604020202020204" charset="0"/>
                <a:ea typeface="Jura" panose="020B0604020202020204" charset="0"/>
              </a:rPr>
              <a:t> SDDV, </a:t>
            </a:r>
            <a:r>
              <a:rPr lang="en-US" b="1" dirty="0" err="1">
                <a:latin typeface="Jura" panose="020B0604020202020204" charset="0"/>
                <a:ea typeface="Jura" panose="020B0604020202020204" charset="0"/>
              </a:rPr>
              <a:t>Biên</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bản</a:t>
            </a:r>
            <a:r>
              <a:rPr lang="en-US" b="1" dirty="0">
                <a:latin typeface="Jura" panose="020B0604020202020204" charset="0"/>
                <a:ea typeface="Jura" panose="020B0604020202020204" charset="0"/>
              </a:rPr>
              <a:t> vi </a:t>
            </a:r>
            <a:r>
              <a:rPr lang="en-US" b="1" dirty="0" err="1">
                <a:latin typeface="Jura" panose="020B0604020202020204" charset="0"/>
                <a:ea typeface="Jura" panose="020B0604020202020204" charset="0"/>
              </a:rPr>
              <a:t>phạm</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nhân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sẽ</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lập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loại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bản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bản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chỉ</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được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lập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bới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nhân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duy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nhất</a:t>
            </a:r>
            <a:r>
              <a:rPr lang="en-US" dirty="0">
                <a:latin typeface="Jura" panose="020B0604020202020204" charset="0"/>
                <a:ea typeface="Jura" panose="020B0604020202020204" charset="0"/>
              </a:rPr>
              <a:t>.</a:t>
            </a:r>
          </a:p>
          <a:p>
            <a:pPr lvl="0" algn="l"/>
            <a:endParaRPr lang="en-US" b="1" dirty="0">
              <a:latin typeface="Jura" panose="020B0604020202020204" charset="0"/>
              <a:ea typeface="Jura" panose="020B0604020202020204" charset="0"/>
            </a:endParaRPr>
          </a:p>
          <a:p>
            <a:pPr lvl="0" algn="l"/>
            <a:r>
              <a:rPr lang="en-US" b="1" dirty="0" err="1">
                <a:latin typeface="Jura" panose="020B0604020202020204" charset="0"/>
                <a:ea typeface="Jura" panose="020B0604020202020204" charset="0"/>
              </a:rPr>
              <a:t>Nhân</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viên</a:t>
            </a:r>
            <a:r>
              <a:rPr lang="en-US" b="1" dirty="0">
                <a:latin typeface="Jura" panose="020B0604020202020204" charset="0"/>
                <a:ea typeface="Jura" panose="020B0604020202020204" charset="0"/>
              </a:rPr>
              <a:t> –</a:t>
            </a:r>
            <a:r>
              <a:rPr lang="en-US" dirty="0">
                <a:latin typeface="Jura" panose="020B0604020202020204" charset="0"/>
                <a:ea typeface="Jura" panose="020B0604020202020204" charset="0"/>
              </a:rPr>
              <a:t> </a:t>
            </a:r>
            <a:r>
              <a:rPr lang="en-US" b="1" dirty="0">
                <a:latin typeface="Jura" panose="020B0604020202020204" charset="0"/>
                <a:ea typeface="Jura" panose="020B0604020202020204" charset="0"/>
              </a:rPr>
              <a:t>Ca </a:t>
            </a:r>
            <a:r>
              <a:rPr lang="en-US" b="1" dirty="0" err="1">
                <a:latin typeface="Jura" panose="020B0604020202020204" charset="0"/>
                <a:ea typeface="Jura" panose="020B0604020202020204" charset="0"/>
              </a:rPr>
              <a:t>làm</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việc</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nhân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sẽ</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chấm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công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cùng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ca </a:t>
            </a:r>
            <a:r>
              <a:rPr lang="en-US" dirty="0" err="1">
                <a:latin typeface="Jura" panose="020B0604020202020204" charset="0"/>
                <a:ea typeface="Jura" panose="020B0604020202020204" charset="0"/>
              </a:rPr>
              <a:t>làm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việc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ca </a:t>
            </a:r>
            <a:r>
              <a:rPr lang="en-US" dirty="0" err="1">
                <a:latin typeface="Jura" panose="020B0604020202020204" charset="0"/>
                <a:ea typeface="Jura" panose="020B0604020202020204" charset="0"/>
              </a:rPr>
              <a:t>làm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việc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nhân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Quan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hệ</a:t>
            </a:r>
            <a:r>
              <a:rPr lang="en-US" dirty="0">
                <a:latin typeface="Jura" panose="020B0604020202020204" charset="0"/>
                <a:ea typeface="Jura" panose="020B0604020202020204" charset="0"/>
              </a:rPr>
              <a:t> </a:t>
            </a:r>
            <a:r>
              <a:rPr lang="en-US" b="1" dirty="0" err="1">
                <a:latin typeface="Jura" panose="020B0604020202020204" charset="0"/>
                <a:ea typeface="Jura" panose="020B0604020202020204" charset="0"/>
              </a:rPr>
              <a:t>Chấm</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công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sẽ</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thoiDiemCC</a:t>
            </a:r>
            <a:r>
              <a:rPr lang="en-US" dirty="0">
                <a:latin typeface="Jura" panose="020B0604020202020204" charset="0"/>
                <a:ea typeface="Jura" panose="020B0604020202020204" charset="0"/>
              </a:rPr>
              <a:t>, </a:t>
            </a:r>
            <a:r>
              <a:rPr lang="en-US" u="sng" dirty="0" err="1">
                <a:latin typeface="Jura" panose="020B0604020202020204" charset="0"/>
                <a:ea typeface="Jura" panose="020B0604020202020204" charset="0"/>
              </a:rPr>
              <a:t>maCC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ngayCC</a:t>
            </a:r>
            <a:r>
              <a:rPr lang="en-US" dirty="0">
                <a:latin typeface="Jura" panose="020B0604020202020204" charset="0"/>
                <a:ea typeface="Jura" panose="020B0604020202020204" charset="0"/>
              </a:rPr>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19" name="Google Shape;223;p34"/>
          <p:cNvSpPr txBox="1">
            <a:spLocks noGrp="1"/>
          </p:cNvSpPr>
          <p:nvPr>
            <p:ph type="title"/>
          </p:nvPr>
        </p:nvSpPr>
        <p:spPr>
          <a:xfrm>
            <a:off x="612783" y="3486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Các mô tả thực thể và các mối quan hệ </a:t>
            </a:r>
            <a:endParaRPr sz="1800" dirty="0"/>
          </a:p>
        </p:txBody>
      </p:sp>
      <p:sp>
        <p:nvSpPr>
          <p:cNvPr id="21" name="Google Shape;226;p34"/>
          <p:cNvSpPr txBox="1">
            <a:spLocks/>
          </p:cNvSpPr>
          <p:nvPr/>
        </p:nvSpPr>
        <p:spPr>
          <a:xfrm>
            <a:off x="1239247" y="1041642"/>
            <a:ext cx="2809200" cy="44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0" indent="0" algn="l"/>
            <a:r>
              <a:rPr lang="en-US" sz="2000" dirty="0" err="1"/>
              <a:t>Thực</a:t>
            </a:r>
            <a:r>
              <a:rPr lang="en-US" sz="2000" dirty="0"/>
              <a:t> </a:t>
            </a:r>
            <a:r>
              <a:rPr lang="en-US" sz="2000" dirty="0" err="1"/>
              <a:t>thể</a:t>
            </a:r>
            <a:endParaRPr lang="en-US" sz="2000" dirty="0"/>
          </a:p>
        </p:txBody>
      </p:sp>
      <p:grpSp>
        <p:nvGrpSpPr>
          <p:cNvPr id="29" name="Google Shape;284;p36"/>
          <p:cNvGrpSpPr/>
          <p:nvPr/>
        </p:nvGrpSpPr>
        <p:grpSpPr>
          <a:xfrm>
            <a:off x="612783" y="921363"/>
            <a:ext cx="649500" cy="649500"/>
            <a:chOff x="1901238" y="3958744"/>
            <a:chExt cx="649500" cy="649500"/>
          </a:xfrm>
        </p:grpSpPr>
        <p:sp>
          <p:nvSpPr>
            <p:cNvPr id="30" name="Google Shape;285;p36"/>
            <p:cNvSpPr/>
            <p:nvPr/>
          </p:nvSpPr>
          <p:spPr>
            <a:xfrm>
              <a:off x="1901238" y="395874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6;p36"/>
            <p:cNvSpPr/>
            <p:nvPr/>
          </p:nvSpPr>
          <p:spPr>
            <a:xfrm>
              <a:off x="2023681" y="4060977"/>
              <a:ext cx="404614" cy="445033"/>
            </a:xfrm>
            <a:custGeom>
              <a:avLst/>
              <a:gdLst/>
              <a:ahLst/>
              <a:cxnLst/>
              <a:rect l="l" t="t" r="r" b="b"/>
              <a:pathLst>
                <a:path w="14385" h="15822" extrusionOk="0">
                  <a:moveTo>
                    <a:pt x="9006" y="4395"/>
                  </a:moveTo>
                  <a:cubicBezTo>
                    <a:pt x="9103" y="4513"/>
                    <a:pt x="9195" y="4622"/>
                    <a:pt x="9289" y="4735"/>
                  </a:cubicBezTo>
                  <a:cubicBezTo>
                    <a:pt x="9156" y="4848"/>
                    <a:pt x="9033" y="4955"/>
                    <a:pt x="8908" y="5060"/>
                  </a:cubicBezTo>
                  <a:cubicBezTo>
                    <a:pt x="8775" y="5172"/>
                    <a:pt x="8641" y="5281"/>
                    <a:pt x="8505" y="5391"/>
                  </a:cubicBezTo>
                  <a:cubicBezTo>
                    <a:pt x="8488" y="5405"/>
                    <a:pt x="8467" y="5421"/>
                    <a:pt x="8447" y="5421"/>
                  </a:cubicBezTo>
                  <a:cubicBezTo>
                    <a:pt x="8233" y="5422"/>
                    <a:pt x="8021" y="5422"/>
                    <a:pt x="7782" y="5422"/>
                  </a:cubicBezTo>
                  <a:cubicBezTo>
                    <a:pt x="8201" y="5071"/>
                    <a:pt x="8602" y="4735"/>
                    <a:pt x="9006" y="4395"/>
                  </a:cubicBezTo>
                  <a:close/>
                  <a:moveTo>
                    <a:pt x="5612" y="5001"/>
                  </a:moveTo>
                  <a:cubicBezTo>
                    <a:pt x="5463" y="5001"/>
                    <a:pt x="5374" y="5088"/>
                    <a:pt x="5374" y="5237"/>
                  </a:cubicBezTo>
                  <a:cubicBezTo>
                    <a:pt x="5374" y="5380"/>
                    <a:pt x="5470" y="5476"/>
                    <a:pt x="5613" y="5478"/>
                  </a:cubicBezTo>
                  <a:cubicBezTo>
                    <a:pt x="5730" y="5478"/>
                    <a:pt x="5863" y="5377"/>
                    <a:pt x="5852" y="5237"/>
                  </a:cubicBezTo>
                  <a:cubicBezTo>
                    <a:pt x="5845" y="5094"/>
                    <a:pt x="5757" y="5001"/>
                    <a:pt x="5612" y="5001"/>
                  </a:cubicBezTo>
                  <a:close/>
                  <a:moveTo>
                    <a:pt x="4739" y="5281"/>
                  </a:moveTo>
                  <a:cubicBezTo>
                    <a:pt x="4586" y="5281"/>
                    <a:pt x="4493" y="5374"/>
                    <a:pt x="4493" y="5527"/>
                  </a:cubicBezTo>
                  <a:cubicBezTo>
                    <a:pt x="4493" y="5669"/>
                    <a:pt x="4592" y="5759"/>
                    <a:pt x="4747" y="5759"/>
                  </a:cubicBezTo>
                  <a:cubicBezTo>
                    <a:pt x="4883" y="5759"/>
                    <a:pt x="4969" y="5669"/>
                    <a:pt x="4969" y="5526"/>
                  </a:cubicBezTo>
                  <a:cubicBezTo>
                    <a:pt x="4968" y="5383"/>
                    <a:pt x="4876" y="5284"/>
                    <a:pt x="4743" y="5281"/>
                  </a:cubicBezTo>
                  <a:cubicBezTo>
                    <a:pt x="4742" y="5281"/>
                    <a:pt x="4741" y="5281"/>
                    <a:pt x="4739" y="5281"/>
                  </a:cubicBezTo>
                  <a:close/>
                  <a:moveTo>
                    <a:pt x="5456" y="5916"/>
                  </a:moveTo>
                  <a:cubicBezTo>
                    <a:pt x="5313" y="5916"/>
                    <a:pt x="5216" y="6026"/>
                    <a:pt x="5217" y="6161"/>
                  </a:cubicBezTo>
                  <a:cubicBezTo>
                    <a:pt x="5217" y="6276"/>
                    <a:pt x="5316" y="6397"/>
                    <a:pt x="5446" y="6397"/>
                  </a:cubicBezTo>
                  <a:cubicBezTo>
                    <a:pt x="5449" y="6397"/>
                    <a:pt x="5452" y="6397"/>
                    <a:pt x="5455" y="6397"/>
                  </a:cubicBezTo>
                  <a:cubicBezTo>
                    <a:pt x="5599" y="6390"/>
                    <a:pt x="5695" y="6302"/>
                    <a:pt x="5695" y="6161"/>
                  </a:cubicBezTo>
                  <a:cubicBezTo>
                    <a:pt x="5695" y="6008"/>
                    <a:pt x="5612" y="5923"/>
                    <a:pt x="5472" y="5916"/>
                  </a:cubicBezTo>
                  <a:cubicBezTo>
                    <a:pt x="5466" y="5916"/>
                    <a:pt x="5461" y="5916"/>
                    <a:pt x="5456" y="5916"/>
                  </a:cubicBezTo>
                  <a:close/>
                  <a:moveTo>
                    <a:pt x="7553" y="5902"/>
                  </a:moveTo>
                  <a:cubicBezTo>
                    <a:pt x="7663" y="5902"/>
                    <a:pt x="7776" y="5902"/>
                    <a:pt x="7897" y="5902"/>
                  </a:cubicBezTo>
                  <a:cubicBezTo>
                    <a:pt x="7741" y="6035"/>
                    <a:pt x="7606" y="6151"/>
                    <a:pt x="7472" y="6267"/>
                  </a:cubicBezTo>
                  <a:cubicBezTo>
                    <a:pt x="7339" y="6377"/>
                    <a:pt x="7205" y="6488"/>
                    <a:pt x="7070" y="6599"/>
                  </a:cubicBezTo>
                  <a:cubicBezTo>
                    <a:pt x="6992" y="6665"/>
                    <a:pt x="6917" y="6734"/>
                    <a:pt x="6837" y="6795"/>
                  </a:cubicBezTo>
                  <a:cubicBezTo>
                    <a:pt x="6812" y="6814"/>
                    <a:pt x="6775" y="6823"/>
                    <a:pt x="6735" y="6823"/>
                  </a:cubicBezTo>
                  <a:cubicBezTo>
                    <a:pt x="6667" y="6823"/>
                    <a:pt x="6592" y="6798"/>
                    <a:pt x="6557" y="6755"/>
                  </a:cubicBezTo>
                  <a:cubicBezTo>
                    <a:pt x="6473" y="6653"/>
                    <a:pt x="6475" y="6546"/>
                    <a:pt x="6551" y="6468"/>
                  </a:cubicBezTo>
                  <a:cubicBezTo>
                    <a:pt x="6650" y="6369"/>
                    <a:pt x="6758" y="6281"/>
                    <a:pt x="6864" y="6191"/>
                  </a:cubicBezTo>
                  <a:cubicBezTo>
                    <a:pt x="6963" y="6106"/>
                    <a:pt x="7063" y="6022"/>
                    <a:pt x="7165" y="5942"/>
                  </a:cubicBezTo>
                  <a:cubicBezTo>
                    <a:pt x="7183" y="5925"/>
                    <a:pt x="7208" y="5903"/>
                    <a:pt x="7230" y="5903"/>
                  </a:cubicBezTo>
                  <a:cubicBezTo>
                    <a:pt x="7337" y="5902"/>
                    <a:pt x="7443" y="5902"/>
                    <a:pt x="7553" y="5902"/>
                  </a:cubicBezTo>
                  <a:close/>
                  <a:moveTo>
                    <a:pt x="9256" y="6834"/>
                  </a:moveTo>
                  <a:cubicBezTo>
                    <a:pt x="9463" y="6834"/>
                    <a:pt x="9634" y="7020"/>
                    <a:pt x="9630" y="7212"/>
                  </a:cubicBezTo>
                  <a:cubicBezTo>
                    <a:pt x="9627" y="7396"/>
                    <a:pt x="9472" y="7579"/>
                    <a:pt x="9272" y="7579"/>
                  </a:cubicBezTo>
                  <a:cubicBezTo>
                    <a:pt x="9264" y="7579"/>
                    <a:pt x="9256" y="7579"/>
                    <a:pt x="9248" y="7578"/>
                  </a:cubicBezTo>
                  <a:cubicBezTo>
                    <a:pt x="9244" y="7579"/>
                    <a:pt x="9241" y="7579"/>
                    <a:pt x="9238" y="7579"/>
                  </a:cubicBezTo>
                  <a:cubicBezTo>
                    <a:pt x="9024" y="7579"/>
                    <a:pt x="8873" y="7397"/>
                    <a:pt x="8877" y="7204"/>
                  </a:cubicBezTo>
                  <a:cubicBezTo>
                    <a:pt x="8880" y="7003"/>
                    <a:pt x="9040" y="6836"/>
                    <a:pt x="9256" y="6834"/>
                  </a:cubicBezTo>
                  <a:close/>
                  <a:moveTo>
                    <a:pt x="9252" y="6348"/>
                  </a:moveTo>
                  <a:cubicBezTo>
                    <a:pt x="8781" y="6348"/>
                    <a:pt x="8414" y="6701"/>
                    <a:pt x="8396" y="7168"/>
                  </a:cubicBezTo>
                  <a:cubicBezTo>
                    <a:pt x="8375" y="7712"/>
                    <a:pt x="8792" y="8068"/>
                    <a:pt x="9241" y="8068"/>
                  </a:cubicBezTo>
                  <a:cubicBezTo>
                    <a:pt x="9243" y="8068"/>
                    <a:pt x="9244" y="8068"/>
                    <a:pt x="9246" y="8068"/>
                  </a:cubicBezTo>
                  <a:cubicBezTo>
                    <a:pt x="9730" y="8067"/>
                    <a:pt x="10109" y="7707"/>
                    <a:pt x="10109" y="7208"/>
                  </a:cubicBezTo>
                  <a:cubicBezTo>
                    <a:pt x="10111" y="6713"/>
                    <a:pt x="9733" y="6348"/>
                    <a:pt x="9255" y="6348"/>
                  </a:cubicBezTo>
                  <a:cubicBezTo>
                    <a:pt x="9254" y="6348"/>
                    <a:pt x="9253" y="6348"/>
                    <a:pt x="9252" y="6348"/>
                  </a:cubicBezTo>
                  <a:close/>
                  <a:moveTo>
                    <a:pt x="4231" y="7716"/>
                  </a:moveTo>
                  <a:cubicBezTo>
                    <a:pt x="4283" y="7716"/>
                    <a:pt x="4345" y="7742"/>
                    <a:pt x="4372" y="7781"/>
                  </a:cubicBezTo>
                  <a:cubicBezTo>
                    <a:pt x="4419" y="7849"/>
                    <a:pt x="4409" y="7929"/>
                    <a:pt x="4347" y="7980"/>
                  </a:cubicBezTo>
                  <a:cubicBezTo>
                    <a:pt x="4302" y="8018"/>
                    <a:pt x="4253" y="8058"/>
                    <a:pt x="4205" y="8099"/>
                  </a:cubicBezTo>
                  <a:cubicBezTo>
                    <a:pt x="4174" y="8043"/>
                    <a:pt x="4142" y="7986"/>
                    <a:pt x="4112" y="7927"/>
                  </a:cubicBezTo>
                  <a:cubicBezTo>
                    <a:pt x="4082" y="7870"/>
                    <a:pt x="4123" y="7755"/>
                    <a:pt x="4180" y="7727"/>
                  </a:cubicBezTo>
                  <a:cubicBezTo>
                    <a:pt x="4194" y="7719"/>
                    <a:pt x="4212" y="7716"/>
                    <a:pt x="4231" y="7716"/>
                  </a:cubicBezTo>
                  <a:close/>
                  <a:moveTo>
                    <a:pt x="4253" y="7232"/>
                  </a:moveTo>
                  <a:cubicBezTo>
                    <a:pt x="4202" y="7232"/>
                    <a:pt x="4150" y="7238"/>
                    <a:pt x="4098" y="7250"/>
                  </a:cubicBezTo>
                  <a:cubicBezTo>
                    <a:pt x="3758" y="7329"/>
                    <a:pt x="3538" y="7663"/>
                    <a:pt x="3644" y="8028"/>
                  </a:cubicBezTo>
                  <a:cubicBezTo>
                    <a:pt x="3680" y="8156"/>
                    <a:pt x="3746" y="8276"/>
                    <a:pt x="3791" y="8403"/>
                  </a:cubicBezTo>
                  <a:cubicBezTo>
                    <a:pt x="3842" y="8553"/>
                    <a:pt x="3976" y="8676"/>
                    <a:pt x="4135" y="8676"/>
                  </a:cubicBezTo>
                  <a:cubicBezTo>
                    <a:pt x="4149" y="8676"/>
                    <a:pt x="4163" y="8675"/>
                    <a:pt x="4177" y="8674"/>
                  </a:cubicBezTo>
                  <a:cubicBezTo>
                    <a:pt x="4190" y="8675"/>
                    <a:pt x="4202" y="8675"/>
                    <a:pt x="4215" y="8675"/>
                  </a:cubicBezTo>
                  <a:cubicBezTo>
                    <a:pt x="4330" y="8675"/>
                    <a:pt x="4421" y="8622"/>
                    <a:pt x="4494" y="8524"/>
                  </a:cubicBezTo>
                  <a:cubicBezTo>
                    <a:pt x="4535" y="8467"/>
                    <a:pt x="4579" y="8410"/>
                    <a:pt x="4634" y="8368"/>
                  </a:cubicBezTo>
                  <a:cubicBezTo>
                    <a:pt x="4838" y="8207"/>
                    <a:pt x="4911" y="8003"/>
                    <a:pt x="4866" y="7748"/>
                  </a:cubicBezTo>
                  <a:cubicBezTo>
                    <a:pt x="4807" y="7424"/>
                    <a:pt x="4543" y="7232"/>
                    <a:pt x="4253" y="7232"/>
                  </a:cubicBezTo>
                  <a:close/>
                  <a:moveTo>
                    <a:pt x="6680" y="8434"/>
                  </a:moveTo>
                  <a:cubicBezTo>
                    <a:pt x="6837" y="8665"/>
                    <a:pt x="6992" y="8852"/>
                    <a:pt x="7059" y="9091"/>
                  </a:cubicBezTo>
                  <a:cubicBezTo>
                    <a:pt x="7099" y="9238"/>
                    <a:pt x="6995" y="9425"/>
                    <a:pt x="6851" y="9487"/>
                  </a:cubicBezTo>
                  <a:cubicBezTo>
                    <a:pt x="6798" y="9510"/>
                    <a:pt x="6745" y="9521"/>
                    <a:pt x="6693" y="9521"/>
                  </a:cubicBezTo>
                  <a:cubicBezTo>
                    <a:pt x="6509" y="9521"/>
                    <a:pt x="6346" y="9382"/>
                    <a:pt x="6316" y="9164"/>
                  </a:cubicBezTo>
                  <a:cubicBezTo>
                    <a:pt x="6309" y="9118"/>
                    <a:pt x="6326" y="9061"/>
                    <a:pt x="6349" y="9016"/>
                  </a:cubicBezTo>
                  <a:cubicBezTo>
                    <a:pt x="6452" y="8828"/>
                    <a:pt x="6561" y="8641"/>
                    <a:pt x="6680" y="8434"/>
                  </a:cubicBezTo>
                  <a:close/>
                  <a:moveTo>
                    <a:pt x="9513" y="9345"/>
                  </a:moveTo>
                  <a:cubicBezTo>
                    <a:pt x="9655" y="9345"/>
                    <a:pt x="9758" y="9469"/>
                    <a:pt x="9771" y="9620"/>
                  </a:cubicBezTo>
                  <a:cubicBezTo>
                    <a:pt x="9783" y="9749"/>
                    <a:pt x="9626" y="9908"/>
                    <a:pt x="9498" y="9908"/>
                  </a:cubicBezTo>
                  <a:cubicBezTo>
                    <a:pt x="9492" y="9908"/>
                    <a:pt x="9486" y="9908"/>
                    <a:pt x="9480" y="9907"/>
                  </a:cubicBezTo>
                  <a:cubicBezTo>
                    <a:pt x="9331" y="9890"/>
                    <a:pt x="9205" y="9787"/>
                    <a:pt x="9209" y="9614"/>
                  </a:cubicBezTo>
                  <a:cubicBezTo>
                    <a:pt x="9211" y="9452"/>
                    <a:pt x="9320" y="9346"/>
                    <a:pt x="9492" y="9346"/>
                  </a:cubicBezTo>
                  <a:cubicBezTo>
                    <a:pt x="9499" y="9345"/>
                    <a:pt x="9506" y="9345"/>
                    <a:pt x="9513" y="9345"/>
                  </a:cubicBezTo>
                  <a:close/>
                  <a:moveTo>
                    <a:pt x="6687" y="7838"/>
                  </a:moveTo>
                  <a:cubicBezTo>
                    <a:pt x="6626" y="7838"/>
                    <a:pt x="6567" y="7861"/>
                    <a:pt x="6519" y="7911"/>
                  </a:cubicBezTo>
                  <a:cubicBezTo>
                    <a:pt x="6305" y="8132"/>
                    <a:pt x="6121" y="8379"/>
                    <a:pt x="5978" y="8652"/>
                  </a:cubicBezTo>
                  <a:cubicBezTo>
                    <a:pt x="5872" y="8853"/>
                    <a:pt x="5804" y="9063"/>
                    <a:pt x="5846" y="9302"/>
                  </a:cubicBezTo>
                  <a:cubicBezTo>
                    <a:pt x="5920" y="9691"/>
                    <a:pt x="6263" y="10004"/>
                    <a:pt x="6598" y="10004"/>
                  </a:cubicBezTo>
                  <a:cubicBezTo>
                    <a:pt x="6607" y="10004"/>
                    <a:pt x="6616" y="10004"/>
                    <a:pt x="6625" y="10003"/>
                  </a:cubicBezTo>
                  <a:cubicBezTo>
                    <a:pt x="6968" y="10002"/>
                    <a:pt x="7202" y="9900"/>
                    <a:pt x="7370" y="9678"/>
                  </a:cubicBezTo>
                  <a:cubicBezTo>
                    <a:pt x="7605" y="9370"/>
                    <a:pt x="7599" y="9041"/>
                    <a:pt x="7430" y="8709"/>
                  </a:cubicBezTo>
                  <a:cubicBezTo>
                    <a:pt x="7285" y="8425"/>
                    <a:pt x="7099" y="8166"/>
                    <a:pt x="6884" y="7931"/>
                  </a:cubicBezTo>
                  <a:cubicBezTo>
                    <a:pt x="6828" y="7870"/>
                    <a:pt x="6757" y="7838"/>
                    <a:pt x="6687" y="7838"/>
                  </a:cubicBezTo>
                  <a:close/>
                  <a:moveTo>
                    <a:pt x="3866" y="10030"/>
                  </a:moveTo>
                  <a:cubicBezTo>
                    <a:pt x="3901" y="10108"/>
                    <a:pt x="3935" y="10175"/>
                    <a:pt x="3963" y="10244"/>
                  </a:cubicBezTo>
                  <a:cubicBezTo>
                    <a:pt x="3996" y="10323"/>
                    <a:pt x="3951" y="10373"/>
                    <a:pt x="3886" y="10408"/>
                  </a:cubicBezTo>
                  <a:cubicBezTo>
                    <a:pt x="3861" y="10421"/>
                    <a:pt x="3836" y="10427"/>
                    <a:pt x="3813" y="10427"/>
                  </a:cubicBezTo>
                  <a:cubicBezTo>
                    <a:pt x="3772" y="10427"/>
                    <a:pt x="3735" y="10406"/>
                    <a:pt x="3709" y="10367"/>
                  </a:cubicBezTo>
                  <a:cubicBezTo>
                    <a:pt x="3668" y="10310"/>
                    <a:pt x="3654" y="10244"/>
                    <a:pt x="3716" y="10186"/>
                  </a:cubicBezTo>
                  <a:cubicBezTo>
                    <a:pt x="3765" y="10136"/>
                    <a:pt x="3813" y="10084"/>
                    <a:pt x="3866" y="10030"/>
                  </a:cubicBezTo>
                  <a:close/>
                  <a:moveTo>
                    <a:pt x="9017" y="8577"/>
                  </a:moveTo>
                  <a:cubicBezTo>
                    <a:pt x="8981" y="8577"/>
                    <a:pt x="8946" y="8585"/>
                    <a:pt x="8914" y="8603"/>
                  </a:cubicBezTo>
                  <a:cubicBezTo>
                    <a:pt x="8809" y="8658"/>
                    <a:pt x="8734" y="8781"/>
                    <a:pt x="8816" y="8945"/>
                  </a:cubicBezTo>
                  <a:cubicBezTo>
                    <a:pt x="8846" y="9005"/>
                    <a:pt x="8878" y="9063"/>
                    <a:pt x="8902" y="9106"/>
                  </a:cubicBezTo>
                  <a:cubicBezTo>
                    <a:pt x="8847" y="9204"/>
                    <a:pt x="8798" y="9290"/>
                    <a:pt x="8745" y="9381"/>
                  </a:cubicBezTo>
                  <a:lnTo>
                    <a:pt x="8567" y="9381"/>
                  </a:lnTo>
                  <a:cubicBezTo>
                    <a:pt x="8416" y="9381"/>
                    <a:pt x="8324" y="9474"/>
                    <a:pt x="8324" y="9624"/>
                  </a:cubicBezTo>
                  <a:cubicBezTo>
                    <a:pt x="8324" y="9773"/>
                    <a:pt x="8411" y="9858"/>
                    <a:pt x="8564" y="9858"/>
                  </a:cubicBezTo>
                  <a:lnTo>
                    <a:pt x="8752" y="9858"/>
                  </a:lnTo>
                  <a:cubicBezTo>
                    <a:pt x="8768" y="9893"/>
                    <a:pt x="8777" y="9927"/>
                    <a:pt x="8796" y="9950"/>
                  </a:cubicBezTo>
                  <a:cubicBezTo>
                    <a:pt x="8893" y="10073"/>
                    <a:pt x="8902" y="10183"/>
                    <a:pt x="8805" y="10322"/>
                  </a:cubicBezTo>
                  <a:cubicBezTo>
                    <a:pt x="8737" y="10421"/>
                    <a:pt x="8781" y="10586"/>
                    <a:pt x="8924" y="10643"/>
                  </a:cubicBezTo>
                  <a:cubicBezTo>
                    <a:pt x="8958" y="10657"/>
                    <a:pt x="8993" y="10664"/>
                    <a:pt x="9026" y="10664"/>
                  </a:cubicBezTo>
                  <a:cubicBezTo>
                    <a:pt x="9114" y="10664"/>
                    <a:pt x="9193" y="10614"/>
                    <a:pt x="9245" y="10520"/>
                  </a:cubicBezTo>
                  <a:cubicBezTo>
                    <a:pt x="9284" y="10445"/>
                    <a:pt x="9322" y="10372"/>
                    <a:pt x="9404" y="10372"/>
                  </a:cubicBezTo>
                  <a:cubicBezTo>
                    <a:pt x="9424" y="10372"/>
                    <a:pt x="9447" y="10377"/>
                    <a:pt x="9474" y="10387"/>
                  </a:cubicBezTo>
                  <a:cubicBezTo>
                    <a:pt x="9478" y="10389"/>
                    <a:pt x="9482" y="10390"/>
                    <a:pt x="9487" y="10390"/>
                  </a:cubicBezTo>
                  <a:cubicBezTo>
                    <a:pt x="9492" y="10390"/>
                    <a:pt x="9497" y="10389"/>
                    <a:pt x="9501" y="10387"/>
                  </a:cubicBezTo>
                  <a:cubicBezTo>
                    <a:pt x="9527" y="10377"/>
                    <a:pt x="9550" y="10372"/>
                    <a:pt x="9570" y="10372"/>
                  </a:cubicBezTo>
                  <a:cubicBezTo>
                    <a:pt x="9650" y="10372"/>
                    <a:pt x="9688" y="10445"/>
                    <a:pt x="9723" y="10520"/>
                  </a:cubicBezTo>
                  <a:cubicBezTo>
                    <a:pt x="9729" y="10530"/>
                    <a:pt x="9734" y="10541"/>
                    <a:pt x="9740" y="10550"/>
                  </a:cubicBezTo>
                  <a:cubicBezTo>
                    <a:pt x="9787" y="10625"/>
                    <a:pt x="9859" y="10665"/>
                    <a:pt x="9939" y="10665"/>
                  </a:cubicBezTo>
                  <a:cubicBezTo>
                    <a:pt x="9946" y="10665"/>
                    <a:pt x="9953" y="10665"/>
                    <a:pt x="9959" y="10664"/>
                  </a:cubicBezTo>
                  <a:cubicBezTo>
                    <a:pt x="10048" y="10660"/>
                    <a:pt x="10129" y="10619"/>
                    <a:pt x="10166" y="10520"/>
                  </a:cubicBezTo>
                  <a:cubicBezTo>
                    <a:pt x="10211" y="10394"/>
                    <a:pt x="10162" y="10289"/>
                    <a:pt x="10097" y="10194"/>
                  </a:cubicBezTo>
                  <a:cubicBezTo>
                    <a:pt x="10060" y="10141"/>
                    <a:pt x="10072" y="10111"/>
                    <a:pt x="10099" y="10069"/>
                  </a:cubicBezTo>
                  <a:cubicBezTo>
                    <a:pt x="10130" y="10023"/>
                    <a:pt x="10169" y="9978"/>
                    <a:pt x="10183" y="9928"/>
                  </a:cubicBezTo>
                  <a:cubicBezTo>
                    <a:pt x="10201" y="9867"/>
                    <a:pt x="10236" y="9856"/>
                    <a:pt x="10286" y="9856"/>
                  </a:cubicBezTo>
                  <a:cubicBezTo>
                    <a:pt x="10290" y="9856"/>
                    <a:pt x="10294" y="9856"/>
                    <a:pt x="10297" y="9856"/>
                  </a:cubicBezTo>
                  <a:cubicBezTo>
                    <a:pt x="10323" y="9857"/>
                    <a:pt x="10348" y="9858"/>
                    <a:pt x="10373" y="9858"/>
                  </a:cubicBezTo>
                  <a:cubicBezTo>
                    <a:pt x="10416" y="9858"/>
                    <a:pt x="10458" y="9855"/>
                    <a:pt x="10498" y="9844"/>
                  </a:cubicBezTo>
                  <a:cubicBezTo>
                    <a:pt x="10604" y="9814"/>
                    <a:pt x="10674" y="9688"/>
                    <a:pt x="10655" y="9593"/>
                  </a:cubicBezTo>
                  <a:cubicBezTo>
                    <a:pt x="10628" y="9464"/>
                    <a:pt x="10535" y="9382"/>
                    <a:pt x="10411" y="9381"/>
                  </a:cubicBezTo>
                  <a:cubicBezTo>
                    <a:pt x="10382" y="9381"/>
                    <a:pt x="10354" y="9382"/>
                    <a:pt x="10325" y="9382"/>
                  </a:cubicBezTo>
                  <a:cubicBezTo>
                    <a:pt x="10303" y="9382"/>
                    <a:pt x="10282" y="9381"/>
                    <a:pt x="10261" y="9380"/>
                  </a:cubicBezTo>
                  <a:cubicBezTo>
                    <a:pt x="10239" y="9377"/>
                    <a:pt x="10210" y="9363"/>
                    <a:pt x="10198" y="9346"/>
                  </a:cubicBezTo>
                  <a:cubicBezTo>
                    <a:pt x="10156" y="9276"/>
                    <a:pt x="10121" y="9205"/>
                    <a:pt x="10084" y="9135"/>
                  </a:cubicBezTo>
                  <a:cubicBezTo>
                    <a:pt x="10077" y="9121"/>
                    <a:pt x="10070" y="9099"/>
                    <a:pt x="10075" y="9089"/>
                  </a:cubicBezTo>
                  <a:cubicBezTo>
                    <a:pt x="10095" y="9047"/>
                    <a:pt x="10116" y="9006"/>
                    <a:pt x="10143" y="8969"/>
                  </a:cubicBezTo>
                  <a:cubicBezTo>
                    <a:pt x="10197" y="8891"/>
                    <a:pt x="10187" y="8808"/>
                    <a:pt x="10167" y="8726"/>
                  </a:cubicBezTo>
                  <a:cubicBezTo>
                    <a:pt x="10146" y="8641"/>
                    <a:pt x="10081" y="8596"/>
                    <a:pt x="9997" y="8589"/>
                  </a:cubicBezTo>
                  <a:cubicBezTo>
                    <a:pt x="9980" y="8587"/>
                    <a:pt x="9962" y="8586"/>
                    <a:pt x="9945" y="8586"/>
                  </a:cubicBezTo>
                  <a:cubicBezTo>
                    <a:pt x="9860" y="8586"/>
                    <a:pt x="9784" y="8612"/>
                    <a:pt x="9736" y="8702"/>
                  </a:cubicBezTo>
                  <a:cubicBezTo>
                    <a:pt x="9694" y="8782"/>
                    <a:pt x="9655" y="8870"/>
                    <a:pt x="9564" y="8870"/>
                  </a:cubicBezTo>
                  <a:cubicBezTo>
                    <a:pt x="9541" y="8870"/>
                    <a:pt x="9516" y="8865"/>
                    <a:pt x="9487" y="8853"/>
                  </a:cubicBezTo>
                  <a:cubicBezTo>
                    <a:pt x="9481" y="8851"/>
                    <a:pt x="9473" y="8850"/>
                    <a:pt x="9465" y="8850"/>
                  </a:cubicBezTo>
                  <a:cubicBezTo>
                    <a:pt x="9454" y="8850"/>
                    <a:pt x="9444" y="8852"/>
                    <a:pt x="9436" y="8856"/>
                  </a:cubicBezTo>
                  <a:cubicBezTo>
                    <a:pt x="9415" y="8867"/>
                    <a:pt x="9397" y="8872"/>
                    <a:pt x="9381" y="8872"/>
                  </a:cubicBezTo>
                  <a:cubicBezTo>
                    <a:pt x="9340" y="8872"/>
                    <a:pt x="9312" y="8840"/>
                    <a:pt x="9289" y="8797"/>
                  </a:cubicBezTo>
                  <a:cubicBezTo>
                    <a:pt x="9275" y="8773"/>
                    <a:pt x="9262" y="8746"/>
                    <a:pt x="9248" y="8722"/>
                  </a:cubicBezTo>
                  <a:cubicBezTo>
                    <a:pt x="9198" y="8631"/>
                    <a:pt x="9107" y="8577"/>
                    <a:pt x="9017" y="8577"/>
                  </a:cubicBezTo>
                  <a:close/>
                  <a:moveTo>
                    <a:pt x="3895" y="9463"/>
                  </a:moveTo>
                  <a:cubicBezTo>
                    <a:pt x="3787" y="9463"/>
                    <a:pt x="3678" y="9504"/>
                    <a:pt x="3604" y="9589"/>
                  </a:cubicBezTo>
                  <a:cubicBezTo>
                    <a:pt x="3529" y="9678"/>
                    <a:pt x="3446" y="9762"/>
                    <a:pt x="3366" y="9846"/>
                  </a:cubicBezTo>
                  <a:cubicBezTo>
                    <a:pt x="3229" y="9991"/>
                    <a:pt x="3178" y="10158"/>
                    <a:pt x="3199" y="10360"/>
                  </a:cubicBezTo>
                  <a:cubicBezTo>
                    <a:pt x="3234" y="10677"/>
                    <a:pt x="3515" y="10908"/>
                    <a:pt x="3828" y="10908"/>
                  </a:cubicBezTo>
                  <a:cubicBezTo>
                    <a:pt x="3850" y="10908"/>
                    <a:pt x="3872" y="10907"/>
                    <a:pt x="3894" y="10905"/>
                  </a:cubicBezTo>
                  <a:cubicBezTo>
                    <a:pt x="4215" y="10872"/>
                    <a:pt x="4459" y="10591"/>
                    <a:pt x="4463" y="10274"/>
                  </a:cubicBezTo>
                  <a:cubicBezTo>
                    <a:pt x="4457" y="10240"/>
                    <a:pt x="4457" y="10203"/>
                    <a:pt x="4444" y="10172"/>
                  </a:cubicBezTo>
                  <a:cubicBezTo>
                    <a:pt x="4386" y="10016"/>
                    <a:pt x="4323" y="9863"/>
                    <a:pt x="4266" y="9708"/>
                  </a:cubicBezTo>
                  <a:cubicBezTo>
                    <a:pt x="4209" y="9548"/>
                    <a:pt x="4052" y="9463"/>
                    <a:pt x="3895" y="9463"/>
                  </a:cubicBezTo>
                  <a:close/>
                  <a:moveTo>
                    <a:pt x="4250" y="6396"/>
                  </a:moveTo>
                  <a:cubicBezTo>
                    <a:pt x="4134" y="6396"/>
                    <a:pt x="4016" y="6410"/>
                    <a:pt x="3898" y="6440"/>
                  </a:cubicBezTo>
                  <a:cubicBezTo>
                    <a:pt x="3590" y="6517"/>
                    <a:pt x="3325" y="6674"/>
                    <a:pt x="3120" y="6928"/>
                  </a:cubicBezTo>
                  <a:cubicBezTo>
                    <a:pt x="2908" y="7188"/>
                    <a:pt x="2796" y="7487"/>
                    <a:pt x="2782" y="7818"/>
                  </a:cubicBezTo>
                  <a:cubicBezTo>
                    <a:pt x="2772" y="8078"/>
                    <a:pt x="2829" y="8328"/>
                    <a:pt x="2953" y="8560"/>
                  </a:cubicBezTo>
                  <a:cubicBezTo>
                    <a:pt x="3066" y="8771"/>
                    <a:pt x="3048" y="8964"/>
                    <a:pt x="2887" y="9142"/>
                  </a:cubicBezTo>
                  <a:cubicBezTo>
                    <a:pt x="2816" y="9221"/>
                    <a:pt x="2795" y="9401"/>
                    <a:pt x="2915" y="9494"/>
                  </a:cubicBezTo>
                  <a:cubicBezTo>
                    <a:pt x="2957" y="9527"/>
                    <a:pt x="3012" y="9545"/>
                    <a:pt x="3067" y="9545"/>
                  </a:cubicBezTo>
                  <a:cubicBezTo>
                    <a:pt x="3131" y="9545"/>
                    <a:pt x="3197" y="9521"/>
                    <a:pt x="3246" y="9471"/>
                  </a:cubicBezTo>
                  <a:cubicBezTo>
                    <a:pt x="3516" y="9204"/>
                    <a:pt x="3588" y="8736"/>
                    <a:pt x="3410" y="8384"/>
                  </a:cubicBezTo>
                  <a:cubicBezTo>
                    <a:pt x="3313" y="8188"/>
                    <a:pt x="3248" y="7994"/>
                    <a:pt x="3272" y="7771"/>
                  </a:cubicBezTo>
                  <a:cubicBezTo>
                    <a:pt x="3297" y="7533"/>
                    <a:pt x="3390" y="7328"/>
                    <a:pt x="3559" y="7167"/>
                  </a:cubicBezTo>
                  <a:cubicBezTo>
                    <a:pt x="3753" y="6981"/>
                    <a:pt x="3980" y="6887"/>
                    <a:pt x="4236" y="6887"/>
                  </a:cubicBezTo>
                  <a:cubicBezTo>
                    <a:pt x="4304" y="6887"/>
                    <a:pt x="4374" y="6893"/>
                    <a:pt x="4446" y="6906"/>
                  </a:cubicBezTo>
                  <a:cubicBezTo>
                    <a:pt x="4981" y="7006"/>
                    <a:pt x="5364" y="7600"/>
                    <a:pt x="5189" y="8150"/>
                  </a:cubicBezTo>
                  <a:cubicBezTo>
                    <a:pt x="5122" y="8358"/>
                    <a:pt x="4983" y="8509"/>
                    <a:pt x="4838" y="8659"/>
                  </a:cubicBezTo>
                  <a:cubicBezTo>
                    <a:pt x="4531" y="8972"/>
                    <a:pt x="4481" y="9408"/>
                    <a:pt x="4671" y="9790"/>
                  </a:cubicBezTo>
                  <a:cubicBezTo>
                    <a:pt x="4770" y="9988"/>
                    <a:pt x="4832" y="10186"/>
                    <a:pt x="4795" y="10412"/>
                  </a:cubicBezTo>
                  <a:cubicBezTo>
                    <a:pt x="4760" y="10619"/>
                    <a:pt x="4682" y="10801"/>
                    <a:pt x="4538" y="10949"/>
                  </a:cubicBezTo>
                  <a:cubicBezTo>
                    <a:pt x="4341" y="11155"/>
                    <a:pt x="4103" y="11259"/>
                    <a:pt x="3821" y="11259"/>
                  </a:cubicBezTo>
                  <a:cubicBezTo>
                    <a:pt x="3799" y="11259"/>
                    <a:pt x="3777" y="11258"/>
                    <a:pt x="3755" y="11257"/>
                  </a:cubicBezTo>
                  <a:cubicBezTo>
                    <a:pt x="3504" y="11243"/>
                    <a:pt x="3296" y="11138"/>
                    <a:pt x="3123" y="10968"/>
                  </a:cubicBezTo>
                  <a:cubicBezTo>
                    <a:pt x="2922" y="10769"/>
                    <a:pt x="2836" y="10514"/>
                    <a:pt x="2832" y="10231"/>
                  </a:cubicBezTo>
                  <a:cubicBezTo>
                    <a:pt x="2830" y="10102"/>
                    <a:pt x="2740" y="10011"/>
                    <a:pt x="2609" y="10001"/>
                  </a:cubicBezTo>
                  <a:cubicBezTo>
                    <a:pt x="2606" y="10000"/>
                    <a:pt x="2602" y="10000"/>
                    <a:pt x="2598" y="10000"/>
                  </a:cubicBezTo>
                  <a:cubicBezTo>
                    <a:pt x="2479" y="10000"/>
                    <a:pt x="2356" y="10110"/>
                    <a:pt x="2356" y="10227"/>
                  </a:cubicBezTo>
                  <a:cubicBezTo>
                    <a:pt x="2356" y="10329"/>
                    <a:pt x="2355" y="10432"/>
                    <a:pt x="2376" y="10531"/>
                  </a:cubicBezTo>
                  <a:cubicBezTo>
                    <a:pt x="2448" y="10876"/>
                    <a:pt x="2605" y="11176"/>
                    <a:pt x="2882" y="11404"/>
                  </a:cubicBezTo>
                  <a:cubicBezTo>
                    <a:pt x="3161" y="11632"/>
                    <a:pt x="3473" y="11748"/>
                    <a:pt x="3812" y="11748"/>
                  </a:cubicBezTo>
                  <a:cubicBezTo>
                    <a:pt x="3895" y="11748"/>
                    <a:pt x="3980" y="11741"/>
                    <a:pt x="4067" y="11727"/>
                  </a:cubicBezTo>
                  <a:cubicBezTo>
                    <a:pt x="4437" y="11667"/>
                    <a:pt x="4747" y="11482"/>
                    <a:pt x="4981" y="11181"/>
                  </a:cubicBezTo>
                  <a:cubicBezTo>
                    <a:pt x="5170" y="10936"/>
                    <a:pt x="5272" y="10660"/>
                    <a:pt x="5286" y="10350"/>
                  </a:cubicBezTo>
                  <a:cubicBezTo>
                    <a:pt x="5299" y="10067"/>
                    <a:pt x="5235" y="9805"/>
                    <a:pt x="5102" y="9556"/>
                  </a:cubicBezTo>
                  <a:cubicBezTo>
                    <a:pt x="5057" y="9469"/>
                    <a:pt x="5030" y="9374"/>
                    <a:pt x="5051" y="9266"/>
                  </a:cubicBezTo>
                  <a:cubicBezTo>
                    <a:pt x="5081" y="9108"/>
                    <a:pt x="5177" y="9000"/>
                    <a:pt x="5286" y="8896"/>
                  </a:cubicBezTo>
                  <a:cubicBezTo>
                    <a:pt x="5578" y="8617"/>
                    <a:pt x="5705" y="8266"/>
                    <a:pt x="5715" y="7869"/>
                  </a:cubicBezTo>
                  <a:cubicBezTo>
                    <a:pt x="5722" y="7632"/>
                    <a:pt x="5653" y="7396"/>
                    <a:pt x="5580" y="7246"/>
                  </a:cubicBezTo>
                  <a:cubicBezTo>
                    <a:pt x="5419" y="6914"/>
                    <a:pt x="5174" y="6666"/>
                    <a:pt x="4832" y="6519"/>
                  </a:cubicBezTo>
                  <a:cubicBezTo>
                    <a:pt x="4641" y="6437"/>
                    <a:pt x="4447" y="6396"/>
                    <a:pt x="4250" y="6396"/>
                  </a:cubicBezTo>
                  <a:close/>
                  <a:moveTo>
                    <a:pt x="7366" y="11223"/>
                  </a:moveTo>
                  <a:cubicBezTo>
                    <a:pt x="7368" y="11223"/>
                    <a:pt x="7370" y="11223"/>
                    <a:pt x="7372" y="11223"/>
                  </a:cubicBezTo>
                  <a:cubicBezTo>
                    <a:pt x="7618" y="11227"/>
                    <a:pt x="7817" y="11396"/>
                    <a:pt x="7831" y="11688"/>
                  </a:cubicBezTo>
                  <a:cubicBezTo>
                    <a:pt x="7816" y="11963"/>
                    <a:pt x="7628" y="12145"/>
                    <a:pt x="7374" y="12148"/>
                  </a:cubicBezTo>
                  <a:cubicBezTo>
                    <a:pt x="7372" y="12148"/>
                    <a:pt x="7369" y="12148"/>
                    <a:pt x="7366" y="12148"/>
                  </a:cubicBezTo>
                  <a:cubicBezTo>
                    <a:pt x="7139" y="12148"/>
                    <a:pt x="6912" y="11986"/>
                    <a:pt x="6913" y="11680"/>
                  </a:cubicBezTo>
                  <a:cubicBezTo>
                    <a:pt x="6913" y="11408"/>
                    <a:pt x="7135" y="11223"/>
                    <a:pt x="7366" y="11223"/>
                  </a:cubicBezTo>
                  <a:close/>
                  <a:moveTo>
                    <a:pt x="5146" y="12383"/>
                  </a:moveTo>
                  <a:cubicBezTo>
                    <a:pt x="5249" y="12383"/>
                    <a:pt x="5377" y="12508"/>
                    <a:pt x="5374" y="12607"/>
                  </a:cubicBezTo>
                  <a:cubicBezTo>
                    <a:pt x="5371" y="12721"/>
                    <a:pt x="5264" y="12834"/>
                    <a:pt x="5155" y="12836"/>
                  </a:cubicBezTo>
                  <a:cubicBezTo>
                    <a:pt x="5153" y="12836"/>
                    <a:pt x="5152" y="12836"/>
                    <a:pt x="5151" y="12836"/>
                  </a:cubicBezTo>
                  <a:cubicBezTo>
                    <a:pt x="5041" y="12836"/>
                    <a:pt x="4924" y="12726"/>
                    <a:pt x="4918" y="12617"/>
                  </a:cubicBezTo>
                  <a:cubicBezTo>
                    <a:pt x="4913" y="12513"/>
                    <a:pt x="5037" y="12386"/>
                    <a:pt x="5145" y="12383"/>
                  </a:cubicBezTo>
                  <a:cubicBezTo>
                    <a:pt x="5145" y="12383"/>
                    <a:pt x="5146" y="12383"/>
                    <a:pt x="5146" y="12383"/>
                  </a:cubicBezTo>
                  <a:close/>
                  <a:moveTo>
                    <a:pt x="6886" y="10295"/>
                  </a:moveTo>
                  <a:cubicBezTo>
                    <a:pt x="6853" y="10295"/>
                    <a:pt x="6820" y="10302"/>
                    <a:pt x="6787" y="10318"/>
                  </a:cubicBezTo>
                  <a:cubicBezTo>
                    <a:pt x="6664" y="10377"/>
                    <a:pt x="6609" y="10523"/>
                    <a:pt x="6664" y="10649"/>
                  </a:cubicBezTo>
                  <a:cubicBezTo>
                    <a:pt x="6707" y="10746"/>
                    <a:pt x="6746" y="10844"/>
                    <a:pt x="6779" y="10917"/>
                  </a:cubicBezTo>
                  <a:cubicBezTo>
                    <a:pt x="6690" y="11032"/>
                    <a:pt x="6593" y="11127"/>
                    <a:pt x="6538" y="11240"/>
                  </a:cubicBezTo>
                  <a:cubicBezTo>
                    <a:pt x="6505" y="11310"/>
                    <a:pt x="6466" y="11327"/>
                    <a:pt x="6414" y="11327"/>
                  </a:cubicBezTo>
                  <a:cubicBezTo>
                    <a:pt x="6403" y="11327"/>
                    <a:pt x="6391" y="11326"/>
                    <a:pt x="6378" y="11325"/>
                  </a:cubicBezTo>
                  <a:cubicBezTo>
                    <a:pt x="6313" y="11318"/>
                    <a:pt x="6247" y="11308"/>
                    <a:pt x="6183" y="11294"/>
                  </a:cubicBezTo>
                  <a:cubicBezTo>
                    <a:pt x="6169" y="11291"/>
                    <a:pt x="6155" y="11290"/>
                    <a:pt x="6141" y="11290"/>
                  </a:cubicBezTo>
                  <a:cubicBezTo>
                    <a:pt x="6049" y="11290"/>
                    <a:pt x="5953" y="11346"/>
                    <a:pt x="5916" y="11428"/>
                  </a:cubicBezTo>
                  <a:cubicBezTo>
                    <a:pt x="5863" y="11551"/>
                    <a:pt x="5906" y="11696"/>
                    <a:pt x="5989" y="11725"/>
                  </a:cubicBezTo>
                  <a:cubicBezTo>
                    <a:pt x="6100" y="11765"/>
                    <a:pt x="6217" y="11786"/>
                    <a:pt x="6332" y="11799"/>
                  </a:cubicBezTo>
                  <a:cubicBezTo>
                    <a:pt x="6401" y="11806"/>
                    <a:pt x="6432" y="11829"/>
                    <a:pt x="6453" y="11892"/>
                  </a:cubicBezTo>
                  <a:cubicBezTo>
                    <a:pt x="6497" y="12021"/>
                    <a:pt x="6551" y="12148"/>
                    <a:pt x="6608" y="12291"/>
                  </a:cubicBezTo>
                  <a:cubicBezTo>
                    <a:pt x="6558" y="12355"/>
                    <a:pt x="6496" y="12438"/>
                    <a:pt x="6432" y="12520"/>
                  </a:cubicBezTo>
                  <a:cubicBezTo>
                    <a:pt x="6429" y="12525"/>
                    <a:pt x="6425" y="12529"/>
                    <a:pt x="6421" y="12534"/>
                  </a:cubicBezTo>
                  <a:cubicBezTo>
                    <a:pt x="6349" y="12648"/>
                    <a:pt x="6374" y="12791"/>
                    <a:pt x="6480" y="12878"/>
                  </a:cubicBezTo>
                  <a:cubicBezTo>
                    <a:pt x="6513" y="12906"/>
                    <a:pt x="6560" y="12920"/>
                    <a:pt x="6609" y="12920"/>
                  </a:cubicBezTo>
                  <a:cubicBezTo>
                    <a:pt x="6680" y="12920"/>
                    <a:pt x="6755" y="12892"/>
                    <a:pt x="6801" y="12836"/>
                  </a:cubicBezTo>
                  <a:cubicBezTo>
                    <a:pt x="6878" y="12750"/>
                    <a:pt x="6943" y="12655"/>
                    <a:pt x="7002" y="12578"/>
                  </a:cubicBezTo>
                  <a:cubicBezTo>
                    <a:pt x="7174" y="12601"/>
                    <a:pt x="7335" y="12622"/>
                    <a:pt x="7513" y="12648"/>
                  </a:cubicBezTo>
                  <a:cubicBezTo>
                    <a:pt x="7550" y="12733"/>
                    <a:pt x="7597" y="12840"/>
                    <a:pt x="7646" y="12948"/>
                  </a:cubicBezTo>
                  <a:cubicBezTo>
                    <a:pt x="7686" y="13038"/>
                    <a:pt x="7766" y="13072"/>
                    <a:pt x="7858" y="13072"/>
                  </a:cubicBezTo>
                  <a:cubicBezTo>
                    <a:pt x="7950" y="13072"/>
                    <a:pt x="8025" y="13038"/>
                    <a:pt x="8072" y="12949"/>
                  </a:cubicBezTo>
                  <a:cubicBezTo>
                    <a:pt x="8119" y="12857"/>
                    <a:pt x="8100" y="12771"/>
                    <a:pt x="8061" y="12683"/>
                  </a:cubicBezTo>
                  <a:cubicBezTo>
                    <a:pt x="8024" y="12600"/>
                    <a:pt x="7988" y="12515"/>
                    <a:pt x="7964" y="12458"/>
                  </a:cubicBezTo>
                  <a:cubicBezTo>
                    <a:pt x="8073" y="12311"/>
                    <a:pt x="8171" y="12181"/>
                    <a:pt x="8276" y="12041"/>
                  </a:cubicBezTo>
                  <a:cubicBezTo>
                    <a:pt x="8356" y="12051"/>
                    <a:pt x="8457" y="12058"/>
                    <a:pt x="8556" y="12078"/>
                  </a:cubicBezTo>
                  <a:cubicBezTo>
                    <a:pt x="8569" y="12080"/>
                    <a:pt x="8583" y="12081"/>
                    <a:pt x="8597" y="12081"/>
                  </a:cubicBezTo>
                  <a:cubicBezTo>
                    <a:pt x="8700" y="12081"/>
                    <a:pt x="8811" y="12016"/>
                    <a:pt x="8836" y="11926"/>
                  </a:cubicBezTo>
                  <a:cubicBezTo>
                    <a:pt x="8877" y="11785"/>
                    <a:pt x="8801" y="11636"/>
                    <a:pt x="8669" y="11609"/>
                  </a:cubicBezTo>
                  <a:cubicBezTo>
                    <a:pt x="8580" y="11591"/>
                    <a:pt x="8485" y="11589"/>
                    <a:pt x="8396" y="11570"/>
                  </a:cubicBezTo>
                  <a:cubicBezTo>
                    <a:pt x="8356" y="11561"/>
                    <a:pt x="8308" y="11533"/>
                    <a:pt x="8293" y="11502"/>
                  </a:cubicBezTo>
                  <a:cubicBezTo>
                    <a:pt x="8236" y="11383"/>
                    <a:pt x="8189" y="11258"/>
                    <a:pt x="8144" y="11137"/>
                  </a:cubicBezTo>
                  <a:cubicBezTo>
                    <a:pt x="8137" y="11117"/>
                    <a:pt x="8136" y="11086"/>
                    <a:pt x="8146" y="11070"/>
                  </a:cubicBezTo>
                  <a:cubicBezTo>
                    <a:pt x="8202" y="10987"/>
                    <a:pt x="8266" y="10907"/>
                    <a:pt x="8321" y="10824"/>
                  </a:cubicBezTo>
                  <a:cubicBezTo>
                    <a:pt x="8393" y="10714"/>
                    <a:pt x="8359" y="10562"/>
                    <a:pt x="8250" y="10486"/>
                  </a:cubicBezTo>
                  <a:cubicBezTo>
                    <a:pt x="8220" y="10465"/>
                    <a:pt x="8180" y="10456"/>
                    <a:pt x="8137" y="10456"/>
                  </a:cubicBezTo>
                  <a:cubicBezTo>
                    <a:pt x="8060" y="10456"/>
                    <a:pt x="7975" y="10487"/>
                    <a:pt x="7930" y="10544"/>
                  </a:cubicBezTo>
                  <a:cubicBezTo>
                    <a:pt x="7877" y="10612"/>
                    <a:pt x="7824" y="10681"/>
                    <a:pt x="7775" y="10752"/>
                  </a:cubicBezTo>
                  <a:cubicBezTo>
                    <a:pt x="7752" y="10784"/>
                    <a:pt x="7727" y="10798"/>
                    <a:pt x="7693" y="10798"/>
                  </a:cubicBezTo>
                  <a:cubicBezTo>
                    <a:pt x="7682" y="10798"/>
                    <a:pt x="7671" y="10797"/>
                    <a:pt x="7659" y="10794"/>
                  </a:cubicBezTo>
                  <a:cubicBezTo>
                    <a:pt x="7520" y="10767"/>
                    <a:pt x="7379" y="10748"/>
                    <a:pt x="7224" y="10724"/>
                  </a:cubicBezTo>
                  <a:cubicBezTo>
                    <a:pt x="7215" y="10695"/>
                    <a:pt x="7195" y="10643"/>
                    <a:pt x="7174" y="10592"/>
                  </a:cubicBezTo>
                  <a:cubicBezTo>
                    <a:pt x="7152" y="10542"/>
                    <a:pt x="7128" y="10492"/>
                    <a:pt x="7106" y="10442"/>
                  </a:cubicBezTo>
                  <a:cubicBezTo>
                    <a:pt x="7063" y="10349"/>
                    <a:pt x="6977" y="10295"/>
                    <a:pt x="6886" y="10295"/>
                  </a:cubicBezTo>
                  <a:close/>
                  <a:moveTo>
                    <a:pt x="4464" y="12798"/>
                  </a:moveTo>
                  <a:cubicBezTo>
                    <a:pt x="4552" y="13074"/>
                    <a:pt x="4733" y="13245"/>
                    <a:pt x="5020" y="13306"/>
                  </a:cubicBezTo>
                  <a:cubicBezTo>
                    <a:pt x="5065" y="13314"/>
                    <a:pt x="5108" y="13319"/>
                    <a:pt x="5150" y="13319"/>
                  </a:cubicBezTo>
                  <a:cubicBezTo>
                    <a:pt x="5263" y="13319"/>
                    <a:pt x="5369" y="13288"/>
                    <a:pt x="5472" y="13235"/>
                  </a:cubicBezTo>
                  <a:cubicBezTo>
                    <a:pt x="5491" y="13225"/>
                    <a:pt x="5508" y="13219"/>
                    <a:pt x="5523" y="13219"/>
                  </a:cubicBezTo>
                  <a:cubicBezTo>
                    <a:pt x="5547" y="13219"/>
                    <a:pt x="5567" y="13233"/>
                    <a:pt x="5589" y="13263"/>
                  </a:cubicBezTo>
                  <a:cubicBezTo>
                    <a:pt x="5752" y="13494"/>
                    <a:pt x="5817" y="13753"/>
                    <a:pt x="5800" y="14031"/>
                  </a:cubicBezTo>
                  <a:cubicBezTo>
                    <a:pt x="5797" y="14074"/>
                    <a:pt x="5797" y="14122"/>
                    <a:pt x="5779" y="14159"/>
                  </a:cubicBezTo>
                  <a:cubicBezTo>
                    <a:pt x="5767" y="14180"/>
                    <a:pt x="5727" y="14201"/>
                    <a:pt x="5699" y="14201"/>
                  </a:cubicBezTo>
                  <a:cubicBezTo>
                    <a:pt x="5696" y="14201"/>
                    <a:pt x="5692" y="14200"/>
                    <a:pt x="5689" y="14200"/>
                  </a:cubicBezTo>
                  <a:cubicBezTo>
                    <a:pt x="5518" y="14166"/>
                    <a:pt x="5347" y="14129"/>
                    <a:pt x="5177" y="14085"/>
                  </a:cubicBezTo>
                  <a:cubicBezTo>
                    <a:pt x="4833" y="13995"/>
                    <a:pt x="4507" y="13862"/>
                    <a:pt x="4195" y="13690"/>
                  </a:cubicBezTo>
                  <a:cubicBezTo>
                    <a:pt x="4014" y="13591"/>
                    <a:pt x="3840" y="13478"/>
                    <a:pt x="3656" y="13366"/>
                  </a:cubicBezTo>
                  <a:cubicBezTo>
                    <a:pt x="3840" y="13044"/>
                    <a:pt x="4113" y="12867"/>
                    <a:pt x="4464" y="12798"/>
                  </a:cubicBezTo>
                  <a:close/>
                  <a:moveTo>
                    <a:pt x="13252" y="1"/>
                  </a:moveTo>
                  <a:cubicBezTo>
                    <a:pt x="13243" y="7"/>
                    <a:pt x="13235" y="16"/>
                    <a:pt x="13225" y="16"/>
                  </a:cubicBezTo>
                  <a:cubicBezTo>
                    <a:pt x="13086" y="31"/>
                    <a:pt x="12952" y="70"/>
                    <a:pt x="12840" y="155"/>
                  </a:cubicBezTo>
                  <a:cubicBezTo>
                    <a:pt x="12630" y="315"/>
                    <a:pt x="12425" y="479"/>
                    <a:pt x="12222" y="647"/>
                  </a:cubicBezTo>
                  <a:cubicBezTo>
                    <a:pt x="12018" y="817"/>
                    <a:pt x="11817" y="995"/>
                    <a:pt x="11612" y="1168"/>
                  </a:cubicBezTo>
                  <a:cubicBezTo>
                    <a:pt x="11343" y="1392"/>
                    <a:pt x="11071" y="1614"/>
                    <a:pt x="10802" y="1840"/>
                  </a:cubicBezTo>
                  <a:cubicBezTo>
                    <a:pt x="10508" y="2085"/>
                    <a:pt x="10215" y="2331"/>
                    <a:pt x="9921" y="2579"/>
                  </a:cubicBezTo>
                  <a:cubicBezTo>
                    <a:pt x="9644" y="2812"/>
                    <a:pt x="9369" y="3051"/>
                    <a:pt x="9091" y="3283"/>
                  </a:cubicBezTo>
                  <a:cubicBezTo>
                    <a:pt x="9065" y="3303"/>
                    <a:pt x="9042" y="3332"/>
                    <a:pt x="9002" y="3332"/>
                  </a:cubicBezTo>
                  <a:cubicBezTo>
                    <a:pt x="8990" y="3332"/>
                    <a:pt x="8978" y="3330"/>
                    <a:pt x="8963" y="3324"/>
                  </a:cubicBezTo>
                  <a:cubicBezTo>
                    <a:pt x="8769" y="3248"/>
                    <a:pt x="8574" y="3183"/>
                    <a:pt x="8378" y="3118"/>
                  </a:cubicBezTo>
                  <a:cubicBezTo>
                    <a:pt x="7861" y="2951"/>
                    <a:pt x="7325" y="2876"/>
                    <a:pt x="6786" y="2846"/>
                  </a:cubicBezTo>
                  <a:cubicBezTo>
                    <a:pt x="6741" y="2843"/>
                    <a:pt x="6695" y="2842"/>
                    <a:pt x="6650" y="2842"/>
                  </a:cubicBezTo>
                  <a:cubicBezTo>
                    <a:pt x="6476" y="2842"/>
                    <a:pt x="6302" y="2858"/>
                    <a:pt x="6128" y="2860"/>
                  </a:cubicBezTo>
                  <a:cubicBezTo>
                    <a:pt x="5804" y="2866"/>
                    <a:pt x="5490" y="2920"/>
                    <a:pt x="5173" y="2982"/>
                  </a:cubicBezTo>
                  <a:cubicBezTo>
                    <a:pt x="4678" y="3078"/>
                    <a:pt x="4205" y="3237"/>
                    <a:pt x="3753" y="3453"/>
                  </a:cubicBezTo>
                  <a:cubicBezTo>
                    <a:pt x="3526" y="3560"/>
                    <a:pt x="3306" y="3681"/>
                    <a:pt x="3092" y="3812"/>
                  </a:cubicBezTo>
                  <a:cubicBezTo>
                    <a:pt x="2745" y="4022"/>
                    <a:pt x="2414" y="4258"/>
                    <a:pt x="2127" y="4548"/>
                  </a:cubicBezTo>
                  <a:cubicBezTo>
                    <a:pt x="2038" y="4637"/>
                    <a:pt x="2038" y="4774"/>
                    <a:pt x="2123" y="4878"/>
                  </a:cubicBezTo>
                  <a:cubicBezTo>
                    <a:pt x="2159" y="4923"/>
                    <a:pt x="2238" y="4946"/>
                    <a:pt x="2311" y="4946"/>
                  </a:cubicBezTo>
                  <a:cubicBezTo>
                    <a:pt x="2362" y="4946"/>
                    <a:pt x="2409" y="4935"/>
                    <a:pt x="2435" y="4912"/>
                  </a:cubicBezTo>
                  <a:cubicBezTo>
                    <a:pt x="2594" y="4777"/>
                    <a:pt x="2754" y="4641"/>
                    <a:pt x="2919" y="4515"/>
                  </a:cubicBezTo>
                  <a:cubicBezTo>
                    <a:pt x="3290" y="4237"/>
                    <a:pt x="3688" y="4003"/>
                    <a:pt x="4113" y="3821"/>
                  </a:cubicBezTo>
                  <a:cubicBezTo>
                    <a:pt x="4543" y="3638"/>
                    <a:pt x="4983" y="3484"/>
                    <a:pt x="5450" y="3425"/>
                  </a:cubicBezTo>
                  <a:cubicBezTo>
                    <a:pt x="5773" y="3384"/>
                    <a:pt x="6094" y="3348"/>
                    <a:pt x="6418" y="3321"/>
                  </a:cubicBezTo>
                  <a:cubicBezTo>
                    <a:pt x="6447" y="3319"/>
                    <a:pt x="6476" y="3318"/>
                    <a:pt x="6505" y="3318"/>
                  </a:cubicBezTo>
                  <a:cubicBezTo>
                    <a:pt x="6607" y="3318"/>
                    <a:pt x="6711" y="3330"/>
                    <a:pt x="6813" y="3338"/>
                  </a:cubicBezTo>
                  <a:cubicBezTo>
                    <a:pt x="7058" y="3360"/>
                    <a:pt x="7305" y="3368"/>
                    <a:pt x="7548" y="3412"/>
                  </a:cubicBezTo>
                  <a:cubicBezTo>
                    <a:pt x="7953" y="3484"/>
                    <a:pt x="8349" y="3590"/>
                    <a:pt x="8733" y="3754"/>
                  </a:cubicBezTo>
                  <a:cubicBezTo>
                    <a:pt x="8733" y="3807"/>
                    <a:pt x="8727" y="3859"/>
                    <a:pt x="8734" y="3910"/>
                  </a:cubicBezTo>
                  <a:cubicBezTo>
                    <a:pt x="8741" y="3969"/>
                    <a:pt x="8716" y="4005"/>
                    <a:pt x="8676" y="4037"/>
                  </a:cubicBezTo>
                  <a:cubicBezTo>
                    <a:pt x="8605" y="4097"/>
                    <a:pt x="8536" y="4162"/>
                    <a:pt x="8461" y="4214"/>
                  </a:cubicBezTo>
                  <a:cubicBezTo>
                    <a:pt x="8438" y="4230"/>
                    <a:pt x="8405" y="4239"/>
                    <a:pt x="8376" y="4239"/>
                  </a:cubicBezTo>
                  <a:cubicBezTo>
                    <a:pt x="8365" y="4239"/>
                    <a:pt x="8354" y="4238"/>
                    <a:pt x="8345" y="4235"/>
                  </a:cubicBezTo>
                  <a:cubicBezTo>
                    <a:pt x="8073" y="4169"/>
                    <a:pt x="7800" y="4092"/>
                    <a:pt x="7529" y="4023"/>
                  </a:cubicBezTo>
                  <a:cubicBezTo>
                    <a:pt x="7223" y="3945"/>
                    <a:pt x="6909" y="3924"/>
                    <a:pt x="6596" y="3923"/>
                  </a:cubicBezTo>
                  <a:cubicBezTo>
                    <a:pt x="6586" y="3923"/>
                    <a:pt x="6576" y="3923"/>
                    <a:pt x="6566" y="3923"/>
                  </a:cubicBezTo>
                  <a:cubicBezTo>
                    <a:pt x="6313" y="3923"/>
                    <a:pt x="6056" y="3940"/>
                    <a:pt x="5804" y="3976"/>
                  </a:cubicBezTo>
                  <a:cubicBezTo>
                    <a:pt x="5520" y="4016"/>
                    <a:pt x="5238" y="4077"/>
                    <a:pt x="4961" y="4149"/>
                  </a:cubicBezTo>
                  <a:cubicBezTo>
                    <a:pt x="4559" y="4254"/>
                    <a:pt x="4186" y="4429"/>
                    <a:pt x="3828" y="4633"/>
                  </a:cubicBezTo>
                  <a:cubicBezTo>
                    <a:pt x="3485" y="4825"/>
                    <a:pt x="3167" y="5052"/>
                    <a:pt x="2882" y="5319"/>
                  </a:cubicBezTo>
                  <a:cubicBezTo>
                    <a:pt x="2684" y="5504"/>
                    <a:pt x="2502" y="5708"/>
                    <a:pt x="2322" y="5913"/>
                  </a:cubicBezTo>
                  <a:cubicBezTo>
                    <a:pt x="2076" y="6191"/>
                    <a:pt x="1879" y="6505"/>
                    <a:pt x="1708" y="6833"/>
                  </a:cubicBezTo>
                  <a:cubicBezTo>
                    <a:pt x="1497" y="7233"/>
                    <a:pt x="1333" y="7656"/>
                    <a:pt x="1246" y="8102"/>
                  </a:cubicBezTo>
                  <a:cubicBezTo>
                    <a:pt x="1186" y="8391"/>
                    <a:pt x="1134" y="8682"/>
                    <a:pt x="1113" y="8973"/>
                  </a:cubicBezTo>
                  <a:cubicBezTo>
                    <a:pt x="1093" y="9254"/>
                    <a:pt x="1107" y="9538"/>
                    <a:pt x="1128" y="9818"/>
                  </a:cubicBezTo>
                  <a:cubicBezTo>
                    <a:pt x="1148" y="10070"/>
                    <a:pt x="1183" y="10323"/>
                    <a:pt x="1238" y="10571"/>
                  </a:cubicBezTo>
                  <a:cubicBezTo>
                    <a:pt x="1352" y="11073"/>
                    <a:pt x="1543" y="11548"/>
                    <a:pt x="1795" y="11998"/>
                  </a:cubicBezTo>
                  <a:cubicBezTo>
                    <a:pt x="2032" y="12417"/>
                    <a:pt x="2322" y="12793"/>
                    <a:pt x="2655" y="13140"/>
                  </a:cubicBezTo>
                  <a:cubicBezTo>
                    <a:pt x="2789" y="13280"/>
                    <a:pt x="2946" y="13400"/>
                    <a:pt x="3092" y="13529"/>
                  </a:cubicBezTo>
                  <a:cubicBezTo>
                    <a:pt x="3371" y="13775"/>
                    <a:pt x="3683" y="13972"/>
                    <a:pt x="4011" y="14143"/>
                  </a:cubicBezTo>
                  <a:cubicBezTo>
                    <a:pt x="4355" y="14324"/>
                    <a:pt x="4716" y="14466"/>
                    <a:pt x="5095" y="14565"/>
                  </a:cubicBezTo>
                  <a:cubicBezTo>
                    <a:pt x="5542" y="14682"/>
                    <a:pt x="5996" y="14749"/>
                    <a:pt x="6460" y="14749"/>
                  </a:cubicBezTo>
                  <a:cubicBezTo>
                    <a:pt x="6603" y="14749"/>
                    <a:pt x="6746" y="14743"/>
                    <a:pt x="6891" y="14730"/>
                  </a:cubicBezTo>
                  <a:cubicBezTo>
                    <a:pt x="7106" y="14710"/>
                    <a:pt x="7326" y="14702"/>
                    <a:pt x="7537" y="14654"/>
                  </a:cubicBezTo>
                  <a:cubicBezTo>
                    <a:pt x="7846" y="14583"/>
                    <a:pt x="8150" y="14495"/>
                    <a:pt x="8447" y="14392"/>
                  </a:cubicBezTo>
                  <a:cubicBezTo>
                    <a:pt x="8860" y="14249"/>
                    <a:pt x="9239" y="14034"/>
                    <a:pt x="9597" y="13787"/>
                  </a:cubicBezTo>
                  <a:cubicBezTo>
                    <a:pt x="9722" y="13702"/>
                    <a:pt x="9741" y="13550"/>
                    <a:pt x="9652" y="13426"/>
                  </a:cubicBezTo>
                  <a:cubicBezTo>
                    <a:pt x="9611" y="13366"/>
                    <a:pt x="9550" y="13336"/>
                    <a:pt x="9482" y="13336"/>
                  </a:cubicBezTo>
                  <a:cubicBezTo>
                    <a:pt x="9432" y="13336"/>
                    <a:pt x="9377" y="13352"/>
                    <a:pt x="9324" y="13386"/>
                  </a:cubicBezTo>
                  <a:cubicBezTo>
                    <a:pt x="9194" y="13468"/>
                    <a:pt x="9064" y="13547"/>
                    <a:pt x="8932" y="13624"/>
                  </a:cubicBezTo>
                  <a:cubicBezTo>
                    <a:pt x="8576" y="13833"/>
                    <a:pt x="8198" y="13996"/>
                    <a:pt x="7793" y="14092"/>
                  </a:cubicBezTo>
                  <a:cubicBezTo>
                    <a:pt x="7537" y="14154"/>
                    <a:pt x="7274" y="14200"/>
                    <a:pt x="7012" y="14234"/>
                  </a:cubicBezTo>
                  <a:cubicBezTo>
                    <a:pt x="6793" y="14262"/>
                    <a:pt x="6571" y="14261"/>
                    <a:pt x="6349" y="14270"/>
                  </a:cubicBezTo>
                  <a:cubicBezTo>
                    <a:pt x="6345" y="14271"/>
                    <a:pt x="6340" y="14271"/>
                    <a:pt x="6337" y="14271"/>
                  </a:cubicBezTo>
                  <a:cubicBezTo>
                    <a:pt x="6280" y="14271"/>
                    <a:pt x="6257" y="14242"/>
                    <a:pt x="6262" y="14176"/>
                  </a:cubicBezTo>
                  <a:cubicBezTo>
                    <a:pt x="6272" y="14027"/>
                    <a:pt x="6292" y="13874"/>
                    <a:pt x="6275" y="13730"/>
                  </a:cubicBezTo>
                  <a:cubicBezTo>
                    <a:pt x="6236" y="13413"/>
                    <a:pt x="6117" y="13123"/>
                    <a:pt x="5904" y="12877"/>
                  </a:cubicBezTo>
                  <a:cubicBezTo>
                    <a:pt x="5872" y="12839"/>
                    <a:pt x="5837" y="12771"/>
                    <a:pt x="5845" y="12727"/>
                  </a:cubicBezTo>
                  <a:cubicBezTo>
                    <a:pt x="5904" y="12403"/>
                    <a:pt x="5726" y="12086"/>
                    <a:pt x="5442" y="11964"/>
                  </a:cubicBezTo>
                  <a:cubicBezTo>
                    <a:pt x="5343" y="11922"/>
                    <a:pt x="5242" y="11902"/>
                    <a:pt x="5145" y="11902"/>
                  </a:cubicBezTo>
                  <a:cubicBezTo>
                    <a:pt x="4897" y="11902"/>
                    <a:pt x="4667" y="12032"/>
                    <a:pt x="4535" y="12263"/>
                  </a:cubicBezTo>
                  <a:cubicBezTo>
                    <a:pt x="4522" y="12284"/>
                    <a:pt x="4494" y="12302"/>
                    <a:pt x="4471" y="12308"/>
                  </a:cubicBezTo>
                  <a:cubicBezTo>
                    <a:pt x="4423" y="12318"/>
                    <a:pt x="4372" y="12317"/>
                    <a:pt x="4326" y="12327"/>
                  </a:cubicBezTo>
                  <a:cubicBezTo>
                    <a:pt x="3980" y="12409"/>
                    <a:pt x="3676" y="12564"/>
                    <a:pt x="3446" y="12840"/>
                  </a:cubicBezTo>
                  <a:cubicBezTo>
                    <a:pt x="3386" y="12909"/>
                    <a:pt x="3328" y="12976"/>
                    <a:pt x="3270" y="13045"/>
                  </a:cubicBezTo>
                  <a:cubicBezTo>
                    <a:pt x="1424" y="11428"/>
                    <a:pt x="953" y="8618"/>
                    <a:pt x="2522" y="6444"/>
                  </a:cubicBezTo>
                  <a:cubicBezTo>
                    <a:pt x="3566" y="4994"/>
                    <a:pt x="5129" y="4400"/>
                    <a:pt x="6520" y="4400"/>
                  </a:cubicBezTo>
                  <a:cubicBezTo>
                    <a:pt x="7033" y="4400"/>
                    <a:pt x="7524" y="4481"/>
                    <a:pt x="7956" y="4630"/>
                  </a:cubicBezTo>
                  <a:cubicBezTo>
                    <a:pt x="7938" y="4651"/>
                    <a:pt x="7921" y="4671"/>
                    <a:pt x="7902" y="4687"/>
                  </a:cubicBezTo>
                  <a:cubicBezTo>
                    <a:pt x="7693" y="4862"/>
                    <a:pt x="7482" y="5036"/>
                    <a:pt x="7274" y="5210"/>
                  </a:cubicBezTo>
                  <a:cubicBezTo>
                    <a:pt x="7111" y="5347"/>
                    <a:pt x="6950" y="5485"/>
                    <a:pt x="6789" y="5623"/>
                  </a:cubicBezTo>
                  <a:cubicBezTo>
                    <a:pt x="6596" y="5787"/>
                    <a:pt x="6402" y="5946"/>
                    <a:pt x="6213" y="6114"/>
                  </a:cubicBezTo>
                  <a:cubicBezTo>
                    <a:pt x="6016" y="6288"/>
                    <a:pt x="5968" y="6601"/>
                    <a:pt x="6063" y="6851"/>
                  </a:cubicBezTo>
                  <a:cubicBezTo>
                    <a:pt x="6170" y="7138"/>
                    <a:pt x="6441" y="7306"/>
                    <a:pt x="6721" y="7306"/>
                  </a:cubicBezTo>
                  <a:cubicBezTo>
                    <a:pt x="6860" y="7306"/>
                    <a:pt x="7001" y="7264"/>
                    <a:pt x="7125" y="7175"/>
                  </a:cubicBezTo>
                  <a:cubicBezTo>
                    <a:pt x="7240" y="7092"/>
                    <a:pt x="7345" y="6996"/>
                    <a:pt x="7454" y="6905"/>
                  </a:cubicBezTo>
                  <a:cubicBezTo>
                    <a:pt x="7622" y="6765"/>
                    <a:pt x="7790" y="6628"/>
                    <a:pt x="7956" y="6488"/>
                  </a:cubicBezTo>
                  <a:cubicBezTo>
                    <a:pt x="8119" y="6352"/>
                    <a:pt x="8279" y="6212"/>
                    <a:pt x="8441" y="6076"/>
                  </a:cubicBezTo>
                  <a:cubicBezTo>
                    <a:pt x="8612" y="5932"/>
                    <a:pt x="8784" y="5790"/>
                    <a:pt x="8956" y="5647"/>
                  </a:cubicBezTo>
                  <a:cubicBezTo>
                    <a:pt x="9071" y="5550"/>
                    <a:pt x="9185" y="5453"/>
                    <a:pt x="9303" y="5356"/>
                  </a:cubicBezTo>
                  <a:cubicBezTo>
                    <a:pt x="9323" y="5338"/>
                    <a:pt x="9343" y="5328"/>
                    <a:pt x="9364" y="5328"/>
                  </a:cubicBezTo>
                  <a:cubicBezTo>
                    <a:pt x="9382" y="5328"/>
                    <a:pt x="9400" y="5335"/>
                    <a:pt x="9419" y="5350"/>
                  </a:cubicBezTo>
                  <a:cubicBezTo>
                    <a:pt x="9539" y="5449"/>
                    <a:pt x="9673" y="5536"/>
                    <a:pt x="9781" y="5647"/>
                  </a:cubicBezTo>
                  <a:cubicBezTo>
                    <a:pt x="9999" y="5867"/>
                    <a:pt x="10215" y="6092"/>
                    <a:pt x="10411" y="6331"/>
                  </a:cubicBezTo>
                  <a:cubicBezTo>
                    <a:pt x="10739" y="6728"/>
                    <a:pt x="10969" y="7182"/>
                    <a:pt x="11149" y="7665"/>
                  </a:cubicBezTo>
                  <a:cubicBezTo>
                    <a:pt x="11315" y="8113"/>
                    <a:pt x="11408" y="8576"/>
                    <a:pt x="11433" y="9050"/>
                  </a:cubicBezTo>
                  <a:cubicBezTo>
                    <a:pt x="11448" y="9331"/>
                    <a:pt x="11419" y="9616"/>
                    <a:pt x="11401" y="9899"/>
                  </a:cubicBezTo>
                  <a:cubicBezTo>
                    <a:pt x="11383" y="10226"/>
                    <a:pt x="11308" y="10547"/>
                    <a:pt x="11199" y="10852"/>
                  </a:cubicBezTo>
                  <a:cubicBezTo>
                    <a:pt x="11085" y="11165"/>
                    <a:pt x="10954" y="11476"/>
                    <a:pt x="10793" y="11766"/>
                  </a:cubicBezTo>
                  <a:cubicBezTo>
                    <a:pt x="10647" y="12029"/>
                    <a:pt x="10450" y="12266"/>
                    <a:pt x="10273" y="12510"/>
                  </a:cubicBezTo>
                  <a:cubicBezTo>
                    <a:pt x="10213" y="12593"/>
                    <a:pt x="10138" y="12663"/>
                    <a:pt x="10078" y="12747"/>
                  </a:cubicBezTo>
                  <a:cubicBezTo>
                    <a:pt x="10006" y="12849"/>
                    <a:pt x="10040" y="12989"/>
                    <a:pt x="10142" y="13072"/>
                  </a:cubicBezTo>
                  <a:cubicBezTo>
                    <a:pt x="10174" y="13098"/>
                    <a:pt x="10222" y="13111"/>
                    <a:pt x="10272" y="13111"/>
                  </a:cubicBezTo>
                  <a:cubicBezTo>
                    <a:pt x="10337" y="13111"/>
                    <a:pt x="10406" y="13089"/>
                    <a:pt x="10446" y="13045"/>
                  </a:cubicBezTo>
                  <a:cubicBezTo>
                    <a:pt x="10544" y="12941"/>
                    <a:pt x="10640" y="12834"/>
                    <a:pt x="10732" y="12725"/>
                  </a:cubicBezTo>
                  <a:cubicBezTo>
                    <a:pt x="10952" y="12464"/>
                    <a:pt x="11135" y="12177"/>
                    <a:pt x="11293" y="11874"/>
                  </a:cubicBezTo>
                  <a:cubicBezTo>
                    <a:pt x="11463" y="11553"/>
                    <a:pt x="11602" y="11219"/>
                    <a:pt x="11704" y="10868"/>
                  </a:cubicBezTo>
                  <a:cubicBezTo>
                    <a:pt x="11815" y="10484"/>
                    <a:pt x="11895" y="10094"/>
                    <a:pt x="11910" y="9694"/>
                  </a:cubicBezTo>
                  <a:cubicBezTo>
                    <a:pt x="11923" y="9358"/>
                    <a:pt x="11899" y="9022"/>
                    <a:pt x="11879" y="8686"/>
                  </a:cubicBezTo>
                  <a:cubicBezTo>
                    <a:pt x="11859" y="8368"/>
                    <a:pt x="11780" y="8061"/>
                    <a:pt x="11688" y="7757"/>
                  </a:cubicBezTo>
                  <a:cubicBezTo>
                    <a:pt x="11564" y="7344"/>
                    <a:pt x="11392" y="6950"/>
                    <a:pt x="11173" y="6581"/>
                  </a:cubicBezTo>
                  <a:cubicBezTo>
                    <a:pt x="10975" y="6249"/>
                    <a:pt x="10754" y="5936"/>
                    <a:pt x="10484" y="5659"/>
                  </a:cubicBezTo>
                  <a:cubicBezTo>
                    <a:pt x="10304" y="5475"/>
                    <a:pt x="10118" y="5299"/>
                    <a:pt x="9942" y="5129"/>
                  </a:cubicBezTo>
                  <a:cubicBezTo>
                    <a:pt x="10026" y="5088"/>
                    <a:pt x="10123" y="5050"/>
                    <a:pt x="10211" y="4997"/>
                  </a:cubicBezTo>
                  <a:cubicBezTo>
                    <a:pt x="10280" y="4954"/>
                    <a:pt x="10336" y="4892"/>
                    <a:pt x="10401" y="4845"/>
                  </a:cubicBezTo>
                  <a:cubicBezTo>
                    <a:pt x="10415" y="4835"/>
                    <a:pt x="10441" y="4827"/>
                    <a:pt x="10462" y="4827"/>
                  </a:cubicBezTo>
                  <a:cubicBezTo>
                    <a:pt x="10471" y="4827"/>
                    <a:pt x="10479" y="4828"/>
                    <a:pt x="10484" y="4832"/>
                  </a:cubicBezTo>
                  <a:cubicBezTo>
                    <a:pt x="10549" y="4882"/>
                    <a:pt x="10611" y="4934"/>
                    <a:pt x="10665" y="4995"/>
                  </a:cubicBezTo>
                  <a:cubicBezTo>
                    <a:pt x="10814" y="5152"/>
                    <a:pt x="10962" y="5308"/>
                    <a:pt x="11107" y="5470"/>
                  </a:cubicBezTo>
                  <a:cubicBezTo>
                    <a:pt x="11366" y="5766"/>
                    <a:pt x="11585" y="6093"/>
                    <a:pt x="11774" y="6438"/>
                  </a:cubicBezTo>
                  <a:cubicBezTo>
                    <a:pt x="12005" y="6858"/>
                    <a:pt x="12185" y="7301"/>
                    <a:pt x="12311" y="7764"/>
                  </a:cubicBezTo>
                  <a:cubicBezTo>
                    <a:pt x="12417" y="8159"/>
                    <a:pt x="12490" y="8560"/>
                    <a:pt x="12509" y="8966"/>
                  </a:cubicBezTo>
                  <a:cubicBezTo>
                    <a:pt x="12523" y="9302"/>
                    <a:pt x="12503" y="9641"/>
                    <a:pt x="12475" y="9975"/>
                  </a:cubicBezTo>
                  <a:cubicBezTo>
                    <a:pt x="12452" y="10238"/>
                    <a:pt x="12411" y="10504"/>
                    <a:pt x="12349" y="10760"/>
                  </a:cubicBezTo>
                  <a:cubicBezTo>
                    <a:pt x="12220" y="11287"/>
                    <a:pt x="12022" y="11792"/>
                    <a:pt x="11753" y="12266"/>
                  </a:cubicBezTo>
                  <a:cubicBezTo>
                    <a:pt x="11513" y="12693"/>
                    <a:pt x="11224" y="13089"/>
                    <a:pt x="10889" y="13444"/>
                  </a:cubicBezTo>
                  <a:cubicBezTo>
                    <a:pt x="10701" y="13642"/>
                    <a:pt x="10493" y="13823"/>
                    <a:pt x="10282" y="14002"/>
                  </a:cubicBezTo>
                  <a:cubicBezTo>
                    <a:pt x="9843" y="14374"/>
                    <a:pt x="9350" y="14660"/>
                    <a:pt x="8819" y="14883"/>
                  </a:cubicBezTo>
                  <a:cubicBezTo>
                    <a:pt x="8164" y="15159"/>
                    <a:pt x="7479" y="15312"/>
                    <a:pt x="6772" y="15344"/>
                  </a:cubicBezTo>
                  <a:cubicBezTo>
                    <a:pt x="6690" y="15348"/>
                    <a:pt x="6609" y="15350"/>
                    <a:pt x="6527" y="15350"/>
                  </a:cubicBezTo>
                  <a:cubicBezTo>
                    <a:pt x="6290" y="15350"/>
                    <a:pt x="6052" y="15335"/>
                    <a:pt x="5817" y="15307"/>
                  </a:cubicBezTo>
                  <a:cubicBezTo>
                    <a:pt x="5527" y="15274"/>
                    <a:pt x="5238" y="15204"/>
                    <a:pt x="4954" y="15135"/>
                  </a:cubicBezTo>
                  <a:cubicBezTo>
                    <a:pt x="4352" y="14989"/>
                    <a:pt x="3795" y="14736"/>
                    <a:pt x="3276" y="14399"/>
                  </a:cubicBezTo>
                  <a:cubicBezTo>
                    <a:pt x="2819" y="14105"/>
                    <a:pt x="2399" y="13767"/>
                    <a:pt x="2048" y="13349"/>
                  </a:cubicBezTo>
                  <a:cubicBezTo>
                    <a:pt x="1879" y="13150"/>
                    <a:pt x="1714" y="12948"/>
                    <a:pt x="1561" y="12737"/>
                  </a:cubicBezTo>
                  <a:cubicBezTo>
                    <a:pt x="1282" y="12352"/>
                    <a:pt x="1064" y="11933"/>
                    <a:pt x="899" y="11488"/>
                  </a:cubicBezTo>
                  <a:cubicBezTo>
                    <a:pt x="793" y="11199"/>
                    <a:pt x="701" y="10903"/>
                    <a:pt x="634" y="10605"/>
                  </a:cubicBezTo>
                  <a:cubicBezTo>
                    <a:pt x="569" y="10303"/>
                    <a:pt x="524" y="9995"/>
                    <a:pt x="507" y="9687"/>
                  </a:cubicBezTo>
                  <a:cubicBezTo>
                    <a:pt x="484" y="9252"/>
                    <a:pt x="484" y="8815"/>
                    <a:pt x="575" y="8385"/>
                  </a:cubicBezTo>
                  <a:cubicBezTo>
                    <a:pt x="644" y="8060"/>
                    <a:pt x="705" y="7728"/>
                    <a:pt x="810" y="7414"/>
                  </a:cubicBezTo>
                  <a:cubicBezTo>
                    <a:pt x="909" y="7116"/>
                    <a:pt x="1055" y="6830"/>
                    <a:pt x="1189" y="6544"/>
                  </a:cubicBezTo>
                  <a:cubicBezTo>
                    <a:pt x="1338" y="6229"/>
                    <a:pt x="1531" y="5943"/>
                    <a:pt x="1745" y="5670"/>
                  </a:cubicBezTo>
                  <a:cubicBezTo>
                    <a:pt x="1843" y="5547"/>
                    <a:pt x="1820" y="5387"/>
                    <a:pt x="1727" y="5312"/>
                  </a:cubicBezTo>
                  <a:cubicBezTo>
                    <a:pt x="1682" y="5275"/>
                    <a:pt x="1627" y="5258"/>
                    <a:pt x="1572" y="5258"/>
                  </a:cubicBezTo>
                  <a:cubicBezTo>
                    <a:pt x="1494" y="5258"/>
                    <a:pt x="1415" y="5294"/>
                    <a:pt x="1362" y="5363"/>
                  </a:cubicBezTo>
                  <a:cubicBezTo>
                    <a:pt x="1043" y="5782"/>
                    <a:pt x="769" y="6229"/>
                    <a:pt x="559" y="6714"/>
                  </a:cubicBezTo>
                  <a:cubicBezTo>
                    <a:pt x="334" y="7230"/>
                    <a:pt x="165" y="7764"/>
                    <a:pt x="95" y="8326"/>
                  </a:cubicBezTo>
                  <a:cubicBezTo>
                    <a:pt x="54" y="8659"/>
                    <a:pt x="32" y="8995"/>
                    <a:pt x="8" y="9331"/>
                  </a:cubicBezTo>
                  <a:cubicBezTo>
                    <a:pt x="1" y="9432"/>
                    <a:pt x="16" y="9535"/>
                    <a:pt x="23" y="9637"/>
                  </a:cubicBezTo>
                  <a:cubicBezTo>
                    <a:pt x="33" y="9812"/>
                    <a:pt x="32" y="9989"/>
                    <a:pt x="61" y="10159"/>
                  </a:cubicBezTo>
                  <a:cubicBezTo>
                    <a:pt x="121" y="10487"/>
                    <a:pt x="187" y="10816"/>
                    <a:pt x="271" y="11137"/>
                  </a:cubicBezTo>
                  <a:cubicBezTo>
                    <a:pt x="415" y="11700"/>
                    <a:pt x="658" y="12220"/>
                    <a:pt x="960" y="12714"/>
                  </a:cubicBezTo>
                  <a:cubicBezTo>
                    <a:pt x="1291" y="13252"/>
                    <a:pt x="1687" y="13734"/>
                    <a:pt x="2160" y="14156"/>
                  </a:cubicBezTo>
                  <a:cubicBezTo>
                    <a:pt x="2427" y="14392"/>
                    <a:pt x="2706" y="14611"/>
                    <a:pt x="3007" y="14805"/>
                  </a:cubicBezTo>
                  <a:cubicBezTo>
                    <a:pt x="3410" y="15064"/>
                    <a:pt x="3839" y="15274"/>
                    <a:pt x="4289" y="15438"/>
                  </a:cubicBezTo>
                  <a:cubicBezTo>
                    <a:pt x="4641" y="15566"/>
                    <a:pt x="5002" y="15665"/>
                    <a:pt x="5370" y="15729"/>
                  </a:cubicBezTo>
                  <a:cubicBezTo>
                    <a:pt x="5589" y="15767"/>
                    <a:pt x="5813" y="15779"/>
                    <a:pt x="6035" y="15804"/>
                  </a:cubicBezTo>
                  <a:cubicBezTo>
                    <a:pt x="6056" y="15805"/>
                    <a:pt x="6074" y="15814"/>
                    <a:pt x="6095" y="15821"/>
                  </a:cubicBezTo>
                  <a:lnTo>
                    <a:pt x="6908" y="15821"/>
                  </a:lnTo>
                  <a:cubicBezTo>
                    <a:pt x="6926" y="15817"/>
                    <a:pt x="6943" y="15807"/>
                    <a:pt x="6961" y="15804"/>
                  </a:cubicBezTo>
                  <a:cubicBezTo>
                    <a:pt x="7246" y="15767"/>
                    <a:pt x="7530" y="15743"/>
                    <a:pt x="7812" y="15692"/>
                  </a:cubicBezTo>
                  <a:cubicBezTo>
                    <a:pt x="8228" y="15614"/>
                    <a:pt x="8631" y="15486"/>
                    <a:pt x="9020" y="15319"/>
                  </a:cubicBezTo>
                  <a:cubicBezTo>
                    <a:pt x="9420" y="15148"/>
                    <a:pt x="9808" y="14948"/>
                    <a:pt x="10162" y="14689"/>
                  </a:cubicBezTo>
                  <a:cubicBezTo>
                    <a:pt x="10402" y="14512"/>
                    <a:pt x="10636" y="14327"/>
                    <a:pt x="10861" y="14130"/>
                  </a:cubicBezTo>
                  <a:cubicBezTo>
                    <a:pt x="11051" y="13963"/>
                    <a:pt x="11231" y="13782"/>
                    <a:pt x="11400" y="13591"/>
                  </a:cubicBezTo>
                  <a:cubicBezTo>
                    <a:pt x="11663" y="13293"/>
                    <a:pt x="11896" y="12969"/>
                    <a:pt x="12098" y="12624"/>
                  </a:cubicBezTo>
                  <a:cubicBezTo>
                    <a:pt x="12352" y="12192"/>
                    <a:pt x="12553" y="11738"/>
                    <a:pt x="12700" y="11261"/>
                  </a:cubicBezTo>
                  <a:cubicBezTo>
                    <a:pt x="12806" y="10913"/>
                    <a:pt x="12896" y="10562"/>
                    <a:pt x="12928" y="10197"/>
                  </a:cubicBezTo>
                  <a:cubicBezTo>
                    <a:pt x="12949" y="9969"/>
                    <a:pt x="12970" y="9740"/>
                    <a:pt x="12978" y="9510"/>
                  </a:cubicBezTo>
                  <a:cubicBezTo>
                    <a:pt x="12988" y="9297"/>
                    <a:pt x="12998" y="9084"/>
                    <a:pt x="12977" y="8873"/>
                  </a:cubicBezTo>
                  <a:cubicBezTo>
                    <a:pt x="12946" y="8552"/>
                    <a:pt x="12901" y="8229"/>
                    <a:pt x="12836" y="7912"/>
                  </a:cubicBezTo>
                  <a:cubicBezTo>
                    <a:pt x="12721" y="7358"/>
                    <a:pt x="12524" y="6829"/>
                    <a:pt x="12261" y="6326"/>
                  </a:cubicBezTo>
                  <a:cubicBezTo>
                    <a:pt x="12056" y="5937"/>
                    <a:pt x="11824" y="5564"/>
                    <a:pt x="11535" y="5231"/>
                  </a:cubicBezTo>
                  <a:cubicBezTo>
                    <a:pt x="11350" y="5018"/>
                    <a:pt x="11156" y="4813"/>
                    <a:pt x="10962" y="4606"/>
                  </a:cubicBezTo>
                  <a:cubicBezTo>
                    <a:pt x="10923" y="4562"/>
                    <a:pt x="10870" y="4527"/>
                    <a:pt x="10819" y="4480"/>
                  </a:cubicBezTo>
                  <a:cubicBezTo>
                    <a:pt x="10940" y="4378"/>
                    <a:pt x="11054" y="4276"/>
                    <a:pt x="11172" y="4180"/>
                  </a:cubicBezTo>
                  <a:cubicBezTo>
                    <a:pt x="11337" y="4040"/>
                    <a:pt x="11506" y="3901"/>
                    <a:pt x="11673" y="3763"/>
                  </a:cubicBezTo>
                  <a:cubicBezTo>
                    <a:pt x="11757" y="3692"/>
                    <a:pt x="11835" y="3614"/>
                    <a:pt x="11924" y="3548"/>
                  </a:cubicBezTo>
                  <a:cubicBezTo>
                    <a:pt x="12036" y="3467"/>
                    <a:pt x="12031" y="3276"/>
                    <a:pt x="11950" y="3188"/>
                  </a:cubicBezTo>
                  <a:cubicBezTo>
                    <a:pt x="11904" y="3141"/>
                    <a:pt x="11843" y="3116"/>
                    <a:pt x="11779" y="3116"/>
                  </a:cubicBezTo>
                  <a:cubicBezTo>
                    <a:pt x="11717" y="3116"/>
                    <a:pt x="11653" y="3139"/>
                    <a:pt x="11598" y="3186"/>
                  </a:cubicBezTo>
                  <a:cubicBezTo>
                    <a:pt x="11363" y="3384"/>
                    <a:pt x="11129" y="3586"/>
                    <a:pt x="10894" y="3781"/>
                  </a:cubicBezTo>
                  <a:cubicBezTo>
                    <a:pt x="10626" y="4006"/>
                    <a:pt x="10353" y="4228"/>
                    <a:pt x="10084" y="4452"/>
                  </a:cubicBezTo>
                  <a:cubicBezTo>
                    <a:pt x="10031" y="4496"/>
                    <a:pt x="9978" y="4544"/>
                    <a:pt x="9927" y="4592"/>
                  </a:cubicBezTo>
                  <a:cubicBezTo>
                    <a:pt x="9906" y="4610"/>
                    <a:pt x="9887" y="4619"/>
                    <a:pt x="9870" y="4619"/>
                  </a:cubicBezTo>
                  <a:cubicBezTo>
                    <a:pt x="9845" y="4619"/>
                    <a:pt x="9823" y="4603"/>
                    <a:pt x="9802" y="4578"/>
                  </a:cubicBezTo>
                  <a:cubicBezTo>
                    <a:pt x="9611" y="4351"/>
                    <a:pt x="9424" y="4121"/>
                    <a:pt x="9232" y="3896"/>
                  </a:cubicBezTo>
                  <a:cubicBezTo>
                    <a:pt x="9183" y="3838"/>
                    <a:pt x="9205" y="3802"/>
                    <a:pt x="9249" y="3766"/>
                  </a:cubicBezTo>
                  <a:cubicBezTo>
                    <a:pt x="9333" y="3696"/>
                    <a:pt x="9416" y="3630"/>
                    <a:pt x="9509" y="3549"/>
                  </a:cubicBezTo>
                  <a:cubicBezTo>
                    <a:pt x="9569" y="3620"/>
                    <a:pt x="9638" y="3691"/>
                    <a:pt x="9695" y="3768"/>
                  </a:cubicBezTo>
                  <a:cubicBezTo>
                    <a:pt x="9774" y="3878"/>
                    <a:pt x="9853" y="3915"/>
                    <a:pt x="9950" y="3915"/>
                  </a:cubicBezTo>
                  <a:cubicBezTo>
                    <a:pt x="9963" y="3915"/>
                    <a:pt x="9977" y="3914"/>
                    <a:pt x="9992" y="3913"/>
                  </a:cubicBezTo>
                  <a:cubicBezTo>
                    <a:pt x="10173" y="3894"/>
                    <a:pt x="10238" y="3648"/>
                    <a:pt x="10123" y="3514"/>
                  </a:cubicBezTo>
                  <a:cubicBezTo>
                    <a:pt x="10046" y="3425"/>
                    <a:pt x="9969" y="3333"/>
                    <a:pt x="9884" y="3231"/>
                  </a:cubicBezTo>
                  <a:cubicBezTo>
                    <a:pt x="9996" y="3139"/>
                    <a:pt x="10106" y="3046"/>
                    <a:pt x="10222" y="2951"/>
                  </a:cubicBezTo>
                  <a:cubicBezTo>
                    <a:pt x="10265" y="3000"/>
                    <a:pt x="10302" y="3051"/>
                    <a:pt x="10347" y="3094"/>
                  </a:cubicBezTo>
                  <a:cubicBezTo>
                    <a:pt x="10391" y="3134"/>
                    <a:pt x="10453" y="3154"/>
                    <a:pt x="10513" y="3154"/>
                  </a:cubicBezTo>
                  <a:cubicBezTo>
                    <a:pt x="10575" y="3154"/>
                    <a:pt x="10635" y="3134"/>
                    <a:pt x="10675" y="3095"/>
                  </a:cubicBezTo>
                  <a:cubicBezTo>
                    <a:pt x="10778" y="2995"/>
                    <a:pt x="10784" y="2859"/>
                    <a:pt x="10689" y="2737"/>
                  </a:cubicBezTo>
                  <a:cubicBezTo>
                    <a:pt x="10684" y="2730"/>
                    <a:pt x="10678" y="2723"/>
                    <a:pt x="10671" y="2717"/>
                  </a:cubicBezTo>
                  <a:cubicBezTo>
                    <a:pt x="10599" y="2666"/>
                    <a:pt x="10607" y="2618"/>
                    <a:pt x="10672" y="2566"/>
                  </a:cubicBezTo>
                  <a:cubicBezTo>
                    <a:pt x="10761" y="2498"/>
                    <a:pt x="10848" y="2423"/>
                    <a:pt x="10938" y="2349"/>
                  </a:cubicBezTo>
                  <a:cubicBezTo>
                    <a:pt x="11009" y="2437"/>
                    <a:pt x="11081" y="2523"/>
                    <a:pt x="11151" y="2613"/>
                  </a:cubicBezTo>
                  <a:cubicBezTo>
                    <a:pt x="11206" y="2685"/>
                    <a:pt x="11289" y="2724"/>
                    <a:pt x="11371" y="2724"/>
                  </a:cubicBezTo>
                  <a:cubicBezTo>
                    <a:pt x="11424" y="2724"/>
                    <a:pt x="11477" y="2707"/>
                    <a:pt x="11520" y="2672"/>
                  </a:cubicBezTo>
                  <a:cubicBezTo>
                    <a:pt x="11613" y="2597"/>
                    <a:pt x="11646" y="2431"/>
                    <a:pt x="11540" y="2314"/>
                  </a:cubicBezTo>
                  <a:cubicBezTo>
                    <a:pt x="11475" y="2239"/>
                    <a:pt x="11414" y="2160"/>
                    <a:pt x="11347" y="2089"/>
                  </a:cubicBezTo>
                  <a:cubicBezTo>
                    <a:pt x="11306" y="2047"/>
                    <a:pt x="11319" y="2018"/>
                    <a:pt x="11357" y="1989"/>
                  </a:cubicBezTo>
                  <a:cubicBezTo>
                    <a:pt x="11455" y="1911"/>
                    <a:pt x="11552" y="1833"/>
                    <a:pt x="11620" y="1778"/>
                  </a:cubicBezTo>
                  <a:cubicBezTo>
                    <a:pt x="11687" y="1829"/>
                    <a:pt x="11745" y="1883"/>
                    <a:pt x="11811" y="1925"/>
                  </a:cubicBezTo>
                  <a:cubicBezTo>
                    <a:pt x="11853" y="1951"/>
                    <a:pt x="11898" y="1964"/>
                    <a:pt x="11941" y="1964"/>
                  </a:cubicBezTo>
                  <a:cubicBezTo>
                    <a:pt x="12012" y="1964"/>
                    <a:pt x="12081" y="1930"/>
                    <a:pt x="12130" y="1866"/>
                  </a:cubicBezTo>
                  <a:cubicBezTo>
                    <a:pt x="12206" y="1767"/>
                    <a:pt x="12197" y="1653"/>
                    <a:pt x="12111" y="1543"/>
                  </a:cubicBezTo>
                  <a:cubicBezTo>
                    <a:pt x="12021" y="1427"/>
                    <a:pt x="12016" y="1433"/>
                    <a:pt x="12142" y="1339"/>
                  </a:cubicBezTo>
                  <a:cubicBezTo>
                    <a:pt x="12203" y="1295"/>
                    <a:pt x="12255" y="1236"/>
                    <a:pt x="12313" y="1191"/>
                  </a:cubicBezTo>
                  <a:cubicBezTo>
                    <a:pt x="12325" y="1183"/>
                    <a:pt x="12346" y="1178"/>
                    <a:pt x="12363" y="1178"/>
                  </a:cubicBezTo>
                  <a:cubicBezTo>
                    <a:pt x="12373" y="1178"/>
                    <a:pt x="12381" y="1179"/>
                    <a:pt x="12384" y="1184"/>
                  </a:cubicBezTo>
                  <a:cubicBezTo>
                    <a:pt x="12455" y="1260"/>
                    <a:pt x="12533" y="1334"/>
                    <a:pt x="12587" y="1424"/>
                  </a:cubicBezTo>
                  <a:cubicBezTo>
                    <a:pt x="12624" y="1487"/>
                    <a:pt x="12708" y="1520"/>
                    <a:pt x="12791" y="1520"/>
                  </a:cubicBezTo>
                  <a:cubicBezTo>
                    <a:pt x="12846" y="1520"/>
                    <a:pt x="12902" y="1505"/>
                    <a:pt x="12943" y="1475"/>
                  </a:cubicBezTo>
                  <a:cubicBezTo>
                    <a:pt x="13038" y="1410"/>
                    <a:pt x="13061" y="1254"/>
                    <a:pt x="12988" y="1148"/>
                  </a:cubicBezTo>
                  <a:cubicBezTo>
                    <a:pt x="12940" y="1079"/>
                    <a:pt x="12884" y="1018"/>
                    <a:pt x="12828" y="952"/>
                  </a:cubicBezTo>
                  <a:cubicBezTo>
                    <a:pt x="12797" y="915"/>
                    <a:pt x="12766" y="878"/>
                    <a:pt x="12731" y="836"/>
                  </a:cubicBezTo>
                  <a:cubicBezTo>
                    <a:pt x="12899" y="722"/>
                    <a:pt x="13018" y="550"/>
                    <a:pt x="13219" y="490"/>
                  </a:cubicBezTo>
                  <a:cubicBezTo>
                    <a:pt x="13265" y="476"/>
                    <a:pt x="13313" y="470"/>
                    <a:pt x="13360" y="470"/>
                  </a:cubicBezTo>
                  <a:cubicBezTo>
                    <a:pt x="13529" y="470"/>
                    <a:pt x="13695" y="553"/>
                    <a:pt x="13789" y="680"/>
                  </a:cubicBezTo>
                  <a:cubicBezTo>
                    <a:pt x="13950" y="902"/>
                    <a:pt x="13933" y="1148"/>
                    <a:pt x="13791" y="1311"/>
                  </a:cubicBezTo>
                  <a:cubicBezTo>
                    <a:pt x="13675" y="1445"/>
                    <a:pt x="13530" y="1557"/>
                    <a:pt x="13394" y="1673"/>
                  </a:cubicBezTo>
                  <a:cubicBezTo>
                    <a:pt x="13266" y="1785"/>
                    <a:pt x="13131" y="1892"/>
                    <a:pt x="13000" y="2003"/>
                  </a:cubicBezTo>
                  <a:cubicBezTo>
                    <a:pt x="12830" y="2144"/>
                    <a:pt x="12664" y="2287"/>
                    <a:pt x="12490" y="2423"/>
                  </a:cubicBezTo>
                  <a:cubicBezTo>
                    <a:pt x="12376" y="2515"/>
                    <a:pt x="12332" y="2648"/>
                    <a:pt x="12377" y="2768"/>
                  </a:cubicBezTo>
                  <a:cubicBezTo>
                    <a:pt x="12411" y="2855"/>
                    <a:pt x="12501" y="2897"/>
                    <a:pt x="12593" y="2897"/>
                  </a:cubicBezTo>
                  <a:cubicBezTo>
                    <a:pt x="12657" y="2897"/>
                    <a:pt x="12722" y="2877"/>
                    <a:pt x="12769" y="2838"/>
                  </a:cubicBezTo>
                  <a:cubicBezTo>
                    <a:pt x="13052" y="2597"/>
                    <a:pt x="13338" y="2359"/>
                    <a:pt x="13622" y="2123"/>
                  </a:cubicBezTo>
                  <a:cubicBezTo>
                    <a:pt x="13775" y="1996"/>
                    <a:pt x="13933" y="1877"/>
                    <a:pt x="14073" y="1738"/>
                  </a:cubicBezTo>
                  <a:cubicBezTo>
                    <a:pt x="14259" y="1556"/>
                    <a:pt x="14371" y="1331"/>
                    <a:pt x="14378" y="1061"/>
                  </a:cubicBezTo>
                  <a:cubicBezTo>
                    <a:pt x="14385" y="817"/>
                    <a:pt x="14334" y="595"/>
                    <a:pt x="14187" y="398"/>
                  </a:cubicBezTo>
                  <a:cubicBezTo>
                    <a:pt x="14021" y="190"/>
                    <a:pt x="13798" y="56"/>
                    <a:pt x="13517" y="18"/>
                  </a:cubicBezTo>
                  <a:cubicBezTo>
                    <a:pt x="13505" y="16"/>
                    <a:pt x="13493" y="8"/>
                    <a:pt x="13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225;p34"/>
          <p:cNvSpPr txBox="1">
            <a:spLocks noGrp="1"/>
          </p:cNvSpPr>
          <p:nvPr>
            <p:ph type="subTitle" idx="2"/>
          </p:nvPr>
        </p:nvSpPr>
        <p:spPr>
          <a:xfrm>
            <a:off x="419074" y="1548668"/>
            <a:ext cx="8509951" cy="3191848"/>
          </a:xfrm>
          <a:prstGeom prst="rect">
            <a:avLst/>
          </a:prstGeom>
        </p:spPr>
        <p:txBody>
          <a:bodyPr spcFirstLastPara="1" wrap="square" lIns="91425" tIns="91425" rIns="91425" bIns="91425" anchor="t" anchorCtr="0">
            <a:noAutofit/>
          </a:bodyPr>
          <a:lstStyle/>
          <a:p>
            <a:pPr lvl="0" algn="l"/>
            <a:r>
              <a:rPr lang="en-US" b="1" dirty="0" err="1">
                <a:latin typeface="Jura" panose="020B0604020202020204" charset="0"/>
                <a:ea typeface="Jura" panose="020B0604020202020204" charset="0"/>
              </a:rPr>
              <a:t>Phiếu</a:t>
            </a:r>
            <a:r>
              <a:rPr lang="en-US" b="1" dirty="0">
                <a:latin typeface="Jura" panose="020B0604020202020204" charset="0"/>
                <a:ea typeface="Jura" panose="020B0604020202020204" charset="0"/>
              </a:rPr>
              <a:t> SDDV – </a:t>
            </a:r>
            <a:r>
              <a:rPr lang="en-US" b="1" dirty="0" err="1">
                <a:latin typeface="Jura" panose="020B0604020202020204" charset="0"/>
                <a:ea typeface="Jura" panose="020B0604020202020204" charset="0"/>
              </a:rPr>
              <a:t>Dịch</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vụ</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SDDV </a:t>
            </a:r>
            <a:r>
              <a:rPr lang="en-US" dirty="0" err="1">
                <a:latin typeface="Jura" panose="020B0604020202020204" charset="0"/>
                <a:ea typeface="Jura" panose="020B0604020202020204" charset="0"/>
              </a:rPr>
              <a:t>sẽ</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ghi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dịch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vụ</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đã</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được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sử</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dụng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dịch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vụ</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được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sử</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dụng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lặp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lần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SDDV. </a:t>
            </a:r>
            <a:r>
              <a:rPr lang="en-US" dirty="0" err="1">
                <a:latin typeface="Jura" panose="020B0604020202020204" charset="0"/>
                <a:ea typeface="Jura" panose="020B0604020202020204" charset="0"/>
              </a:rPr>
              <a:t>Vậy</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quan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hệ</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giữa</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hai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thực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thể</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tính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soLuong</a:t>
            </a:r>
            <a:r>
              <a:rPr lang="en-US" dirty="0">
                <a:latin typeface="Jura" panose="020B0604020202020204" charset="0"/>
                <a:ea typeface="Jura" panose="020B0604020202020204" charset="0"/>
              </a:rPr>
              <a:t>.</a:t>
            </a:r>
          </a:p>
          <a:p>
            <a:pPr lvl="0" algn="l"/>
            <a:endParaRPr lang="en-US" b="1" dirty="0">
              <a:latin typeface="Jura" panose="020B0604020202020204" charset="0"/>
              <a:ea typeface="Jura" panose="020B0604020202020204" charset="0"/>
            </a:endParaRPr>
          </a:p>
          <a:p>
            <a:pPr lvl="0" algn="l"/>
            <a:r>
              <a:rPr lang="en-US" b="1" dirty="0" err="1">
                <a:latin typeface="Jura" panose="020B0604020202020204" charset="0"/>
                <a:ea typeface="Jura" panose="020B0604020202020204" charset="0"/>
              </a:rPr>
              <a:t>Phòng</a:t>
            </a:r>
            <a:r>
              <a:rPr lang="en-US" b="1" dirty="0">
                <a:latin typeface="Jura" panose="020B0604020202020204" charset="0"/>
                <a:ea typeface="Jura" panose="020B0604020202020204" charset="0"/>
              </a:rPr>
              <a:t> – </a:t>
            </a:r>
            <a:r>
              <a:rPr lang="en-US" b="1" dirty="0" err="1">
                <a:latin typeface="Jura" panose="020B0604020202020204" charset="0"/>
                <a:ea typeface="Jura" panose="020B0604020202020204" charset="0"/>
              </a:rPr>
              <a:t>Loại</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phòng</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sẽ</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loại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riêng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biệt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và</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loại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a:t>
            </a:r>
          </a:p>
          <a:p>
            <a:pPr lvl="0" algn="l"/>
            <a:endParaRPr lang="en-US" b="1" dirty="0">
              <a:latin typeface="Jura" panose="020B0604020202020204" charset="0"/>
              <a:ea typeface="Jura" panose="020B0604020202020204" charset="0"/>
            </a:endParaRPr>
          </a:p>
          <a:p>
            <a:pPr lvl="0" algn="l"/>
            <a:r>
              <a:rPr lang="en-US" b="1" dirty="0" err="1">
                <a:latin typeface="Jura" panose="020B0604020202020204" charset="0"/>
                <a:ea typeface="Jura" panose="020B0604020202020204" charset="0"/>
              </a:rPr>
              <a:t>Phòng</a:t>
            </a:r>
            <a:r>
              <a:rPr lang="en-US" b="1" dirty="0">
                <a:latin typeface="Jura" panose="020B0604020202020204" charset="0"/>
                <a:ea typeface="Jura" panose="020B0604020202020204" charset="0"/>
              </a:rPr>
              <a:t> – </a:t>
            </a:r>
            <a:r>
              <a:rPr lang="en-US" b="1" dirty="0" err="1">
                <a:latin typeface="Jura" panose="020B0604020202020204" charset="0"/>
                <a:ea typeface="Jura" panose="020B0604020202020204" charset="0"/>
              </a:rPr>
              <a:t>Dịch</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vụ</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sẽ</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được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cung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cáp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loại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dịch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vụ</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dịch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vụ</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được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cung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cấp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a:t>
            </a:r>
          </a:p>
          <a:p>
            <a:pPr lvl="0" algn="l"/>
            <a:endParaRPr lang="en-US" b="1" dirty="0">
              <a:latin typeface="Jura" panose="020B0604020202020204" charset="0"/>
              <a:ea typeface="Jura" panose="020B0604020202020204" charset="0"/>
            </a:endParaRPr>
          </a:p>
          <a:p>
            <a:pPr lvl="0" algn="l"/>
            <a:r>
              <a:rPr lang="en-US" b="1" dirty="0">
                <a:latin typeface="Jura" panose="020B0604020202020204" charset="0"/>
                <a:ea typeface="Jura" panose="020B0604020202020204" charset="0"/>
              </a:rPr>
              <a:t>Chi </a:t>
            </a:r>
            <a:r>
              <a:rPr lang="en-US" b="1" dirty="0" err="1">
                <a:latin typeface="Jura" panose="020B0604020202020204" charset="0"/>
                <a:ea typeface="Jura" panose="020B0604020202020204" charset="0"/>
              </a:rPr>
              <a:t>tiết</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thuê</a:t>
            </a:r>
            <a:r>
              <a:rPr lang="en-US" b="1" dirty="0">
                <a:latin typeface="Jura" panose="020B0604020202020204" charset="0"/>
                <a:ea typeface="Jura" panose="020B0604020202020204" charset="0"/>
              </a:rPr>
              <a:t> – </a:t>
            </a:r>
            <a:r>
              <a:rPr lang="en-US" b="1" dirty="0" err="1">
                <a:latin typeface="Jura" panose="020B0604020202020204" charset="0"/>
                <a:ea typeface="Jura" panose="020B0604020202020204" charset="0"/>
              </a:rPr>
              <a:t>Phòng</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chi </a:t>
            </a:r>
            <a:r>
              <a:rPr lang="en-US" dirty="0" err="1">
                <a:latin typeface="Jura" panose="020B0604020202020204" charset="0"/>
                <a:ea typeface="Jura" panose="020B0604020202020204" charset="0"/>
              </a:rPr>
              <a:t>tiết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chi </a:t>
            </a:r>
            <a:r>
              <a:rPr lang="en-US" dirty="0" err="1">
                <a:latin typeface="Jura" panose="020B0604020202020204" charset="0"/>
                <a:ea typeface="Jura" panose="020B0604020202020204" charset="0"/>
              </a:rPr>
              <a:t>tiết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chỉ</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thuộc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phòng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thời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điểm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khác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nhau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thì</a:t>
            </a:r>
            <a:r>
              <a:rPr lang="en-US" dirty="0">
                <a:latin typeface="Jura" panose="020B0604020202020204" charset="0"/>
                <a:ea typeface="Jura" panose="020B0604020202020204" charset="0"/>
              </a:rPr>
              <a:t> ở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chi </a:t>
            </a:r>
            <a:r>
              <a:rPr lang="en-US" dirty="0" err="1">
                <a:latin typeface="Jura" panose="020B0604020202020204" charset="0"/>
                <a:ea typeface="Jura" panose="020B0604020202020204" charset="0"/>
              </a:rPr>
              <a:t>tiết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a:t>
            </a:r>
          </a:p>
          <a:p>
            <a:pPr lvl="0" algn="l"/>
            <a:endParaRPr lang="en-US" b="1" dirty="0">
              <a:latin typeface="Jura" panose="020B0604020202020204" charset="0"/>
              <a:ea typeface="Jura" panose="020B0604020202020204" charset="0"/>
            </a:endParaRPr>
          </a:p>
          <a:p>
            <a:pPr lvl="0" algn="l"/>
            <a:r>
              <a:rPr lang="en-US" b="1" dirty="0">
                <a:latin typeface="Jura" panose="020B0604020202020204" charset="0"/>
                <a:ea typeface="Jura" panose="020B0604020202020204" charset="0"/>
              </a:rPr>
              <a:t>Chi </a:t>
            </a:r>
            <a:r>
              <a:rPr lang="en-US" b="1" dirty="0" err="1">
                <a:latin typeface="Jura" panose="020B0604020202020204" charset="0"/>
                <a:ea typeface="Jura" panose="020B0604020202020204" charset="0"/>
              </a:rPr>
              <a:t>tiết</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thuê</a:t>
            </a:r>
            <a:r>
              <a:rPr lang="en-US" b="1" dirty="0">
                <a:latin typeface="Jura" panose="020B0604020202020204" charset="0"/>
                <a:ea typeface="Jura" panose="020B0604020202020204" charset="0"/>
              </a:rPr>
              <a:t> – </a:t>
            </a:r>
            <a:r>
              <a:rPr lang="en-US" b="1" dirty="0" err="1">
                <a:latin typeface="Jura" panose="020B0604020202020204" charset="0"/>
                <a:ea typeface="Jura" panose="020B0604020202020204" charset="0"/>
              </a:rPr>
              <a:t>Phiếu</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thuê</a:t>
            </a:r>
            <a:r>
              <a:rPr lang="en-US" b="1"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chưa</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chi </a:t>
            </a:r>
            <a:r>
              <a:rPr lang="en-US" dirty="0" err="1">
                <a:latin typeface="Jura" panose="020B0604020202020204" charset="0"/>
                <a:ea typeface="Jura" panose="020B0604020202020204" charset="0"/>
              </a:rPr>
              <a:t>tiết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chi </a:t>
            </a:r>
            <a:r>
              <a:rPr lang="en-US" dirty="0" err="1">
                <a:latin typeface="Jura" panose="020B0604020202020204" charset="0"/>
                <a:ea typeface="Jura" panose="020B0604020202020204" charset="0"/>
              </a:rPr>
              <a:t>tiết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chỉ</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được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đề</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cập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a:t>
            </a:r>
          </a:p>
          <a:p>
            <a:pPr lvl="0" algn="l"/>
            <a:endParaRPr lang="en-US" b="1" dirty="0">
              <a:latin typeface="Jura" panose="020B0604020202020204" charset="0"/>
              <a:ea typeface="Jura" panose="020B0604020202020204" charset="0"/>
            </a:endParaRPr>
          </a:p>
          <a:p>
            <a:pPr lvl="0" algn="l"/>
            <a:r>
              <a:rPr lang="en-US" b="1" dirty="0">
                <a:latin typeface="Jura" panose="020B0604020202020204" charset="0"/>
                <a:ea typeface="Jura" panose="020B0604020202020204" charset="0"/>
              </a:rPr>
              <a:t>Chi </a:t>
            </a:r>
            <a:r>
              <a:rPr lang="en-US" b="1" dirty="0" err="1">
                <a:latin typeface="Jura" panose="020B0604020202020204" charset="0"/>
                <a:ea typeface="Jura" panose="020B0604020202020204" charset="0"/>
              </a:rPr>
              <a:t>tiết</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thuê</a:t>
            </a:r>
            <a:r>
              <a:rPr lang="en-US" b="1" dirty="0">
                <a:latin typeface="Jura" panose="020B0604020202020204" charset="0"/>
                <a:ea typeface="Jura" panose="020B0604020202020204" charset="0"/>
              </a:rPr>
              <a:t> – </a:t>
            </a:r>
            <a:r>
              <a:rPr lang="en-US" b="1" dirty="0" err="1">
                <a:latin typeface="Jura" panose="020B0604020202020204" charset="0"/>
                <a:ea typeface="Jura" panose="020B0604020202020204" charset="0"/>
              </a:rPr>
              <a:t>Phiếu</a:t>
            </a:r>
            <a:r>
              <a:rPr lang="en-US" b="1" dirty="0">
                <a:latin typeface="Jura" panose="020B0604020202020204" charset="0"/>
                <a:ea typeface="Jura" panose="020B0604020202020204" charset="0"/>
              </a:rPr>
              <a:t> SDDV: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chi </a:t>
            </a:r>
            <a:r>
              <a:rPr lang="en-US" dirty="0" err="1">
                <a:latin typeface="Jura" panose="020B0604020202020204" charset="0"/>
                <a:ea typeface="Jura" panose="020B0604020202020204" charset="0"/>
              </a:rPr>
              <a:t>tiết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SDDV </a:t>
            </a:r>
            <a:r>
              <a:rPr lang="en-US" dirty="0" err="1">
                <a:latin typeface="Jura" panose="020B0604020202020204" charset="0"/>
                <a:ea typeface="Jura" panose="020B0604020202020204" charset="0"/>
              </a:rPr>
              <a:t>được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ghi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chép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lại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phiếu</a:t>
            </a:r>
            <a:r>
              <a:rPr lang="en-US" dirty="0">
                <a:latin typeface="Jura" panose="020B0604020202020204" charset="0"/>
                <a:ea typeface="Jura" panose="020B0604020202020204" charset="0"/>
              </a:rPr>
              <a:t> SDDV </a:t>
            </a:r>
            <a:r>
              <a:rPr lang="en-US" dirty="0" err="1">
                <a:latin typeface="Jura" panose="020B0604020202020204" charset="0"/>
                <a:ea typeface="Jura" panose="020B0604020202020204" charset="0"/>
              </a:rPr>
              <a:t>chỉ</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được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ghi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chép</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chi </a:t>
            </a:r>
            <a:r>
              <a:rPr lang="en-US" dirty="0" err="1">
                <a:latin typeface="Jura" panose="020B0604020202020204" charset="0"/>
                <a:ea typeface="Jura" panose="020B0604020202020204" charset="0"/>
              </a:rPr>
              <a:t>tiết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a:t>
            </a:r>
          </a:p>
          <a:p>
            <a:pPr lvl="0" algn="l"/>
            <a:endParaRPr lang="en-US" b="1" dirty="0">
              <a:latin typeface="Jura" panose="020B0604020202020204" charset="0"/>
              <a:ea typeface="Jura" panose="020B0604020202020204" charset="0"/>
            </a:endParaRPr>
          </a:p>
          <a:p>
            <a:pPr lvl="0" algn="l"/>
            <a:r>
              <a:rPr lang="en-US" b="1" dirty="0">
                <a:latin typeface="Jura" panose="020B0604020202020204" charset="0"/>
                <a:ea typeface="Jura" panose="020B0604020202020204" charset="0"/>
              </a:rPr>
              <a:t>Chi </a:t>
            </a:r>
            <a:r>
              <a:rPr lang="en-US" b="1" dirty="0" err="1">
                <a:latin typeface="Jura" panose="020B0604020202020204" charset="0"/>
                <a:ea typeface="Jura" panose="020B0604020202020204" charset="0"/>
              </a:rPr>
              <a:t>tiết</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thuê</a:t>
            </a:r>
            <a:r>
              <a:rPr lang="en-US" b="1" dirty="0">
                <a:latin typeface="Jura" panose="020B0604020202020204" charset="0"/>
                <a:ea typeface="Jura" panose="020B0604020202020204" charset="0"/>
              </a:rPr>
              <a:t> – </a:t>
            </a:r>
            <a:r>
              <a:rPr lang="en-US" b="1" dirty="0" err="1">
                <a:latin typeface="Jura" panose="020B0604020202020204" charset="0"/>
                <a:ea typeface="Jura" panose="020B0604020202020204" charset="0"/>
              </a:rPr>
              <a:t>Biên</a:t>
            </a:r>
            <a:r>
              <a:rPr lang="en-US" b="1" dirty="0">
                <a:latin typeface="Jura" panose="020B0604020202020204" charset="0"/>
                <a:ea typeface="Jura" panose="020B0604020202020204" charset="0"/>
              </a:rPr>
              <a:t> </a:t>
            </a:r>
            <a:r>
              <a:rPr lang="en-US" b="1" dirty="0" err="1">
                <a:latin typeface="Jura" panose="020B0604020202020204" charset="0"/>
                <a:ea typeface="Jura" panose="020B0604020202020204" charset="0"/>
              </a:rPr>
              <a:t>bản</a:t>
            </a:r>
            <a:r>
              <a:rPr lang="en-US" b="1" dirty="0">
                <a:latin typeface="Jura" panose="020B0604020202020204" charset="0"/>
                <a:ea typeface="Jura" panose="020B0604020202020204" charset="0"/>
              </a:rPr>
              <a:t> VP: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chi </a:t>
            </a:r>
            <a:r>
              <a:rPr lang="en-US" dirty="0" err="1">
                <a:latin typeface="Jura" panose="020B0604020202020204" charset="0"/>
                <a:ea typeface="Jura" panose="020B0604020202020204" charset="0"/>
              </a:rPr>
              <a:t>tiết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có</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chứa</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bản</a:t>
            </a:r>
            <a:r>
              <a:rPr lang="en-US" dirty="0">
                <a:latin typeface="Jura" panose="020B0604020202020204" charset="0"/>
                <a:ea typeface="Jura" panose="020B0604020202020204" charset="0"/>
              </a:rPr>
              <a:t> vi </a:t>
            </a:r>
            <a:r>
              <a:rPr lang="en-US" dirty="0" err="1">
                <a:latin typeface="Jura" panose="020B0604020202020204" charset="0"/>
                <a:ea typeface="Jura" panose="020B0604020202020204" charset="0"/>
              </a:rPr>
              <a:t>phạm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mỗi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bản</a:t>
            </a:r>
            <a:r>
              <a:rPr lang="en-US" dirty="0">
                <a:latin typeface="Jura" panose="020B0604020202020204" charset="0"/>
                <a:ea typeface="Jura" panose="020B0604020202020204" charset="0"/>
              </a:rPr>
              <a:t> vi </a:t>
            </a:r>
            <a:r>
              <a:rPr lang="en-US" dirty="0" err="1">
                <a:latin typeface="Jura" panose="020B0604020202020204" charset="0"/>
                <a:ea typeface="Jura" panose="020B0604020202020204" charset="0"/>
              </a:rPr>
              <a:t>phạm</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chỉ</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được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ghi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trong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một</a:t>
            </a:r>
            <a:r>
              <a:rPr lang="en-US" dirty="0">
                <a:latin typeface="Jura" panose="020B0604020202020204" charset="0"/>
                <a:ea typeface="Jura" panose="020B0604020202020204" charset="0"/>
              </a:rPr>
              <a:t> chi </a:t>
            </a:r>
            <a:r>
              <a:rPr lang="en-US" dirty="0" err="1">
                <a:latin typeface="Jura" panose="020B0604020202020204" charset="0"/>
                <a:ea typeface="Jura" panose="020B0604020202020204" charset="0"/>
              </a:rPr>
              <a:t>tiết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thuê</a:t>
            </a:r>
            <a:r>
              <a:rPr lang="en-US" dirty="0">
                <a:latin typeface="Jura" panose="020B0604020202020204" charset="0"/>
                <a:ea typeface="Jura" panose="020B0604020202020204" charset="0"/>
              </a:rPr>
              <a:t>.</a:t>
            </a:r>
          </a:p>
          <a:p>
            <a:endParaRPr lang="en-US" dirty="0"/>
          </a:p>
        </p:txBody>
      </p:sp>
    </p:spTree>
    <p:extLst>
      <p:ext uri="{BB962C8B-B14F-4D97-AF65-F5344CB8AC3E}">
        <p14:creationId xmlns:p14="http://schemas.microsoft.com/office/powerpoint/2010/main" val="3971791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39"/>
          <p:cNvSpPr txBox="1">
            <a:spLocks noGrp="1"/>
          </p:cNvSpPr>
          <p:nvPr>
            <p:ph type="title"/>
          </p:nvPr>
        </p:nvSpPr>
        <p:spPr>
          <a:xfrm>
            <a:off x="2259138" y="63795"/>
            <a:ext cx="4382100" cy="12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Sơ đồ ERD</a:t>
            </a:r>
            <a:endParaRPr sz="3200" dirty="0"/>
          </a:p>
        </p:txBody>
      </p:sp>
      <p:pic>
        <p:nvPicPr>
          <p:cNvPr id="324" name="Google Shape;324;p39"/>
          <p:cNvPicPr preferRelativeResize="0"/>
          <p:nvPr/>
        </p:nvPicPr>
        <p:blipFill>
          <a:blip r:embed="rId3">
            <a:alphaModFix/>
          </a:blip>
          <a:stretch>
            <a:fillRect/>
          </a:stretch>
        </p:blipFill>
        <p:spPr>
          <a:xfrm rot="-5400001">
            <a:off x="1177725" y="342025"/>
            <a:ext cx="1067375" cy="1095450"/>
          </a:xfrm>
          <a:prstGeom prst="rect">
            <a:avLst/>
          </a:prstGeom>
          <a:noFill/>
          <a:ln>
            <a:noFill/>
          </a:ln>
        </p:spPr>
      </p:pic>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3223" y="1018088"/>
            <a:ext cx="6883668" cy="41254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2171961" y="2779225"/>
            <a:ext cx="4800078" cy="1093500"/>
          </a:xfrm>
          <a:prstGeom prst="rect">
            <a:avLst/>
          </a:prstGeom>
        </p:spPr>
        <p:txBody>
          <a:bodyPr spcFirstLastPara="1" wrap="square" lIns="91425" tIns="91425" rIns="91425" bIns="91425" anchor="t" anchorCtr="0">
            <a:noAutofit/>
          </a:bodyPr>
          <a:lstStyle/>
          <a:p>
            <a:pPr lvl="0">
              <a:spcAft>
                <a:spcPts val="1600"/>
              </a:spcAft>
            </a:pPr>
            <a:r>
              <a:rPr lang="vi-VN" sz="1400" dirty="0">
                <a:latin typeface="Nunito"/>
                <a:ea typeface="Nunito"/>
                <a:cs typeface="Nunito"/>
                <a:sym typeface="Nunito"/>
              </a:rPr>
              <a:t>Mô tả </a:t>
            </a:r>
            <a:r>
              <a:rPr lang="en-US" sz="1400" dirty="0" err="1">
                <a:latin typeface="Nunito"/>
                <a:ea typeface="Nunito"/>
                <a:cs typeface="Nunito"/>
                <a:sym typeface="Nunito"/>
              </a:rPr>
              <a:t>cấu</a:t>
            </a:r>
            <a:r>
              <a:rPr lang="en-US" sz="1400" dirty="0">
                <a:latin typeface="Nunito"/>
                <a:ea typeface="Nunito"/>
                <a:cs typeface="Nunito"/>
                <a:sym typeface="Nunito"/>
              </a:rPr>
              <a:t> </a:t>
            </a:r>
            <a:r>
              <a:rPr lang="en-US" sz="1400" dirty="0" err="1">
                <a:latin typeface="Nunito"/>
                <a:ea typeface="Nunito"/>
                <a:cs typeface="Nunito"/>
                <a:sym typeface="Nunito"/>
              </a:rPr>
              <a:t>trúc</a:t>
            </a:r>
            <a:r>
              <a:rPr lang="en-US" sz="1400" dirty="0">
                <a:latin typeface="Nunito"/>
                <a:ea typeface="Nunito"/>
                <a:cs typeface="Nunito"/>
                <a:sym typeface="Nunito"/>
              </a:rPr>
              <a:t> </a:t>
            </a:r>
            <a:r>
              <a:rPr lang="en-US" sz="1400" dirty="0" err="1">
                <a:latin typeface="Nunito"/>
                <a:ea typeface="Nunito"/>
                <a:cs typeface="Nunito"/>
                <a:sym typeface="Nunito"/>
              </a:rPr>
              <a:t>bảng</a:t>
            </a:r>
            <a:r>
              <a:rPr lang="en-US" sz="1400" dirty="0">
                <a:latin typeface="Nunito"/>
                <a:ea typeface="Nunito"/>
                <a:cs typeface="Nunito"/>
                <a:sym typeface="Nunito"/>
              </a:rPr>
              <a:t> </a:t>
            </a:r>
            <a:r>
              <a:rPr lang="en-US" sz="1400" dirty="0" err="1">
                <a:latin typeface="Nunito"/>
                <a:ea typeface="Nunito"/>
                <a:cs typeface="Nunito"/>
                <a:sym typeface="Nunito"/>
              </a:rPr>
              <a:t>và</a:t>
            </a:r>
            <a:r>
              <a:rPr lang="en-US" sz="1400" dirty="0">
                <a:latin typeface="Nunito"/>
                <a:ea typeface="Nunito"/>
                <a:cs typeface="Nunito"/>
                <a:sym typeface="Nunito"/>
              </a:rPr>
              <a:t> </a:t>
            </a:r>
            <a:r>
              <a:rPr lang="en-US" sz="1400" dirty="0" err="1">
                <a:latin typeface="Nunito"/>
                <a:ea typeface="Nunito"/>
                <a:cs typeface="Nunito"/>
                <a:sym typeface="Nunito"/>
              </a:rPr>
              <a:t>giải</a:t>
            </a:r>
            <a:r>
              <a:rPr lang="en-US" sz="1400" dirty="0">
                <a:latin typeface="Nunito"/>
                <a:ea typeface="Nunito"/>
                <a:cs typeface="Nunito"/>
                <a:sym typeface="Nunito"/>
              </a:rPr>
              <a:t> </a:t>
            </a:r>
            <a:r>
              <a:rPr lang="en-US" sz="1400" dirty="0" err="1">
                <a:latin typeface="Nunito"/>
                <a:ea typeface="Nunito"/>
                <a:cs typeface="Nunito"/>
                <a:sym typeface="Nunito"/>
              </a:rPr>
              <a:t>thích</a:t>
            </a:r>
            <a:r>
              <a:rPr lang="en-US" sz="1400" dirty="0">
                <a:latin typeface="Nunito"/>
                <a:ea typeface="Nunito"/>
                <a:cs typeface="Nunito"/>
                <a:sym typeface="Nunito"/>
              </a:rPr>
              <a:t> ý </a:t>
            </a:r>
            <a:r>
              <a:rPr lang="en-US" sz="1400" dirty="0" err="1">
                <a:latin typeface="Nunito"/>
                <a:ea typeface="Nunito"/>
                <a:cs typeface="Nunito"/>
                <a:sym typeface="Nunito"/>
              </a:rPr>
              <a:t>nghĩa</a:t>
            </a:r>
            <a:r>
              <a:rPr lang="en-US" sz="1400" dirty="0">
                <a:latin typeface="Nunito"/>
                <a:ea typeface="Nunito"/>
                <a:cs typeface="Nunito"/>
                <a:sym typeface="Nunito"/>
              </a:rPr>
              <a:t> </a:t>
            </a:r>
            <a:r>
              <a:rPr lang="en-US" sz="1400" dirty="0" err="1">
                <a:latin typeface="Nunito"/>
                <a:ea typeface="Nunito"/>
                <a:cs typeface="Nunito"/>
                <a:sym typeface="Nunito"/>
              </a:rPr>
              <a:t>các</a:t>
            </a:r>
            <a:r>
              <a:rPr lang="en-US" sz="1400" dirty="0">
                <a:latin typeface="Nunito"/>
                <a:ea typeface="Nunito"/>
                <a:cs typeface="Nunito"/>
                <a:sym typeface="Nunito"/>
              </a:rPr>
              <a:t> </a:t>
            </a:r>
            <a:r>
              <a:rPr lang="en-US" sz="1400" dirty="0" err="1">
                <a:latin typeface="Nunito"/>
                <a:ea typeface="Nunito"/>
                <a:cs typeface="Nunito"/>
                <a:sym typeface="Nunito"/>
              </a:rPr>
              <a:t>cột</a:t>
            </a:r>
            <a:r>
              <a:rPr lang="en-US" sz="1400" dirty="0">
                <a:latin typeface="Nunito"/>
                <a:ea typeface="Nunito"/>
                <a:cs typeface="Nunito"/>
                <a:sym typeface="Nunito"/>
              </a:rPr>
              <a:t> </a:t>
            </a:r>
            <a:r>
              <a:rPr lang="en-US" sz="1400" dirty="0" err="1">
                <a:latin typeface="Nunito"/>
                <a:ea typeface="Nunito"/>
                <a:cs typeface="Nunito"/>
                <a:sym typeface="Nunito"/>
              </a:rPr>
              <a:t>dữ</a:t>
            </a:r>
            <a:r>
              <a:rPr lang="en-US" sz="1400" dirty="0">
                <a:latin typeface="Nunito"/>
                <a:ea typeface="Nunito"/>
                <a:cs typeface="Nunito"/>
                <a:sym typeface="Nunito"/>
              </a:rPr>
              <a:t> </a:t>
            </a:r>
            <a:r>
              <a:rPr lang="en-US" sz="1400" dirty="0" err="1">
                <a:latin typeface="Nunito"/>
                <a:ea typeface="Nunito"/>
                <a:cs typeface="Nunito"/>
                <a:sym typeface="Nunito"/>
              </a:rPr>
              <a:t>liệu</a:t>
            </a:r>
            <a:r>
              <a:rPr lang="en-US" sz="1400" dirty="0">
                <a:latin typeface="Nunito"/>
                <a:ea typeface="Nunito"/>
                <a:cs typeface="Nunito"/>
                <a:sym typeface="Nunito"/>
              </a:rPr>
              <a:t> </a:t>
            </a:r>
            <a:r>
              <a:rPr lang="en-US" sz="1400" dirty="0" err="1">
                <a:latin typeface="Nunito"/>
                <a:ea typeface="Nunito"/>
                <a:cs typeface="Nunito"/>
                <a:sym typeface="Nunito"/>
              </a:rPr>
              <a:t>của</a:t>
            </a:r>
            <a:r>
              <a:rPr lang="en-US" sz="1400" dirty="0">
                <a:latin typeface="Nunito"/>
                <a:ea typeface="Nunito"/>
                <a:cs typeface="Nunito"/>
                <a:sym typeface="Nunito"/>
              </a:rPr>
              <a:t> </a:t>
            </a:r>
            <a:r>
              <a:rPr lang="en-US" sz="1400" dirty="0" err="1">
                <a:latin typeface="Nunito"/>
                <a:ea typeface="Nunito"/>
                <a:cs typeface="Nunito"/>
                <a:sym typeface="Nunito"/>
              </a:rPr>
              <a:t>bảng</a:t>
            </a:r>
            <a:r>
              <a:rPr lang="en-US" sz="1400" dirty="0">
                <a:latin typeface="Nunito"/>
                <a:ea typeface="Nunito"/>
                <a:cs typeface="Nunito"/>
                <a:sym typeface="Nunito"/>
              </a:rPr>
              <a:t> </a:t>
            </a:r>
            <a:endParaRPr lang="vi-VN" sz="1400" dirty="0">
              <a:latin typeface="Nunito"/>
              <a:ea typeface="Nunito"/>
              <a:cs typeface="Nunito"/>
              <a:sym typeface="Nunito"/>
            </a:endParaRPr>
          </a:p>
        </p:txBody>
      </p:sp>
      <mc:AlternateContent xmlns:mc="http://schemas.openxmlformats.org/markup-compatibility/2006" xmlns:a14="http://schemas.microsoft.com/office/drawing/2010/main">
        <mc:Choice Requires="a14">
          <p:sp>
            <p:nvSpPr>
              <p:cNvPr id="205" name="Google Shape;205;p32"/>
              <p:cNvSpPr txBox="1">
                <a:spLocks noGrp="1"/>
              </p:cNvSpPr>
              <p:nvPr>
                <p:ph type="title" idx="2"/>
              </p:nvPr>
            </p:nvSpPr>
            <p:spPr>
              <a:xfrm>
                <a:off x="4013250" y="1529209"/>
                <a:ext cx="1117500" cy="841800"/>
              </a:xfrm>
              <a:prstGeom prst="rect">
                <a:avLst/>
              </a:prstGeom>
            </p:spPr>
            <p:txBody>
              <a:bodyPr spcFirstLastPara="1" wrap="square" lIns="91425" tIns="91425" rIns="91425" bIns="91425" anchor="ctr" anchorCtr="0">
                <a:noAutofit/>
              </a:bodyPr>
              <a:lstStyle/>
              <a:p>
                <a:pPr lvl="0" algn="l"/>
                <a14:m>
                  <m:oMathPara xmlns:m="http://schemas.openxmlformats.org/officeDocument/2006/math">
                    <m:oMathParaPr>
                      <m:jc m:val="centerGroup"/>
                    </m:oMathParaPr>
                    <m:oMath xmlns:m="http://schemas.openxmlformats.org/officeDocument/2006/math">
                      <m:r>
                        <a:rPr lang="en">
                          <a:latin typeface="Cambria Math" panose="02040503050406030204" pitchFamily="18" charset="0"/>
                          <a:sym typeface="Nunito"/>
                        </a:rPr>
                        <m:t>𝐈𝐈𝐈</m:t>
                      </m:r>
                    </m:oMath>
                  </m:oMathPara>
                </a14:m>
                <a:endParaRPr lang="en" dirty="0">
                  <a:latin typeface="Nunito"/>
                  <a:ea typeface="Nunito"/>
                  <a:cs typeface="Nunito"/>
                  <a:sym typeface="Nunito"/>
                </a:endParaRPr>
              </a:p>
            </p:txBody>
          </p:sp>
        </mc:Choice>
        <mc:Fallback xmlns="">
          <p:sp>
            <p:nvSpPr>
              <p:cNvPr id="205" name="Google Shape;205;p32"/>
              <p:cNvSpPr txBox="1">
                <a:spLocks noGrp="1" noRot="1" noChangeAspect="1" noMove="1" noResize="1" noEditPoints="1" noAdjustHandles="1" noChangeArrowheads="1" noChangeShapeType="1" noTextEdit="1"/>
              </p:cNvSpPr>
              <p:nvPr>
                <p:ph type="title" idx="2"/>
              </p:nvPr>
            </p:nvSpPr>
            <p:spPr>
              <a:xfrm>
                <a:off x="4013250" y="1529209"/>
                <a:ext cx="1117500" cy="841800"/>
              </a:xfrm>
              <a:prstGeom prst="rect">
                <a:avLst/>
              </a:prstGeom>
              <a:blipFill>
                <a:blip r:embed="rId3"/>
                <a:stretch>
                  <a:fillRect/>
                </a:stretch>
              </a:blipFill>
            </p:spPr>
            <p:txBody>
              <a:bodyPr/>
              <a:lstStyle/>
              <a:p>
                <a:r>
                  <a:rPr lang="en-US">
                    <a:noFill/>
                  </a:rPr>
                  <a:t> </a:t>
                </a:r>
              </a:p>
            </p:txBody>
          </p:sp>
        </mc:Fallback>
      </mc:AlternateContent>
      <p:pic>
        <p:nvPicPr>
          <p:cNvPr id="206" name="Google Shape;206;p32"/>
          <p:cNvPicPr preferRelativeResize="0"/>
          <p:nvPr/>
        </p:nvPicPr>
        <p:blipFill>
          <a:blip r:embed="rId4">
            <a:alphaModFix/>
          </a:blip>
          <a:stretch>
            <a:fillRect/>
          </a:stretch>
        </p:blipFill>
        <p:spPr>
          <a:xfrm rot="2441034">
            <a:off x="1195983" y="232372"/>
            <a:ext cx="998507" cy="1845582"/>
          </a:xfrm>
          <a:prstGeom prst="rect">
            <a:avLst/>
          </a:prstGeom>
          <a:noFill/>
          <a:ln>
            <a:noFill/>
          </a:ln>
        </p:spPr>
      </p:pic>
      <p:pic>
        <p:nvPicPr>
          <p:cNvPr id="207" name="Google Shape;207;p32"/>
          <p:cNvPicPr preferRelativeResize="0"/>
          <p:nvPr/>
        </p:nvPicPr>
        <p:blipFill>
          <a:blip r:embed="rId4">
            <a:alphaModFix/>
          </a:blip>
          <a:stretch>
            <a:fillRect/>
          </a:stretch>
        </p:blipFill>
        <p:spPr>
          <a:xfrm rot="-10010642">
            <a:off x="7082008" y="2673497"/>
            <a:ext cx="998507" cy="1845582"/>
          </a:xfrm>
          <a:prstGeom prst="rect">
            <a:avLst/>
          </a:prstGeom>
          <a:noFill/>
          <a:ln>
            <a:noFill/>
          </a:ln>
        </p:spPr>
      </p:pic>
    </p:spTree>
    <p:extLst>
      <p:ext uri="{BB962C8B-B14F-4D97-AF65-F5344CB8AC3E}">
        <p14:creationId xmlns:p14="http://schemas.microsoft.com/office/powerpoint/2010/main" val="2874570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39"/>
          <p:cNvSpPr txBox="1">
            <a:spLocks noGrp="1"/>
          </p:cNvSpPr>
          <p:nvPr>
            <p:ph type="title"/>
          </p:nvPr>
        </p:nvSpPr>
        <p:spPr>
          <a:xfrm>
            <a:off x="2312926" y="-289669"/>
            <a:ext cx="4382100" cy="12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Cấu trúc bảng </a:t>
            </a:r>
            <a:endParaRPr sz="2000" dirty="0"/>
          </a:p>
        </p:txBody>
      </p:sp>
      <p:pic>
        <p:nvPicPr>
          <p:cNvPr id="4" name="Picture 3">
            <a:extLst>
              <a:ext uri="{FF2B5EF4-FFF2-40B4-BE49-F238E27FC236}">
                <a16:creationId xmlns:a16="http://schemas.microsoft.com/office/drawing/2014/main" id="{687C53B1-4667-417D-7438-0EA67130E008}"/>
              </a:ext>
            </a:extLst>
          </p:cNvPr>
          <p:cNvPicPr>
            <a:picLocks noChangeAspect="1"/>
          </p:cNvPicPr>
          <p:nvPr/>
        </p:nvPicPr>
        <p:blipFill>
          <a:blip r:embed="rId3"/>
          <a:stretch>
            <a:fillRect/>
          </a:stretch>
        </p:blipFill>
        <p:spPr>
          <a:xfrm>
            <a:off x="1026878" y="748878"/>
            <a:ext cx="4325176" cy="1248000"/>
          </a:xfrm>
          <a:prstGeom prst="rect">
            <a:avLst/>
          </a:prstGeom>
        </p:spPr>
      </p:pic>
      <p:pic>
        <p:nvPicPr>
          <p:cNvPr id="8" name="Picture 7">
            <a:extLst>
              <a:ext uri="{FF2B5EF4-FFF2-40B4-BE49-F238E27FC236}">
                <a16:creationId xmlns:a16="http://schemas.microsoft.com/office/drawing/2014/main" id="{D28C393B-8F8F-CB61-E482-31086D98673C}"/>
              </a:ext>
            </a:extLst>
          </p:cNvPr>
          <p:cNvPicPr>
            <a:picLocks noChangeAspect="1"/>
          </p:cNvPicPr>
          <p:nvPr/>
        </p:nvPicPr>
        <p:blipFill>
          <a:blip r:embed="rId4"/>
          <a:stretch>
            <a:fillRect/>
          </a:stretch>
        </p:blipFill>
        <p:spPr>
          <a:xfrm>
            <a:off x="592276" y="2571750"/>
            <a:ext cx="3911700" cy="1534131"/>
          </a:xfrm>
          <a:prstGeom prst="rect">
            <a:avLst/>
          </a:prstGeom>
        </p:spPr>
      </p:pic>
      <p:pic>
        <p:nvPicPr>
          <p:cNvPr id="10" name="Picture 9">
            <a:extLst>
              <a:ext uri="{FF2B5EF4-FFF2-40B4-BE49-F238E27FC236}">
                <a16:creationId xmlns:a16="http://schemas.microsoft.com/office/drawing/2014/main" id="{F2588376-28AA-E8E7-DC5E-4F4E14B134BE}"/>
              </a:ext>
            </a:extLst>
          </p:cNvPr>
          <p:cNvPicPr>
            <a:picLocks noChangeAspect="1"/>
          </p:cNvPicPr>
          <p:nvPr/>
        </p:nvPicPr>
        <p:blipFill>
          <a:blip r:embed="rId5"/>
          <a:stretch>
            <a:fillRect/>
          </a:stretch>
        </p:blipFill>
        <p:spPr>
          <a:xfrm>
            <a:off x="4604118" y="2571750"/>
            <a:ext cx="4181815" cy="2120950"/>
          </a:xfrm>
          <a:prstGeom prst="rect">
            <a:avLst/>
          </a:prstGeom>
        </p:spPr>
      </p:pic>
    </p:spTree>
    <p:extLst>
      <p:ext uri="{BB962C8B-B14F-4D97-AF65-F5344CB8AC3E}">
        <p14:creationId xmlns:p14="http://schemas.microsoft.com/office/powerpoint/2010/main" val="377429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Nhóm 2</a:t>
            </a:r>
            <a:endParaRPr/>
          </a:p>
        </p:txBody>
      </p:sp>
      <p:sp>
        <p:nvSpPr>
          <p:cNvPr id="188" name="Google Shape;188;p31"/>
          <p:cNvSpPr txBox="1">
            <a:spLocks noGrp="1"/>
          </p:cNvSpPr>
          <p:nvPr>
            <p:ph type="title" idx="2"/>
          </p:nvPr>
        </p:nvSpPr>
        <p:spPr>
          <a:xfrm>
            <a:off x="2335130" y="1414526"/>
            <a:ext cx="7347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9" name="Google Shape;189;p31"/>
          <p:cNvSpPr txBox="1">
            <a:spLocks noGrp="1"/>
          </p:cNvSpPr>
          <p:nvPr>
            <p:ph type="title" idx="3"/>
          </p:nvPr>
        </p:nvSpPr>
        <p:spPr>
          <a:xfrm>
            <a:off x="5505035" y="3228934"/>
            <a:ext cx="7347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90" name="Google Shape;190;p31"/>
          <p:cNvSpPr txBox="1">
            <a:spLocks noGrp="1"/>
          </p:cNvSpPr>
          <p:nvPr>
            <p:ph type="title" idx="4"/>
          </p:nvPr>
        </p:nvSpPr>
        <p:spPr>
          <a:xfrm>
            <a:off x="5457735" y="1414526"/>
            <a:ext cx="7347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2" name="Google Shape;192;p31"/>
          <p:cNvSpPr txBox="1">
            <a:spLocks noGrp="1"/>
          </p:cNvSpPr>
          <p:nvPr>
            <p:ph type="title" idx="6"/>
          </p:nvPr>
        </p:nvSpPr>
        <p:spPr>
          <a:xfrm>
            <a:off x="2335130" y="3249993"/>
            <a:ext cx="7347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94" name="Google Shape;194;p31"/>
          <p:cNvSpPr txBox="1">
            <a:spLocks noGrp="1"/>
          </p:cNvSpPr>
          <p:nvPr>
            <p:ph type="subTitle" idx="1"/>
          </p:nvPr>
        </p:nvSpPr>
        <p:spPr>
          <a:xfrm>
            <a:off x="1380400" y="2066418"/>
            <a:ext cx="2588777"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Thạch Minh Quân</a:t>
            </a:r>
            <a:endParaRPr/>
          </a:p>
        </p:txBody>
      </p:sp>
      <p:sp>
        <p:nvSpPr>
          <p:cNvPr id="195" name="Google Shape;195;p31"/>
          <p:cNvSpPr txBox="1">
            <a:spLocks noGrp="1"/>
          </p:cNvSpPr>
          <p:nvPr>
            <p:ph type="subTitle" idx="8"/>
          </p:nvPr>
        </p:nvSpPr>
        <p:spPr>
          <a:xfrm>
            <a:off x="4374312" y="2066418"/>
            <a:ext cx="2921936"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Nguyễn Thu Huyền</a:t>
            </a:r>
            <a:endParaRPr/>
          </a:p>
        </p:txBody>
      </p:sp>
      <p:sp>
        <p:nvSpPr>
          <p:cNvPr id="196" name="Google Shape;196;p31"/>
          <p:cNvSpPr txBox="1">
            <a:spLocks noGrp="1"/>
          </p:cNvSpPr>
          <p:nvPr>
            <p:ph type="subTitle" idx="9"/>
          </p:nvPr>
        </p:nvSpPr>
        <p:spPr>
          <a:xfrm>
            <a:off x="1549730" y="3901885"/>
            <a:ext cx="23055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Trần Anh Dũng</a:t>
            </a:r>
            <a:endParaRPr/>
          </a:p>
        </p:txBody>
      </p:sp>
      <p:sp>
        <p:nvSpPr>
          <p:cNvPr id="197" name="Google Shape;197;p31"/>
          <p:cNvSpPr txBox="1">
            <a:spLocks noGrp="1"/>
          </p:cNvSpPr>
          <p:nvPr>
            <p:ph type="subTitle" idx="13"/>
          </p:nvPr>
        </p:nvSpPr>
        <p:spPr>
          <a:xfrm>
            <a:off x="4374201" y="3880893"/>
            <a:ext cx="3090018"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Nguyễn Minh Hoàng</a:t>
            </a: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39"/>
          <p:cNvSpPr txBox="1">
            <a:spLocks noGrp="1"/>
          </p:cNvSpPr>
          <p:nvPr>
            <p:ph type="title"/>
          </p:nvPr>
        </p:nvSpPr>
        <p:spPr>
          <a:xfrm>
            <a:off x="2312926" y="-289669"/>
            <a:ext cx="4382100" cy="12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Cấu trúc bảng </a:t>
            </a:r>
            <a:endParaRPr sz="2000" dirty="0"/>
          </a:p>
        </p:txBody>
      </p:sp>
      <p:pic>
        <p:nvPicPr>
          <p:cNvPr id="3" name="Picture 2">
            <a:extLst>
              <a:ext uri="{FF2B5EF4-FFF2-40B4-BE49-F238E27FC236}">
                <a16:creationId xmlns:a16="http://schemas.microsoft.com/office/drawing/2014/main" id="{85ABDCBC-970B-4E97-6367-EA106AA4FFA0}"/>
              </a:ext>
            </a:extLst>
          </p:cNvPr>
          <p:cNvPicPr>
            <a:picLocks noChangeAspect="1"/>
          </p:cNvPicPr>
          <p:nvPr/>
        </p:nvPicPr>
        <p:blipFill>
          <a:blip r:embed="rId3"/>
          <a:stretch>
            <a:fillRect/>
          </a:stretch>
        </p:blipFill>
        <p:spPr>
          <a:xfrm>
            <a:off x="811106" y="703687"/>
            <a:ext cx="4382100" cy="1357234"/>
          </a:xfrm>
          <a:prstGeom prst="rect">
            <a:avLst/>
          </a:prstGeom>
        </p:spPr>
      </p:pic>
      <p:pic>
        <p:nvPicPr>
          <p:cNvPr id="5" name="Picture 4">
            <a:extLst>
              <a:ext uri="{FF2B5EF4-FFF2-40B4-BE49-F238E27FC236}">
                <a16:creationId xmlns:a16="http://schemas.microsoft.com/office/drawing/2014/main" id="{EE1B31C1-E5F3-B9D1-83D7-5F80E52C1A21}"/>
              </a:ext>
            </a:extLst>
          </p:cNvPr>
          <p:cNvPicPr>
            <a:picLocks noChangeAspect="1"/>
          </p:cNvPicPr>
          <p:nvPr/>
        </p:nvPicPr>
        <p:blipFill>
          <a:blip r:embed="rId4"/>
          <a:stretch>
            <a:fillRect/>
          </a:stretch>
        </p:blipFill>
        <p:spPr>
          <a:xfrm>
            <a:off x="570018" y="2379649"/>
            <a:ext cx="4088424" cy="2238006"/>
          </a:xfrm>
          <a:prstGeom prst="rect">
            <a:avLst/>
          </a:prstGeom>
        </p:spPr>
      </p:pic>
      <p:pic>
        <p:nvPicPr>
          <p:cNvPr id="7" name="Picture 6">
            <a:extLst>
              <a:ext uri="{FF2B5EF4-FFF2-40B4-BE49-F238E27FC236}">
                <a16:creationId xmlns:a16="http://schemas.microsoft.com/office/drawing/2014/main" id="{AE629936-0D65-BF1E-95B5-CF02DAD4988F}"/>
              </a:ext>
            </a:extLst>
          </p:cNvPr>
          <p:cNvPicPr>
            <a:picLocks noChangeAspect="1"/>
          </p:cNvPicPr>
          <p:nvPr/>
        </p:nvPicPr>
        <p:blipFill>
          <a:blip r:embed="rId5"/>
          <a:stretch>
            <a:fillRect/>
          </a:stretch>
        </p:blipFill>
        <p:spPr>
          <a:xfrm>
            <a:off x="4895955" y="2571749"/>
            <a:ext cx="3912637" cy="1681903"/>
          </a:xfrm>
          <a:prstGeom prst="rect">
            <a:avLst/>
          </a:prstGeom>
        </p:spPr>
      </p:pic>
    </p:spTree>
    <p:extLst>
      <p:ext uri="{BB962C8B-B14F-4D97-AF65-F5344CB8AC3E}">
        <p14:creationId xmlns:p14="http://schemas.microsoft.com/office/powerpoint/2010/main" val="357507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39"/>
          <p:cNvSpPr txBox="1">
            <a:spLocks noGrp="1"/>
          </p:cNvSpPr>
          <p:nvPr>
            <p:ph type="title"/>
          </p:nvPr>
        </p:nvSpPr>
        <p:spPr>
          <a:xfrm>
            <a:off x="2312926" y="-289669"/>
            <a:ext cx="4382100" cy="12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Cấu trúc bảng </a:t>
            </a:r>
            <a:endParaRPr sz="2000" dirty="0"/>
          </a:p>
        </p:txBody>
      </p:sp>
      <p:pic>
        <p:nvPicPr>
          <p:cNvPr id="4" name="Picture 3">
            <a:extLst>
              <a:ext uri="{FF2B5EF4-FFF2-40B4-BE49-F238E27FC236}">
                <a16:creationId xmlns:a16="http://schemas.microsoft.com/office/drawing/2014/main" id="{3692D7BC-5A5E-C768-1DEC-E5EDA4AB6CD8}"/>
              </a:ext>
            </a:extLst>
          </p:cNvPr>
          <p:cNvPicPr>
            <a:picLocks noChangeAspect="1"/>
          </p:cNvPicPr>
          <p:nvPr/>
        </p:nvPicPr>
        <p:blipFill>
          <a:blip r:embed="rId3"/>
          <a:stretch>
            <a:fillRect/>
          </a:stretch>
        </p:blipFill>
        <p:spPr>
          <a:xfrm>
            <a:off x="674966" y="574964"/>
            <a:ext cx="3798458" cy="2093729"/>
          </a:xfrm>
          <a:prstGeom prst="rect">
            <a:avLst/>
          </a:prstGeom>
        </p:spPr>
      </p:pic>
      <p:pic>
        <p:nvPicPr>
          <p:cNvPr id="8" name="Picture 7">
            <a:extLst>
              <a:ext uri="{FF2B5EF4-FFF2-40B4-BE49-F238E27FC236}">
                <a16:creationId xmlns:a16="http://schemas.microsoft.com/office/drawing/2014/main" id="{339C9487-BE9C-FB9B-161F-AEC57CE9880E}"/>
              </a:ext>
            </a:extLst>
          </p:cNvPr>
          <p:cNvPicPr>
            <a:picLocks noChangeAspect="1"/>
          </p:cNvPicPr>
          <p:nvPr/>
        </p:nvPicPr>
        <p:blipFill>
          <a:blip r:embed="rId4"/>
          <a:stretch>
            <a:fillRect/>
          </a:stretch>
        </p:blipFill>
        <p:spPr>
          <a:xfrm>
            <a:off x="4787639" y="574964"/>
            <a:ext cx="3963788" cy="2359978"/>
          </a:xfrm>
          <a:prstGeom prst="rect">
            <a:avLst/>
          </a:prstGeom>
        </p:spPr>
      </p:pic>
      <p:pic>
        <p:nvPicPr>
          <p:cNvPr id="10" name="Picture 9">
            <a:extLst>
              <a:ext uri="{FF2B5EF4-FFF2-40B4-BE49-F238E27FC236}">
                <a16:creationId xmlns:a16="http://schemas.microsoft.com/office/drawing/2014/main" id="{F82103D8-BAEA-BE9F-F214-8AFED108AAB4}"/>
              </a:ext>
            </a:extLst>
          </p:cNvPr>
          <p:cNvPicPr>
            <a:picLocks noChangeAspect="1"/>
          </p:cNvPicPr>
          <p:nvPr/>
        </p:nvPicPr>
        <p:blipFill>
          <a:blip r:embed="rId5"/>
          <a:stretch>
            <a:fillRect/>
          </a:stretch>
        </p:blipFill>
        <p:spPr>
          <a:xfrm>
            <a:off x="1270586" y="2668693"/>
            <a:ext cx="3517053" cy="2385806"/>
          </a:xfrm>
          <a:prstGeom prst="rect">
            <a:avLst/>
          </a:prstGeom>
        </p:spPr>
      </p:pic>
    </p:spTree>
    <p:extLst>
      <p:ext uri="{BB962C8B-B14F-4D97-AF65-F5344CB8AC3E}">
        <p14:creationId xmlns:p14="http://schemas.microsoft.com/office/powerpoint/2010/main" val="204789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39"/>
          <p:cNvSpPr txBox="1">
            <a:spLocks noGrp="1"/>
          </p:cNvSpPr>
          <p:nvPr>
            <p:ph type="title"/>
          </p:nvPr>
        </p:nvSpPr>
        <p:spPr>
          <a:xfrm>
            <a:off x="2312926" y="-289669"/>
            <a:ext cx="4382100" cy="12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Cấu trúc bảng </a:t>
            </a:r>
            <a:endParaRPr sz="2000" dirty="0"/>
          </a:p>
        </p:txBody>
      </p:sp>
      <p:pic>
        <p:nvPicPr>
          <p:cNvPr id="3" name="Picture 2">
            <a:extLst>
              <a:ext uri="{FF2B5EF4-FFF2-40B4-BE49-F238E27FC236}">
                <a16:creationId xmlns:a16="http://schemas.microsoft.com/office/drawing/2014/main" id="{9AAE4115-218C-C38E-E86F-1D35F27B3EBA}"/>
              </a:ext>
            </a:extLst>
          </p:cNvPr>
          <p:cNvPicPr>
            <a:picLocks noChangeAspect="1"/>
          </p:cNvPicPr>
          <p:nvPr/>
        </p:nvPicPr>
        <p:blipFill>
          <a:blip r:embed="rId3"/>
          <a:stretch>
            <a:fillRect/>
          </a:stretch>
        </p:blipFill>
        <p:spPr>
          <a:xfrm>
            <a:off x="1077140" y="790150"/>
            <a:ext cx="3764946" cy="2054650"/>
          </a:xfrm>
          <a:prstGeom prst="rect">
            <a:avLst/>
          </a:prstGeom>
        </p:spPr>
      </p:pic>
      <p:pic>
        <p:nvPicPr>
          <p:cNvPr id="6" name="Picture 5">
            <a:extLst>
              <a:ext uri="{FF2B5EF4-FFF2-40B4-BE49-F238E27FC236}">
                <a16:creationId xmlns:a16="http://schemas.microsoft.com/office/drawing/2014/main" id="{CCF4D8B0-13AC-A564-5E7F-EE813D97A8C1}"/>
              </a:ext>
            </a:extLst>
          </p:cNvPr>
          <p:cNvPicPr>
            <a:picLocks noChangeAspect="1"/>
          </p:cNvPicPr>
          <p:nvPr/>
        </p:nvPicPr>
        <p:blipFill>
          <a:blip r:embed="rId4"/>
          <a:stretch>
            <a:fillRect/>
          </a:stretch>
        </p:blipFill>
        <p:spPr>
          <a:xfrm>
            <a:off x="4187844" y="3000587"/>
            <a:ext cx="4034984" cy="1523222"/>
          </a:xfrm>
          <a:prstGeom prst="rect">
            <a:avLst/>
          </a:prstGeom>
        </p:spPr>
      </p:pic>
    </p:spTree>
    <p:extLst>
      <p:ext uri="{BB962C8B-B14F-4D97-AF65-F5344CB8AC3E}">
        <p14:creationId xmlns:p14="http://schemas.microsoft.com/office/powerpoint/2010/main" val="13718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2171961" y="2779225"/>
            <a:ext cx="4800078" cy="1093500"/>
          </a:xfrm>
          <a:prstGeom prst="rect">
            <a:avLst/>
          </a:prstGeom>
        </p:spPr>
        <p:txBody>
          <a:bodyPr spcFirstLastPara="1" wrap="square" lIns="91425" tIns="91425" rIns="91425" bIns="91425" anchor="t" anchorCtr="0">
            <a:noAutofit/>
          </a:bodyPr>
          <a:lstStyle/>
          <a:p>
            <a:pPr lvl="0">
              <a:spcAft>
                <a:spcPts val="1600"/>
              </a:spcAft>
            </a:pPr>
            <a:r>
              <a:rPr lang="en-US" sz="1400" dirty="0" err="1">
                <a:latin typeface="Nunito"/>
                <a:ea typeface="Nunito"/>
                <a:cs typeface="Nunito"/>
                <a:sym typeface="Nunito"/>
              </a:rPr>
              <a:t>Sơ</a:t>
            </a:r>
            <a:r>
              <a:rPr lang="en-US" sz="1400" dirty="0">
                <a:latin typeface="Nunito"/>
                <a:ea typeface="Nunito"/>
                <a:cs typeface="Nunito"/>
                <a:sym typeface="Nunito"/>
              </a:rPr>
              <a:t> đồ </a:t>
            </a:r>
            <a:r>
              <a:rPr lang="en-US" sz="1400" dirty="0" err="1">
                <a:latin typeface="Nunito"/>
                <a:ea typeface="Nunito"/>
                <a:cs typeface="Nunito"/>
                <a:sym typeface="Nunito"/>
              </a:rPr>
              <a:t>quan</a:t>
            </a:r>
            <a:r>
              <a:rPr lang="en-US" sz="1400" dirty="0">
                <a:latin typeface="Nunito"/>
                <a:ea typeface="Nunito"/>
                <a:cs typeface="Nunito"/>
                <a:sym typeface="Nunito"/>
              </a:rPr>
              <a:t> hệ thể hiện </a:t>
            </a:r>
            <a:r>
              <a:rPr lang="en-US" sz="1400" dirty="0" err="1">
                <a:latin typeface="Nunito"/>
                <a:ea typeface="Nunito"/>
                <a:cs typeface="Nunito"/>
                <a:sym typeface="Nunito"/>
              </a:rPr>
              <a:t>mối</a:t>
            </a:r>
            <a:r>
              <a:rPr lang="en-US" sz="1400" dirty="0">
                <a:latin typeface="Nunito"/>
                <a:ea typeface="Nunito"/>
                <a:cs typeface="Nunito"/>
                <a:sym typeface="Nunito"/>
              </a:rPr>
              <a:t> </a:t>
            </a:r>
            <a:r>
              <a:rPr lang="en-US" sz="1400" dirty="0" err="1">
                <a:latin typeface="Nunito"/>
                <a:ea typeface="Nunito"/>
                <a:cs typeface="Nunito"/>
                <a:sym typeface="Nunito"/>
              </a:rPr>
              <a:t>liên</a:t>
            </a:r>
            <a:r>
              <a:rPr lang="en-US" sz="1400" dirty="0">
                <a:latin typeface="Nunito"/>
                <a:ea typeface="Nunito"/>
                <a:cs typeface="Nunito"/>
                <a:sym typeface="Nunito"/>
              </a:rPr>
              <a:t> kết </a:t>
            </a:r>
            <a:r>
              <a:rPr lang="en-US" sz="1400" dirty="0" err="1">
                <a:latin typeface="Nunito"/>
                <a:ea typeface="Nunito"/>
                <a:cs typeface="Nunito"/>
                <a:sym typeface="Nunito"/>
              </a:rPr>
              <a:t>giữa</a:t>
            </a:r>
            <a:r>
              <a:rPr lang="en-US" sz="1400" dirty="0">
                <a:latin typeface="Nunito"/>
                <a:ea typeface="Nunito"/>
                <a:cs typeface="Nunito"/>
                <a:sym typeface="Nunito"/>
              </a:rPr>
              <a:t> các bảng được </a:t>
            </a:r>
            <a:r>
              <a:rPr lang="en-US" sz="1400" dirty="0" err="1">
                <a:latin typeface="Nunito"/>
                <a:ea typeface="Nunito"/>
                <a:cs typeface="Nunito"/>
                <a:sym typeface="Nunito"/>
              </a:rPr>
              <a:t>tạo</a:t>
            </a:r>
            <a:r>
              <a:rPr lang="en-US" sz="1400" dirty="0">
                <a:latin typeface="Nunito"/>
                <a:ea typeface="Nunito"/>
                <a:cs typeface="Nunito"/>
                <a:sym typeface="Nunito"/>
              </a:rPr>
              <a:t> </a:t>
            </a:r>
            <a:endParaRPr lang="vi-VN" sz="1400" dirty="0">
              <a:latin typeface="Nunito"/>
              <a:ea typeface="Nunito"/>
              <a:cs typeface="Nunito"/>
              <a:sym typeface="Nunito"/>
            </a:endParaRPr>
          </a:p>
        </p:txBody>
      </p:sp>
      <p:sp>
        <p:nvSpPr>
          <p:cNvPr id="205" name="Google Shape;205;p32"/>
          <p:cNvSpPr txBox="1">
            <a:spLocks noGrp="1"/>
          </p:cNvSpPr>
          <p:nvPr>
            <p:ph type="title" idx="2"/>
          </p:nvPr>
        </p:nvSpPr>
        <p:spPr>
          <a:xfrm>
            <a:off x="4013250" y="1529209"/>
            <a:ext cx="1117500" cy="841800"/>
          </a:xfrm>
          <a:prstGeom prst="rect">
            <a:avLst/>
          </a:prstGeom>
        </p:spPr>
        <p:txBody>
          <a:bodyPr spcFirstLastPara="1" wrap="square" lIns="91425" tIns="91425" rIns="91425" bIns="91425" anchor="ctr" anchorCtr="0">
            <a:noAutofit/>
          </a:bodyPr>
          <a:lstStyle/>
          <a:p>
            <a:pPr algn="l"/>
            <a:r>
              <a:rPr lang="en-US" sz="6000" b="1" i="0" u="none" strike="noStrike" cap="none" dirty="0">
                <a:solidFill>
                  <a:schemeClr val="bg1"/>
                </a:solidFill>
                <a:effectLst/>
                <a:latin typeface="Cambria Math" panose="02040503050406030204" pitchFamily="18" charset="0"/>
                <a:ea typeface="Cambria Math" panose="02040503050406030204" pitchFamily="18" charset="0"/>
                <a:cs typeface="Arial"/>
                <a:sym typeface="Arial"/>
              </a:rPr>
              <a:t> IV</a:t>
            </a:r>
            <a:endParaRPr lang="en" dirty="0">
              <a:latin typeface="Nunito"/>
              <a:ea typeface="Nunito"/>
              <a:cs typeface="Nunito"/>
              <a:sym typeface="Nunito"/>
            </a:endParaRPr>
          </a:p>
        </p:txBody>
      </p:sp>
      <p:pic>
        <p:nvPicPr>
          <p:cNvPr id="206" name="Google Shape;206;p32"/>
          <p:cNvPicPr preferRelativeResize="0"/>
          <p:nvPr/>
        </p:nvPicPr>
        <p:blipFill>
          <a:blip r:embed="rId3">
            <a:alphaModFix/>
          </a:blip>
          <a:stretch>
            <a:fillRect/>
          </a:stretch>
        </p:blipFill>
        <p:spPr>
          <a:xfrm rot="2441034">
            <a:off x="1195983" y="232372"/>
            <a:ext cx="998507" cy="1845582"/>
          </a:xfrm>
          <a:prstGeom prst="rect">
            <a:avLst/>
          </a:prstGeom>
          <a:noFill/>
          <a:ln>
            <a:noFill/>
          </a:ln>
        </p:spPr>
      </p:pic>
      <p:pic>
        <p:nvPicPr>
          <p:cNvPr id="207" name="Google Shape;207;p32"/>
          <p:cNvPicPr preferRelativeResize="0"/>
          <p:nvPr/>
        </p:nvPicPr>
        <p:blipFill>
          <a:blip r:embed="rId3">
            <a:alphaModFix/>
          </a:blip>
          <a:stretch>
            <a:fillRect/>
          </a:stretch>
        </p:blipFill>
        <p:spPr>
          <a:xfrm rot="-10010642">
            <a:off x="7082008" y="2673497"/>
            <a:ext cx="998507" cy="1845582"/>
          </a:xfrm>
          <a:prstGeom prst="rect">
            <a:avLst/>
          </a:prstGeom>
          <a:noFill/>
          <a:ln>
            <a:noFill/>
          </a:ln>
        </p:spPr>
      </p:pic>
    </p:spTree>
    <p:extLst>
      <p:ext uri="{BB962C8B-B14F-4D97-AF65-F5344CB8AC3E}">
        <p14:creationId xmlns:p14="http://schemas.microsoft.com/office/powerpoint/2010/main" val="213217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20517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Sơ đồ quan hệ </a:t>
            </a:r>
            <a:endParaRPr dirty="0"/>
          </a:p>
        </p:txBody>
      </p:sp>
      <p:pic>
        <p:nvPicPr>
          <p:cNvPr id="2" name="Picture 1">
            <a:extLst>
              <a:ext uri="{FF2B5EF4-FFF2-40B4-BE49-F238E27FC236}">
                <a16:creationId xmlns:a16="http://schemas.microsoft.com/office/drawing/2014/main" id="{F4A54C4A-AA85-F18A-121C-C9891BEAD6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3348" y="848124"/>
            <a:ext cx="7354360" cy="3723876"/>
          </a:xfrm>
          <a:prstGeom prst="rect">
            <a:avLst/>
          </a:prstGeom>
          <a:noFill/>
          <a:ln>
            <a:noFill/>
          </a:ln>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2171961" y="2779225"/>
            <a:ext cx="4800078" cy="1093500"/>
          </a:xfrm>
          <a:prstGeom prst="rect">
            <a:avLst/>
          </a:prstGeom>
        </p:spPr>
        <p:txBody>
          <a:bodyPr spcFirstLastPara="1" wrap="square" lIns="91425" tIns="91425" rIns="91425" bIns="91425" anchor="t" anchorCtr="0">
            <a:noAutofit/>
          </a:bodyPr>
          <a:lstStyle/>
          <a:p>
            <a:pPr lvl="0">
              <a:spcAft>
                <a:spcPts val="1600"/>
              </a:spcAft>
            </a:pPr>
            <a:r>
              <a:rPr lang="en-US" sz="1400" dirty="0">
                <a:latin typeface="Nunito"/>
                <a:ea typeface="Nunito"/>
                <a:cs typeface="Nunito"/>
                <a:sym typeface="Nunito"/>
              </a:rPr>
              <a:t>Danh sách </a:t>
            </a:r>
            <a:r>
              <a:rPr lang="en-US" sz="1400" dirty="0" err="1">
                <a:latin typeface="Nunito"/>
                <a:ea typeface="Nunito"/>
                <a:cs typeface="Nunito"/>
                <a:sym typeface="Nunito"/>
              </a:rPr>
              <a:t>truy</a:t>
            </a:r>
            <a:r>
              <a:rPr lang="en-US" sz="1400" dirty="0">
                <a:latin typeface="Nunito"/>
                <a:ea typeface="Nunito"/>
                <a:cs typeface="Nunito"/>
                <a:sym typeface="Nunito"/>
              </a:rPr>
              <a:t> vấn đã </a:t>
            </a:r>
            <a:r>
              <a:rPr lang="en-US" sz="1400" dirty="0" err="1">
                <a:latin typeface="Nunito"/>
                <a:ea typeface="Nunito"/>
                <a:cs typeface="Nunito"/>
                <a:sym typeface="Nunito"/>
              </a:rPr>
              <a:t>thiết</a:t>
            </a:r>
            <a:r>
              <a:rPr lang="en-US" sz="1400" dirty="0">
                <a:latin typeface="Nunito"/>
                <a:ea typeface="Nunito"/>
                <a:cs typeface="Nunito"/>
                <a:sym typeface="Nunito"/>
              </a:rPr>
              <a:t> kế và hình </a:t>
            </a:r>
            <a:r>
              <a:rPr lang="en-US" sz="1400" dirty="0" err="1">
                <a:latin typeface="Nunito"/>
                <a:ea typeface="Nunito"/>
                <a:cs typeface="Nunito"/>
                <a:sym typeface="Nunito"/>
              </a:rPr>
              <a:t>ảnh</a:t>
            </a:r>
            <a:r>
              <a:rPr lang="en-US" sz="1400" dirty="0">
                <a:latin typeface="Nunito"/>
                <a:ea typeface="Nunito"/>
                <a:cs typeface="Nunito"/>
                <a:sym typeface="Nunito"/>
              </a:rPr>
              <a:t> demo kết quả </a:t>
            </a:r>
            <a:r>
              <a:rPr lang="en-US" sz="1400" dirty="0" err="1">
                <a:latin typeface="Nunito"/>
                <a:ea typeface="Nunito"/>
                <a:cs typeface="Nunito"/>
                <a:sym typeface="Nunito"/>
              </a:rPr>
              <a:t>tương</a:t>
            </a:r>
            <a:r>
              <a:rPr lang="en-US" sz="1400" dirty="0">
                <a:latin typeface="Nunito"/>
                <a:ea typeface="Nunito"/>
                <a:cs typeface="Nunito"/>
                <a:sym typeface="Nunito"/>
              </a:rPr>
              <a:t> </a:t>
            </a:r>
            <a:r>
              <a:rPr lang="en-US" sz="1400" dirty="0" err="1">
                <a:latin typeface="Nunito"/>
                <a:ea typeface="Nunito"/>
                <a:cs typeface="Nunito"/>
                <a:sym typeface="Nunito"/>
              </a:rPr>
              <a:t>ứng</a:t>
            </a:r>
            <a:r>
              <a:rPr lang="en-US" sz="1400" dirty="0">
                <a:latin typeface="Nunito"/>
                <a:ea typeface="Nunito"/>
                <a:cs typeface="Nunito"/>
                <a:sym typeface="Nunito"/>
              </a:rPr>
              <a:t> </a:t>
            </a:r>
            <a:endParaRPr lang="vi-VN" sz="1400" dirty="0">
              <a:latin typeface="Nunito"/>
              <a:ea typeface="Nunito"/>
              <a:cs typeface="Nunito"/>
              <a:sym typeface="Nunito"/>
            </a:endParaRPr>
          </a:p>
        </p:txBody>
      </p:sp>
      <p:sp>
        <p:nvSpPr>
          <p:cNvPr id="205" name="Google Shape;205;p32"/>
          <p:cNvSpPr txBox="1">
            <a:spLocks noGrp="1"/>
          </p:cNvSpPr>
          <p:nvPr>
            <p:ph type="title" idx="2"/>
          </p:nvPr>
        </p:nvSpPr>
        <p:spPr>
          <a:xfrm>
            <a:off x="4013250" y="1529209"/>
            <a:ext cx="1117500" cy="841800"/>
          </a:xfrm>
          <a:prstGeom prst="rect">
            <a:avLst/>
          </a:prstGeom>
        </p:spPr>
        <p:txBody>
          <a:bodyPr spcFirstLastPara="1" wrap="square" lIns="91425" tIns="91425" rIns="91425" bIns="91425" anchor="ctr" anchorCtr="0">
            <a:noAutofit/>
          </a:bodyPr>
          <a:lstStyle/>
          <a:p>
            <a:pPr algn="l"/>
            <a:r>
              <a:rPr lang="en-US" sz="6000" b="1" i="0" u="none" strike="noStrike" cap="none" dirty="0">
                <a:solidFill>
                  <a:schemeClr val="bg1"/>
                </a:solidFill>
                <a:effectLst/>
                <a:latin typeface="Cambria Math" panose="02040503050406030204" pitchFamily="18" charset="0"/>
                <a:ea typeface="Cambria Math" panose="02040503050406030204" pitchFamily="18" charset="0"/>
                <a:cs typeface="Arial"/>
                <a:sym typeface="Arial"/>
              </a:rPr>
              <a:t> V</a:t>
            </a:r>
            <a:endParaRPr lang="en" dirty="0">
              <a:latin typeface="Nunito"/>
              <a:ea typeface="Nunito"/>
              <a:cs typeface="Nunito"/>
              <a:sym typeface="Nunito"/>
            </a:endParaRPr>
          </a:p>
        </p:txBody>
      </p:sp>
      <p:pic>
        <p:nvPicPr>
          <p:cNvPr id="206" name="Google Shape;206;p32"/>
          <p:cNvPicPr preferRelativeResize="0"/>
          <p:nvPr/>
        </p:nvPicPr>
        <p:blipFill>
          <a:blip r:embed="rId3">
            <a:alphaModFix/>
          </a:blip>
          <a:stretch>
            <a:fillRect/>
          </a:stretch>
        </p:blipFill>
        <p:spPr>
          <a:xfrm rot="2441034">
            <a:off x="1195983" y="232372"/>
            <a:ext cx="998507" cy="1845582"/>
          </a:xfrm>
          <a:prstGeom prst="rect">
            <a:avLst/>
          </a:prstGeom>
          <a:noFill/>
          <a:ln>
            <a:noFill/>
          </a:ln>
        </p:spPr>
      </p:pic>
      <p:pic>
        <p:nvPicPr>
          <p:cNvPr id="207" name="Google Shape;207;p32"/>
          <p:cNvPicPr preferRelativeResize="0"/>
          <p:nvPr/>
        </p:nvPicPr>
        <p:blipFill>
          <a:blip r:embed="rId3">
            <a:alphaModFix/>
          </a:blip>
          <a:stretch>
            <a:fillRect/>
          </a:stretch>
        </p:blipFill>
        <p:spPr>
          <a:xfrm rot="-10010642">
            <a:off x="7082008" y="2673497"/>
            <a:ext cx="998507" cy="1845582"/>
          </a:xfrm>
          <a:prstGeom prst="rect">
            <a:avLst/>
          </a:prstGeom>
          <a:noFill/>
          <a:ln>
            <a:noFill/>
          </a:ln>
        </p:spPr>
      </p:pic>
    </p:spTree>
    <p:extLst>
      <p:ext uri="{BB962C8B-B14F-4D97-AF65-F5344CB8AC3E}">
        <p14:creationId xmlns:p14="http://schemas.microsoft.com/office/powerpoint/2010/main" val="495290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a:spLocks noGrp="1"/>
          </p:cNvSpPr>
          <p:nvPr>
            <p:ph type="subTitle" idx="2"/>
          </p:nvPr>
        </p:nvSpPr>
        <p:spPr>
          <a:xfrm>
            <a:off x="1609689" y="949117"/>
            <a:ext cx="3468956" cy="3392362"/>
          </a:xfrm>
          <a:prstGeom prst="rect">
            <a:avLst/>
          </a:prstGeom>
        </p:spPr>
        <p:txBody>
          <a:bodyPr spcFirstLastPara="1" wrap="square" lIns="91425" tIns="91425" rIns="91425" bIns="91425" anchor="t" anchorCtr="0">
            <a:noAutofit/>
          </a:bodyPr>
          <a:lstStyle/>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danh</a:t>
            </a:r>
            <a:r>
              <a:rPr lang="en-US" sz="1050" b="1" dirty="0">
                <a:effectLst/>
                <a:latin typeface="Nunito" pitchFamily="2" charset="0"/>
                <a:ea typeface="Calibri" panose="020F0502020204030204" pitchFamily="34" charset="0"/>
                <a:cs typeface="Times New Roman" panose="02020603050405020304" pitchFamily="18" charset="0"/>
              </a:rPr>
              <a:t> sách những phòng có:</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Trạng </a:t>
            </a:r>
            <a:r>
              <a:rPr lang="en-US" sz="1050" dirty="0" err="1">
                <a:effectLst/>
                <a:latin typeface="Nunito" pitchFamily="2" charset="0"/>
                <a:ea typeface="Calibri" panose="020F0502020204030204" pitchFamily="34" charset="0"/>
                <a:cs typeface="Times New Roman" panose="02020603050405020304" pitchFamily="18" charset="0"/>
              </a:rPr>
              <a:t>thái</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Wingdings" panose="05000000000000000000" pitchFamily="2" charset="2"/>
              <a:buChar char="§"/>
            </a:pPr>
            <a:r>
              <a:rPr lang="en-US" sz="1050" dirty="0" err="1">
                <a:effectLst/>
                <a:latin typeface="Nunito" pitchFamily="2" charset="0"/>
                <a:ea typeface="Calibri" panose="020F0502020204030204" pitchFamily="34" charset="0"/>
                <a:cs typeface="Times New Roman" panose="02020603050405020304" pitchFamily="18" charset="0"/>
              </a:rPr>
              <a:t>Trống</a:t>
            </a:r>
            <a:endParaRPr lang="en-US" sz="1050"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0"/>
              </a:spcAft>
              <a:buFont typeface="Wingdings" panose="05000000000000000000" pitchFamily="2" charset="2"/>
              <a:buChar char="§"/>
            </a:pPr>
            <a:r>
              <a:rPr lang="en-US" sz="1050" dirty="0">
                <a:effectLst/>
                <a:latin typeface="Nunito" pitchFamily="2" charset="0"/>
                <a:ea typeface="Calibri" panose="020F0502020204030204" pitchFamily="34" charset="0"/>
                <a:cs typeface="Times New Roman" panose="02020603050405020304" pitchFamily="18" charset="0"/>
              </a:rPr>
              <a:t>Không </a:t>
            </a:r>
            <a:r>
              <a:rPr lang="en-US" sz="1050" dirty="0" err="1">
                <a:effectLst/>
                <a:latin typeface="Nunito" pitchFamily="2" charset="0"/>
                <a:ea typeface="Calibri" panose="020F0502020204030204" pitchFamily="34" charset="0"/>
                <a:cs typeface="Times New Roman" panose="02020603050405020304" pitchFamily="18" charset="0"/>
              </a:rPr>
              <a:t>trống</a:t>
            </a:r>
            <a:endParaRPr lang="en-US" sz="1050"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giá tiền trong </a:t>
            </a:r>
            <a:r>
              <a:rPr lang="en-US" sz="1050" dirty="0" err="1">
                <a:effectLst/>
                <a:latin typeface="Nunito" pitchFamily="2" charset="0"/>
                <a:ea typeface="Calibri" panose="020F0502020204030204" pitchFamily="34" charset="0"/>
                <a:cs typeface="Times New Roman" panose="02020603050405020304" pitchFamily="18" charset="0"/>
              </a:rPr>
              <a:t>khoảng</a:t>
            </a:r>
            <a:r>
              <a:rPr lang="en-US" sz="1050" dirty="0">
                <a:effectLst/>
                <a:latin typeface="Nunito" pitchFamily="2" charset="0"/>
                <a:ea typeface="Calibri" panose="020F0502020204030204" pitchFamily="34" charset="0"/>
                <a:cs typeface="Times New Roman" panose="02020603050405020304" pitchFamily="18" charset="0"/>
              </a:rPr>
              <a:t> {x-y} </a:t>
            </a:r>
            <a:r>
              <a:rPr lang="en-US" sz="1050" dirty="0" err="1">
                <a:effectLst/>
                <a:latin typeface="Nunito" pitchFamily="2" charset="0"/>
                <a:ea typeface="Calibri" panose="020F0502020204030204" pitchFamily="34" charset="0"/>
                <a:cs typeface="Times New Roman" panose="02020603050405020304" pitchFamily="18" charset="0"/>
              </a:rPr>
              <a:t>hoặc</a:t>
            </a:r>
            <a:r>
              <a:rPr lang="en-US" sz="1050" dirty="0">
                <a:effectLst/>
                <a:latin typeface="Nunito" pitchFamily="2" charset="0"/>
                <a:ea typeface="Calibri" panose="020F0502020204030204" pitchFamily="34" charset="0"/>
                <a:cs typeface="Times New Roman" panose="02020603050405020304" pitchFamily="18" charset="0"/>
              </a:rPr>
              <a:t> {specific value}</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hạng</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Wingdings" panose="05000000000000000000" pitchFamily="2" charset="2"/>
              <a:buChar char="§"/>
            </a:pPr>
            <a:r>
              <a:rPr lang="en-US" sz="1050" dirty="0">
                <a:effectLst/>
                <a:latin typeface="Nunito" pitchFamily="2" charset="0"/>
                <a:ea typeface="Calibri" panose="020F0502020204030204" pitchFamily="34" charset="0"/>
                <a:cs typeface="Times New Roman" panose="02020603050405020304" pitchFamily="18" charset="0"/>
              </a:rPr>
              <a:t>VIP</a:t>
            </a:r>
          </a:p>
          <a:p>
            <a:pPr marL="171450" marR="0" lvl="0" indent="-171450">
              <a:lnSpc>
                <a:spcPct val="120000"/>
              </a:lnSpc>
              <a:spcBef>
                <a:spcPts val="0"/>
              </a:spcBef>
              <a:spcAft>
                <a:spcPts val="0"/>
              </a:spcAft>
              <a:buFont typeface="Wingdings" panose="05000000000000000000" pitchFamily="2" charset="2"/>
              <a:buChar char="§"/>
            </a:pPr>
            <a:r>
              <a:rPr lang="en-US" sz="1050" dirty="0">
                <a:effectLst/>
                <a:latin typeface="Nunito" pitchFamily="2" charset="0"/>
                <a:ea typeface="Calibri" panose="020F0502020204030204" pitchFamily="34" charset="0"/>
                <a:cs typeface="Times New Roman" panose="02020603050405020304" pitchFamily="18" charset="0"/>
              </a:rPr>
              <a:t>Thường</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phiếu</a:t>
            </a:r>
            <a:r>
              <a:rPr lang="en-US" sz="1050" b="1" dirty="0">
                <a:effectLst/>
                <a:latin typeface="Nunito" pitchFamily="2" charset="0"/>
                <a:ea typeface="Calibri" panose="020F0502020204030204" pitchFamily="34" charset="0"/>
                <a:cs typeface="Times New Roman" panose="02020603050405020304" pitchFamily="18" charset="0"/>
              </a:rPr>
              <a:t> thuê/</a:t>
            </a:r>
            <a:r>
              <a:rPr lang="en-US" sz="1050" b="1" dirty="0" err="1">
                <a:effectLst/>
                <a:latin typeface="Nunito" pitchFamily="2" charset="0"/>
                <a:ea typeface="Calibri" panose="020F0502020204030204" pitchFamily="34" charset="0"/>
                <a:cs typeface="Times New Roman" panose="02020603050405020304" pitchFamily="18" charset="0"/>
              </a:rPr>
              <a:t>phiếu</a:t>
            </a:r>
            <a:r>
              <a:rPr lang="en-US" sz="1050" b="1" dirty="0">
                <a:effectLst/>
                <a:latin typeface="Nunito" pitchFamily="2" charset="0"/>
                <a:ea typeface="Calibri" panose="020F0502020204030204" pitchFamily="34" charset="0"/>
                <a:cs typeface="Times New Roman" panose="02020603050405020304" pitchFamily="18" charset="0"/>
              </a:rPr>
              <a:t> đặt phòng có:</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CCCD {x}</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Ngày thuê/trả trong </a:t>
            </a:r>
            <a:r>
              <a:rPr lang="en-US" sz="1050" dirty="0" err="1">
                <a:effectLst/>
                <a:latin typeface="Nunito" pitchFamily="2" charset="0"/>
                <a:ea typeface="Calibri" panose="020F0502020204030204" pitchFamily="34" charset="0"/>
                <a:cs typeface="Times New Roman" panose="02020603050405020304" pitchFamily="18" charset="0"/>
              </a:rPr>
              <a:t>khoảng</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x→y</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hoặc</a:t>
            </a:r>
            <a:r>
              <a:rPr lang="en-US" sz="1050" dirty="0">
                <a:effectLst/>
                <a:latin typeface="Nunito" pitchFamily="2" charset="0"/>
                <a:ea typeface="Calibri" panose="020F0502020204030204" pitchFamily="34" charset="0"/>
                <a:cs typeface="Times New Roman" panose="02020603050405020304" pitchFamily="18" charset="0"/>
              </a:rPr>
              <a:t> {specific value}</a:t>
            </a:r>
          </a:p>
          <a:p>
            <a:pPr marL="171450" marR="0" lvl="0" indent="-171450">
              <a:lnSpc>
                <a:spcPct val="120000"/>
              </a:lnSpc>
              <a:spcBef>
                <a:spcPts val="0"/>
              </a:spcBef>
              <a:spcAft>
                <a:spcPts val="80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Tiền </a:t>
            </a:r>
            <a:r>
              <a:rPr lang="en-US" sz="1050" dirty="0" err="1">
                <a:effectLst/>
                <a:latin typeface="Nunito" pitchFamily="2" charset="0"/>
                <a:ea typeface="Calibri" panose="020F0502020204030204" pitchFamily="34" charset="0"/>
                <a:cs typeface="Times New Roman" panose="02020603050405020304" pitchFamily="18" charset="0"/>
              </a:rPr>
              <a:t>cọc</a:t>
            </a:r>
            <a:r>
              <a:rPr lang="en-US" sz="1050" dirty="0">
                <a:effectLst/>
                <a:latin typeface="Nunito" pitchFamily="2" charset="0"/>
                <a:ea typeface="Calibri" panose="020F0502020204030204" pitchFamily="34" charset="0"/>
                <a:cs typeface="Times New Roman" panose="02020603050405020304" pitchFamily="18" charset="0"/>
              </a:rPr>
              <a:t> trong </a:t>
            </a:r>
            <a:r>
              <a:rPr lang="en-US" sz="1050" dirty="0" err="1">
                <a:effectLst/>
                <a:latin typeface="Nunito" pitchFamily="2" charset="0"/>
                <a:ea typeface="Calibri" panose="020F0502020204030204" pitchFamily="34" charset="0"/>
                <a:cs typeface="Times New Roman" panose="02020603050405020304" pitchFamily="18" charset="0"/>
              </a:rPr>
              <a:t>khoảng</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x→y</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hoặc</a:t>
            </a:r>
            <a:r>
              <a:rPr lang="en-US" sz="1050" dirty="0">
                <a:effectLst/>
                <a:latin typeface="Nunito" pitchFamily="2" charset="0"/>
                <a:ea typeface="Calibri" panose="020F0502020204030204" pitchFamily="34" charset="0"/>
                <a:cs typeface="Times New Roman" panose="02020603050405020304" pitchFamily="18" charset="0"/>
              </a:rPr>
              <a:t> {specific value}</a:t>
            </a:r>
          </a:p>
          <a:p>
            <a:pPr marL="171450" marR="0" lvl="0" indent="-171450">
              <a:lnSpc>
                <a:spcPct val="120000"/>
              </a:lnSpc>
              <a:spcBef>
                <a:spcPts val="0"/>
              </a:spcBef>
              <a:spcAft>
                <a:spcPts val="0"/>
              </a:spcAft>
              <a:buFont typeface="Wingdings" panose="05000000000000000000" pitchFamily="2" charset="2"/>
              <a:buChar char="§"/>
            </a:pPr>
            <a:endParaRPr lang="en-US" sz="1050" dirty="0">
              <a:effectLst/>
              <a:latin typeface="Nunito" pitchFamily="2" charset="0"/>
              <a:ea typeface="Calibri" panose="020F0502020204030204" pitchFamily="34" charset="0"/>
              <a:cs typeface="Times New Roman" panose="02020603050405020304" pitchFamily="18" charset="0"/>
            </a:endParaRPr>
          </a:p>
        </p:txBody>
      </p:sp>
      <p:sp>
        <p:nvSpPr>
          <p:cNvPr id="273" name="Google Shape;273;p36"/>
          <p:cNvSpPr txBox="1">
            <a:spLocks noGrp="1"/>
          </p:cNvSpPr>
          <p:nvPr>
            <p:ph type="title"/>
          </p:nvPr>
        </p:nvSpPr>
        <p:spPr>
          <a:xfrm>
            <a:off x="1162496" y="4484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1. Đặt phòng, thuê phòng, quản lý khách hàng </a:t>
            </a:r>
            <a:endParaRPr sz="2000" dirty="0"/>
          </a:p>
        </p:txBody>
      </p:sp>
      <p:grpSp>
        <p:nvGrpSpPr>
          <p:cNvPr id="284" name="Google Shape;284;p36"/>
          <p:cNvGrpSpPr/>
          <p:nvPr/>
        </p:nvGrpSpPr>
        <p:grpSpPr>
          <a:xfrm>
            <a:off x="837746" y="1256357"/>
            <a:ext cx="649500" cy="649500"/>
            <a:chOff x="1901238" y="3958744"/>
            <a:chExt cx="649500" cy="649500"/>
          </a:xfrm>
        </p:grpSpPr>
        <p:sp>
          <p:nvSpPr>
            <p:cNvPr id="285" name="Google Shape;285;p36"/>
            <p:cNvSpPr/>
            <p:nvPr/>
          </p:nvSpPr>
          <p:spPr>
            <a:xfrm>
              <a:off x="1901238" y="395874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2023681" y="4060977"/>
              <a:ext cx="404614" cy="445033"/>
            </a:xfrm>
            <a:custGeom>
              <a:avLst/>
              <a:gdLst/>
              <a:ahLst/>
              <a:cxnLst/>
              <a:rect l="l" t="t" r="r" b="b"/>
              <a:pathLst>
                <a:path w="14385" h="15822" extrusionOk="0">
                  <a:moveTo>
                    <a:pt x="9006" y="4395"/>
                  </a:moveTo>
                  <a:cubicBezTo>
                    <a:pt x="9103" y="4513"/>
                    <a:pt x="9195" y="4622"/>
                    <a:pt x="9289" y="4735"/>
                  </a:cubicBezTo>
                  <a:cubicBezTo>
                    <a:pt x="9156" y="4848"/>
                    <a:pt x="9033" y="4955"/>
                    <a:pt x="8908" y="5060"/>
                  </a:cubicBezTo>
                  <a:cubicBezTo>
                    <a:pt x="8775" y="5172"/>
                    <a:pt x="8641" y="5281"/>
                    <a:pt x="8505" y="5391"/>
                  </a:cubicBezTo>
                  <a:cubicBezTo>
                    <a:pt x="8488" y="5405"/>
                    <a:pt x="8467" y="5421"/>
                    <a:pt x="8447" y="5421"/>
                  </a:cubicBezTo>
                  <a:cubicBezTo>
                    <a:pt x="8233" y="5422"/>
                    <a:pt x="8021" y="5422"/>
                    <a:pt x="7782" y="5422"/>
                  </a:cubicBezTo>
                  <a:cubicBezTo>
                    <a:pt x="8201" y="5071"/>
                    <a:pt x="8602" y="4735"/>
                    <a:pt x="9006" y="4395"/>
                  </a:cubicBezTo>
                  <a:close/>
                  <a:moveTo>
                    <a:pt x="5612" y="5001"/>
                  </a:moveTo>
                  <a:cubicBezTo>
                    <a:pt x="5463" y="5001"/>
                    <a:pt x="5374" y="5088"/>
                    <a:pt x="5374" y="5237"/>
                  </a:cubicBezTo>
                  <a:cubicBezTo>
                    <a:pt x="5374" y="5380"/>
                    <a:pt x="5470" y="5476"/>
                    <a:pt x="5613" y="5478"/>
                  </a:cubicBezTo>
                  <a:cubicBezTo>
                    <a:pt x="5730" y="5478"/>
                    <a:pt x="5863" y="5377"/>
                    <a:pt x="5852" y="5237"/>
                  </a:cubicBezTo>
                  <a:cubicBezTo>
                    <a:pt x="5845" y="5094"/>
                    <a:pt x="5757" y="5001"/>
                    <a:pt x="5612" y="5001"/>
                  </a:cubicBezTo>
                  <a:close/>
                  <a:moveTo>
                    <a:pt x="4739" y="5281"/>
                  </a:moveTo>
                  <a:cubicBezTo>
                    <a:pt x="4586" y="5281"/>
                    <a:pt x="4493" y="5374"/>
                    <a:pt x="4493" y="5527"/>
                  </a:cubicBezTo>
                  <a:cubicBezTo>
                    <a:pt x="4493" y="5669"/>
                    <a:pt x="4592" y="5759"/>
                    <a:pt x="4747" y="5759"/>
                  </a:cubicBezTo>
                  <a:cubicBezTo>
                    <a:pt x="4883" y="5759"/>
                    <a:pt x="4969" y="5669"/>
                    <a:pt x="4969" y="5526"/>
                  </a:cubicBezTo>
                  <a:cubicBezTo>
                    <a:pt x="4968" y="5383"/>
                    <a:pt x="4876" y="5284"/>
                    <a:pt x="4743" y="5281"/>
                  </a:cubicBezTo>
                  <a:cubicBezTo>
                    <a:pt x="4742" y="5281"/>
                    <a:pt x="4741" y="5281"/>
                    <a:pt x="4739" y="5281"/>
                  </a:cubicBezTo>
                  <a:close/>
                  <a:moveTo>
                    <a:pt x="5456" y="5916"/>
                  </a:moveTo>
                  <a:cubicBezTo>
                    <a:pt x="5313" y="5916"/>
                    <a:pt x="5216" y="6026"/>
                    <a:pt x="5217" y="6161"/>
                  </a:cubicBezTo>
                  <a:cubicBezTo>
                    <a:pt x="5217" y="6276"/>
                    <a:pt x="5316" y="6397"/>
                    <a:pt x="5446" y="6397"/>
                  </a:cubicBezTo>
                  <a:cubicBezTo>
                    <a:pt x="5449" y="6397"/>
                    <a:pt x="5452" y="6397"/>
                    <a:pt x="5455" y="6397"/>
                  </a:cubicBezTo>
                  <a:cubicBezTo>
                    <a:pt x="5599" y="6390"/>
                    <a:pt x="5695" y="6302"/>
                    <a:pt x="5695" y="6161"/>
                  </a:cubicBezTo>
                  <a:cubicBezTo>
                    <a:pt x="5695" y="6008"/>
                    <a:pt x="5612" y="5923"/>
                    <a:pt x="5472" y="5916"/>
                  </a:cubicBezTo>
                  <a:cubicBezTo>
                    <a:pt x="5466" y="5916"/>
                    <a:pt x="5461" y="5916"/>
                    <a:pt x="5456" y="5916"/>
                  </a:cubicBezTo>
                  <a:close/>
                  <a:moveTo>
                    <a:pt x="7553" y="5902"/>
                  </a:moveTo>
                  <a:cubicBezTo>
                    <a:pt x="7663" y="5902"/>
                    <a:pt x="7776" y="5902"/>
                    <a:pt x="7897" y="5902"/>
                  </a:cubicBezTo>
                  <a:cubicBezTo>
                    <a:pt x="7741" y="6035"/>
                    <a:pt x="7606" y="6151"/>
                    <a:pt x="7472" y="6267"/>
                  </a:cubicBezTo>
                  <a:cubicBezTo>
                    <a:pt x="7339" y="6377"/>
                    <a:pt x="7205" y="6488"/>
                    <a:pt x="7070" y="6599"/>
                  </a:cubicBezTo>
                  <a:cubicBezTo>
                    <a:pt x="6992" y="6665"/>
                    <a:pt x="6917" y="6734"/>
                    <a:pt x="6837" y="6795"/>
                  </a:cubicBezTo>
                  <a:cubicBezTo>
                    <a:pt x="6812" y="6814"/>
                    <a:pt x="6775" y="6823"/>
                    <a:pt x="6735" y="6823"/>
                  </a:cubicBezTo>
                  <a:cubicBezTo>
                    <a:pt x="6667" y="6823"/>
                    <a:pt x="6592" y="6798"/>
                    <a:pt x="6557" y="6755"/>
                  </a:cubicBezTo>
                  <a:cubicBezTo>
                    <a:pt x="6473" y="6653"/>
                    <a:pt x="6475" y="6546"/>
                    <a:pt x="6551" y="6468"/>
                  </a:cubicBezTo>
                  <a:cubicBezTo>
                    <a:pt x="6650" y="6369"/>
                    <a:pt x="6758" y="6281"/>
                    <a:pt x="6864" y="6191"/>
                  </a:cubicBezTo>
                  <a:cubicBezTo>
                    <a:pt x="6963" y="6106"/>
                    <a:pt x="7063" y="6022"/>
                    <a:pt x="7165" y="5942"/>
                  </a:cubicBezTo>
                  <a:cubicBezTo>
                    <a:pt x="7183" y="5925"/>
                    <a:pt x="7208" y="5903"/>
                    <a:pt x="7230" y="5903"/>
                  </a:cubicBezTo>
                  <a:cubicBezTo>
                    <a:pt x="7337" y="5902"/>
                    <a:pt x="7443" y="5902"/>
                    <a:pt x="7553" y="5902"/>
                  </a:cubicBezTo>
                  <a:close/>
                  <a:moveTo>
                    <a:pt x="9256" y="6834"/>
                  </a:moveTo>
                  <a:cubicBezTo>
                    <a:pt x="9463" y="6834"/>
                    <a:pt x="9634" y="7020"/>
                    <a:pt x="9630" y="7212"/>
                  </a:cubicBezTo>
                  <a:cubicBezTo>
                    <a:pt x="9627" y="7396"/>
                    <a:pt x="9472" y="7579"/>
                    <a:pt x="9272" y="7579"/>
                  </a:cubicBezTo>
                  <a:cubicBezTo>
                    <a:pt x="9264" y="7579"/>
                    <a:pt x="9256" y="7579"/>
                    <a:pt x="9248" y="7578"/>
                  </a:cubicBezTo>
                  <a:cubicBezTo>
                    <a:pt x="9244" y="7579"/>
                    <a:pt x="9241" y="7579"/>
                    <a:pt x="9238" y="7579"/>
                  </a:cubicBezTo>
                  <a:cubicBezTo>
                    <a:pt x="9024" y="7579"/>
                    <a:pt x="8873" y="7397"/>
                    <a:pt x="8877" y="7204"/>
                  </a:cubicBezTo>
                  <a:cubicBezTo>
                    <a:pt x="8880" y="7003"/>
                    <a:pt x="9040" y="6836"/>
                    <a:pt x="9256" y="6834"/>
                  </a:cubicBezTo>
                  <a:close/>
                  <a:moveTo>
                    <a:pt x="9252" y="6348"/>
                  </a:moveTo>
                  <a:cubicBezTo>
                    <a:pt x="8781" y="6348"/>
                    <a:pt x="8414" y="6701"/>
                    <a:pt x="8396" y="7168"/>
                  </a:cubicBezTo>
                  <a:cubicBezTo>
                    <a:pt x="8375" y="7712"/>
                    <a:pt x="8792" y="8068"/>
                    <a:pt x="9241" y="8068"/>
                  </a:cubicBezTo>
                  <a:cubicBezTo>
                    <a:pt x="9243" y="8068"/>
                    <a:pt x="9244" y="8068"/>
                    <a:pt x="9246" y="8068"/>
                  </a:cubicBezTo>
                  <a:cubicBezTo>
                    <a:pt x="9730" y="8067"/>
                    <a:pt x="10109" y="7707"/>
                    <a:pt x="10109" y="7208"/>
                  </a:cubicBezTo>
                  <a:cubicBezTo>
                    <a:pt x="10111" y="6713"/>
                    <a:pt x="9733" y="6348"/>
                    <a:pt x="9255" y="6348"/>
                  </a:cubicBezTo>
                  <a:cubicBezTo>
                    <a:pt x="9254" y="6348"/>
                    <a:pt x="9253" y="6348"/>
                    <a:pt x="9252" y="6348"/>
                  </a:cubicBezTo>
                  <a:close/>
                  <a:moveTo>
                    <a:pt x="4231" y="7716"/>
                  </a:moveTo>
                  <a:cubicBezTo>
                    <a:pt x="4283" y="7716"/>
                    <a:pt x="4345" y="7742"/>
                    <a:pt x="4372" y="7781"/>
                  </a:cubicBezTo>
                  <a:cubicBezTo>
                    <a:pt x="4419" y="7849"/>
                    <a:pt x="4409" y="7929"/>
                    <a:pt x="4347" y="7980"/>
                  </a:cubicBezTo>
                  <a:cubicBezTo>
                    <a:pt x="4302" y="8018"/>
                    <a:pt x="4253" y="8058"/>
                    <a:pt x="4205" y="8099"/>
                  </a:cubicBezTo>
                  <a:cubicBezTo>
                    <a:pt x="4174" y="8043"/>
                    <a:pt x="4142" y="7986"/>
                    <a:pt x="4112" y="7927"/>
                  </a:cubicBezTo>
                  <a:cubicBezTo>
                    <a:pt x="4082" y="7870"/>
                    <a:pt x="4123" y="7755"/>
                    <a:pt x="4180" y="7727"/>
                  </a:cubicBezTo>
                  <a:cubicBezTo>
                    <a:pt x="4194" y="7719"/>
                    <a:pt x="4212" y="7716"/>
                    <a:pt x="4231" y="7716"/>
                  </a:cubicBezTo>
                  <a:close/>
                  <a:moveTo>
                    <a:pt x="4253" y="7232"/>
                  </a:moveTo>
                  <a:cubicBezTo>
                    <a:pt x="4202" y="7232"/>
                    <a:pt x="4150" y="7238"/>
                    <a:pt x="4098" y="7250"/>
                  </a:cubicBezTo>
                  <a:cubicBezTo>
                    <a:pt x="3758" y="7329"/>
                    <a:pt x="3538" y="7663"/>
                    <a:pt x="3644" y="8028"/>
                  </a:cubicBezTo>
                  <a:cubicBezTo>
                    <a:pt x="3680" y="8156"/>
                    <a:pt x="3746" y="8276"/>
                    <a:pt x="3791" y="8403"/>
                  </a:cubicBezTo>
                  <a:cubicBezTo>
                    <a:pt x="3842" y="8553"/>
                    <a:pt x="3976" y="8676"/>
                    <a:pt x="4135" y="8676"/>
                  </a:cubicBezTo>
                  <a:cubicBezTo>
                    <a:pt x="4149" y="8676"/>
                    <a:pt x="4163" y="8675"/>
                    <a:pt x="4177" y="8674"/>
                  </a:cubicBezTo>
                  <a:cubicBezTo>
                    <a:pt x="4190" y="8675"/>
                    <a:pt x="4202" y="8675"/>
                    <a:pt x="4215" y="8675"/>
                  </a:cubicBezTo>
                  <a:cubicBezTo>
                    <a:pt x="4330" y="8675"/>
                    <a:pt x="4421" y="8622"/>
                    <a:pt x="4494" y="8524"/>
                  </a:cubicBezTo>
                  <a:cubicBezTo>
                    <a:pt x="4535" y="8467"/>
                    <a:pt x="4579" y="8410"/>
                    <a:pt x="4634" y="8368"/>
                  </a:cubicBezTo>
                  <a:cubicBezTo>
                    <a:pt x="4838" y="8207"/>
                    <a:pt x="4911" y="8003"/>
                    <a:pt x="4866" y="7748"/>
                  </a:cubicBezTo>
                  <a:cubicBezTo>
                    <a:pt x="4807" y="7424"/>
                    <a:pt x="4543" y="7232"/>
                    <a:pt x="4253" y="7232"/>
                  </a:cubicBezTo>
                  <a:close/>
                  <a:moveTo>
                    <a:pt x="6680" y="8434"/>
                  </a:moveTo>
                  <a:cubicBezTo>
                    <a:pt x="6837" y="8665"/>
                    <a:pt x="6992" y="8852"/>
                    <a:pt x="7059" y="9091"/>
                  </a:cubicBezTo>
                  <a:cubicBezTo>
                    <a:pt x="7099" y="9238"/>
                    <a:pt x="6995" y="9425"/>
                    <a:pt x="6851" y="9487"/>
                  </a:cubicBezTo>
                  <a:cubicBezTo>
                    <a:pt x="6798" y="9510"/>
                    <a:pt x="6745" y="9521"/>
                    <a:pt x="6693" y="9521"/>
                  </a:cubicBezTo>
                  <a:cubicBezTo>
                    <a:pt x="6509" y="9521"/>
                    <a:pt x="6346" y="9382"/>
                    <a:pt x="6316" y="9164"/>
                  </a:cubicBezTo>
                  <a:cubicBezTo>
                    <a:pt x="6309" y="9118"/>
                    <a:pt x="6326" y="9061"/>
                    <a:pt x="6349" y="9016"/>
                  </a:cubicBezTo>
                  <a:cubicBezTo>
                    <a:pt x="6452" y="8828"/>
                    <a:pt x="6561" y="8641"/>
                    <a:pt x="6680" y="8434"/>
                  </a:cubicBezTo>
                  <a:close/>
                  <a:moveTo>
                    <a:pt x="9513" y="9345"/>
                  </a:moveTo>
                  <a:cubicBezTo>
                    <a:pt x="9655" y="9345"/>
                    <a:pt x="9758" y="9469"/>
                    <a:pt x="9771" y="9620"/>
                  </a:cubicBezTo>
                  <a:cubicBezTo>
                    <a:pt x="9783" y="9749"/>
                    <a:pt x="9626" y="9908"/>
                    <a:pt x="9498" y="9908"/>
                  </a:cubicBezTo>
                  <a:cubicBezTo>
                    <a:pt x="9492" y="9908"/>
                    <a:pt x="9486" y="9908"/>
                    <a:pt x="9480" y="9907"/>
                  </a:cubicBezTo>
                  <a:cubicBezTo>
                    <a:pt x="9331" y="9890"/>
                    <a:pt x="9205" y="9787"/>
                    <a:pt x="9209" y="9614"/>
                  </a:cubicBezTo>
                  <a:cubicBezTo>
                    <a:pt x="9211" y="9452"/>
                    <a:pt x="9320" y="9346"/>
                    <a:pt x="9492" y="9346"/>
                  </a:cubicBezTo>
                  <a:cubicBezTo>
                    <a:pt x="9499" y="9345"/>
                    <a:pt x="9506" y="9345"/>
                    <a:pt x="9513" y="9345"/>
                  </a:cubicBezTo>
                  <a:close/>
                  <a:moveTo>
                    <a:pt x="6687" y="7838"/>
                  </a:moveTo>
                  <a:cubicBezTo>
                    <a:pt x="6626" y="7838"/>
                    <a:pt x="6567" y="7861"/>
                    <a:pt x="6519" y="7911"/>
                  </a:cubicBezTo>
                  <a:cubicBezTo>
                    <a:pt x="6305" y="8132"/>
                    <a:pt x="6121" y="8379"/>
                    <a:pt x="5978" y="8652"/>
                  </a:cubicBezTo>
                  <a:cubicBezTo>
                    <a:pt x="5872" y="8853"/>
                    <a:pt x="5804" y="9063"/>
                    <a:pt x="5846" y="9302"/>
                  </a:cubicBezTo>
                  <a:cubicBezTo>
                    <a:pt x="5920" y="9691"/>
                    <a:pt x="6263" y="10004"/>
                    <a:pt x="6598" y="10004"/>
                  </a:cubicBezTo>
                  <a:cubicBezTo>
                    <a:pt x="6607" y="10004"/>
                    <a:pt x="6616" y="10004"/>
                    <a:pt x="6625" y="10003"/>
                  </a:cubicBezTo>
                  <a:cubicBezTo>
                    <a:pt x="6968" y="10002"/>
                    <a:pt x="7202" y="9900"/>
                    <a:pt x="7370" y="9678"/>
                  </a:cubicBezTo>
                  <a:cubicBezTo>
                    <a:pt x="7605" y="9370"/>
                    <a:pt x="7599" y="9041"/>
                    <a:pt x="7430" y="8709"/>
                  </a:cubicBezTo>
                  <a:cubicBezTo>
                    <a:pt x="7285" y="8425"/>
                    <a:pt x="7099" y="8166"/>
                    <a:pt x="6884" y="7931"/>
                  </a:cubicBezTo>
                  <a:cubicBezTo>
                    <a:pt x="6828" y="7870"/>
                    <a:pt x="6757" y="7838"/>
                    <a:pt x="6687" y="7838"/>
                  </a:cubicBezTo>
                  <a:close/>
                  <a:moveTo>
                    <a:pt x="3866" y="10030"/>
                  </a:moveTo>
                  <a:cubicBezTo>
                    <a:pt x="3901" y="10108"/>
                    <a:pt x="3935" y="10175"/>
                    <a:pt x="3963" y="10244"/>
                  </a:cubicBezTo>
                  <a:cubicBezTo>
                    <a:pt x="3996" y="10323"/>
                    <a:pt x="3951" y="10373"/>
                    <a:pt x="3886" y="10408"/>
                  </a:cubicBezTo>
                  <a:cubicBezTo>
                    <a:pt x="3861" y="10421"/>
                    <a:pt x="3836" y="10427"/>
                    <a:pt x="3813" y="10427"/>
                  </a:cubicBezTo>
                  <a:cubicBezTo>
                    <a:pt x="3772" y="10427"/>
                    <a:pt x="3735" y="10406"/>
                    <a:pt x="3709" y="10367"/>
                  </a:cubicBezTo>
                  <a:cubicBezTo>
                    <a:pt x="3668" y="10310"/>
                    <a:pt x="3654" y="10244"/>
                    <a:pt x="3716" y="10186"/>
                  </a:cubicBezTo>
                  <a:cubicBezTo>
                    <a:pt x="3765" y="10136"/>
                    <a:pt x="3813" y="10084"/>
                    <a:pt x="3866" y="10030"/>
                  </a:cubicBezTo>
                  <a:close/>
                  <a:moveTo>
                    <a:pt x="9017" y="8577"/>
                  </a:moveTo>
                  <a:cubicBezTo>
                    <a:pt x="8981" y="8577"/>
                    <a:pt x="8946" y="8585"/>
                    <a:pt x="8914" y="8603"/>
                  </a:cubicBezTo>
                  <a:cubicBezTo>
                    <a:pt x="8809" y="8658"/>
                    <a:pt x="8734" y="8781"/>
                    <a:pt x="8816" y="8945"/>
                  </a:cubicBezTo>
                  <a:cubicBezTo>
                    <a:pt x="8846" y="9005"/>
                    <a:pt x="8878" y="9063"/>
                    <a:pt x="8902" y="9106"/>
                  </a:cubicBezTo>
                  <a:cubicBezTo>
                    <a:pt x="8847" y="9204"/>
                    <a:pt x="8798" y="9290"/>
                    <a:pt x="8745" y="9381"/>
                  </a:cubicBezTo>
                  <a:lnTo>
                    <a:pt x="8567" y="9381"/>
                  </a:lnTo>
                  <a:cubicBezTo>
                    <a:pt x="8416" y="9381"/>
                    <a:pt x="8324" y="9474"/>
                    <a:pt x="8324" y="9624"/>
                  </a:cubicBezTo>
                  <a:cubicBezTo>
                    <a:pt x="8324" y="9773"/>
                    <a:pt x="8411" y="9858"/>
                    <a:pt x="8564" y="9858"/>
                  </a:cubicBezTo>
                  <a:lnTo>
                    <a:pt x="8752" y="9858"/>
                  </a:lnTo>
                  <a:cubicBezTo>
                    <a:pt x="8768" y="9893"/>
                    <a:pt x="8777" y="9927"/>
                    <a:pt x="8796" y="9950"/>
                  </a:cubicBezTo>
                  <a:cubicBezTo>
                    <a:pt x="8893" y="10073"/>
                    <a:pt x="8902" y="10183"/>
                    <a:pt x="8805" y="10322"/>
                  </a:cubicBezTo>
                  <a:cubicBezTo>
                    <a:pt x="8737" y="10421"/>
                    <a:pt x="8781" y="10586"/>
                    <a:pt x="8924" y="10643"/>
                  </a:cubicBezTo>
                  <a:cubicBezTo>
                    <a:pt x="8958" y="10657"/>
                    <a:pt x="8993" y="10664"/>
                    <a:pt x="9026" y="10664"/>
                  </a:cubicBezTo>
                  <a:cubicBezTo>
                    <a:pt x="9114" y="10664"/>
                    <a:pt x="9193" y="10614"/>
                    <a:pt x="9245" y="10520"/>
                  </a:cubicBezTo>
                  <a:cubicBezTo>
                    <a:pt x="9284" y="10445"/>
                    <a:pt x="9322" y="10372"/>
                    <a:pt x="9404" y="10372"/>
                  </a:cubicBezTo>
                  <a:cubicBezTo>
                    <a:pt x="9424" y="10372"/>
                    <a:pt x="9447" y="10377"/>
                    <a:pt x="9474" y="10387"/>
                  </a:cubicBezTo>
                  <a:cubicBezTo>
                    <a:pt x="9478" y="10389"/>
                    <a:pt x="9482" y="10390"/>
                    <a:pt x="9487" y="10390"/>
                  </a:cubicBezTo>
                  <a:cubicBezTo>
                    <a:pt x="9492" y="10390"/>
                    <a:pt x="9497" y="10389"/>
                    <a:pt x="9501" y="10387"/>
                  </a:cubicBezTo>
                  <a:cubicBezTo>
                    <a:pt x="9527" y="10377"/>
                    <a:pt x="9550" y="10372"/>
                    <a:pt x="9570" y="10372"/>
                  </a:cubicBezTo>
                  <a:cubicBezTo>
                    <a:pt x="9650" y="10372"/>
                    <a:pt x="9688" y="10445"/>
                    <a:pt x="9723" y="10520"/>
                  </a:cubicBezTo>
                  <a:cubicBezTo>
                    <a:pt x="9729" y="10530"/>
                    <a:pt x="9734" y="10541"/>
                    <a:pt x="9740" y="10550"/>
                  </a:cubicBezTo>
                  <a:cubicBezTo>
                    <a:pt x="9787" y="10625"/>
                    <a:pt x="9859" y="10665"/>
                    <a:pt x="9939" y="10665"/>
                  </a:cubicBezTo>
                  <a:cubicBezTo>
                    <a:pt x="9946" y="10665"/>
                    <a:pt x="9953" y="10665"/>
                    <a:pt x="9959" y="10664"/>
                  </a:cubicBezTo>
                  <a:cubicBezTo>
                    <a:pt x="10048" y="10660"/>
                    <a:pt x="10129" y="10619"/>
                    <a:pt x="10166" y="10520"/>
                  </a:cubicBezTo>
                  <a:cubicBezTo>
                    <a:pt x="10211" y="10394"/>
                    <a:pt x="10162" y="10289"/>
                    <a:pt x="10097" y="10194"/>
                  </a:cubicBezTo>
                  <a:cubicBezTo>
                    <a:pt x="10060" y="10141"/>
                    <a:pt x="10072" y="10111"/>
                    <a:pt x="10099" y="10069"/>
                  </a:cubicBezTo>
                  <a:cubicBezTo>
                    <a:pt x="10130" y="10023"/>
                    <a:pt x="10169" y="9978"/>
                    <a:pt x="10183" y="9928"/>
                  </a:cubicBezTo>
                  <a:cubicBezTo>
                    <a:pt x="10201" y="9867"/>
                    <a:pt x="10236" y="9856"/>
                    <a:pt x="10286" y="9856"/>
                  </a:cubicBezTo>
                  <a:cubicBezTo>
                    <a:pt x="10290" y="9856"/>
                    <a:pt x="10294" y="9856"/>
                    <a:pt x="10297" y="9856"/>
                  </a:cubicBezTo>
                  <a:cubicBezTo>
                    <a:pt x="10323" y="9857"/>
                    <a:pt x="10348" y="9858"/>
                    <a:pt x="10373" y="9858"/>
                  </a:cubicBezTo>
                  <a:cubicBezTo>
                    <a:pt x="10416" y="9858"/>
                    <a:pt x="10458" y="9855"/>
                    <a:pt x="10498" y="9844"/>
                  </a:cubicBezTo>
                  <a:cubicBezTo>
                    <a:pt x="10604" y="9814"/>
                    <a:pt x="10674" y="9688"/>
                    <a:pt x="10655" y="9593"/>
                  </a:cubicBezTo>
                  <a:cubicBezTo>
                    <a:pt x="10628" y="9464"/>
                    <a:pt x="10535" y="9382"/>
                    <a:pt x="10411" y="9381"/>
                  </a:cubicBezTo>
                  <a:cubicBezTo>
                    <a:pt x="10382" y="9381"/>
                    <a:pt x="10354" y="9382"/>
                    <a:pt x="10325" y="9382"/>
                  </a:cubicBezTo>
                  <a:cubicBezTo>
                    <a:pt x="10303" y="9382"/>
                    <a:pt x="10282" y="9381"/>
                    <a:pt x="10261" y="9380"/>
                  </a:cubicBezTo>
                  <a:cubicBezTo>
                    <a:pt x="10239" y="9377"/>
                    <a:pt x="10210" y="9363"/>
                    <a:pt x="10198" y="9346"/>
                  </a:cubicBezTo>
                  <a:cubicBezTo>
                    <a:pt x="10156" y="9276"/>
                    <a:pt x="10121" y="9205"/>
                    <a:pt x="10084" y="9135"/>
                  </a:cubicBezTo>
                  <a:cubicBezTo>
                    <a:pt x="10077" y="9121"/>
                    <a:pt x="10070" y="9099"/>
                    <a:pt x="10075" y="9089"/>
                  </a:cubicBezTo>
                  <a:cubicBezTo>
                    <a:pt x="10095" y="9047"/>
                    <a:pt x="10116" y="9006"/>
                    <a:pt x="10143" y="8969"/>
                  </a:cubicBezTo>
                  <a:cubicBezTo>
                    <a:pt x="10197" y="8891"/>
                    <a:pt x="10187" y="8808"/>
                    <a:pt x="10167" y="8726"/>
                  </a:cubicBezTo>
                  <a:cubicBezTo>
                    <a:pt x="10146" y="8641"/>
                    <a:pt x="10081" y="8596"/>
                    <a:pt x="9997" y="8589"/>
                  </a:cubicBezTo>
                  <a:cubicBezTo>
                    <a:pt x="9980" y="8587"/>
                    <a:pt x="9962" y="8586"/>
                    <a:pt x="9945" y="8586"/>
                  </a:cubicBezTo>
                  <a:cubicBezTo>
                    <a:pt x="9860" y="8586"/>
                    <a:pt x="9784" y="8612"/>
                    <a:pt x="9736" y="8702"/>
                  </a:cubicBezTo>
                  <a:cubicBezTo>
                    <a:pt x="9694" y="8782"/>
                    <a:pt x="9655" y="8870"/>
                    <a:pt x="9564" y="8870"/>
                  </a:cubicBezTo>
                  <a:cubicBezTo>
                    <a:pt x="9541" y="8870"/>
                    <a:pt x="9516" y="8865"/>
                    <a:pt x="9487" y="8853"/>
                  </a:cubicBezTo>
                  <a:cubicBezTo>
                    <a:pt x="9481" y="8851"/>
                    <a:pt x="9473" y="8850"/>
                    <a:pt x="9465" y="8850"/>
                  </a:cubicBezTo>
                  <a:cubicBezTo>
                    <a:pt x="9454" y="8850"/>
                    <a:pt x="9444" y="8852"/>
                    <a:pt x="9436" y="8856"/>
                  </a:cubicBezTo>
                  <a:cubicBezTo>
                    <a:pt x="9415" y="8867"/>
                    <a:pt x="9397" y="8872"/>
                    <a:pt x="9381" y="8872"/>
                  </a:cubicBezTo>
                  <a:cubicBezTo>
                    <a:pt x="9340" y="8872"/>
                    <a:pt x="9312" y="8840"/>
                    <a:pt x="9289" y="8797"/>
                  </a:cubicBezTo>
                  <a:cubicBezTo>
                    <a:pt x="9275" y="8773"/>
                    <a:pt x="9262" y="8746"/>
                    <a:pt x="9248" y="8722"/>
                  </a:cubicBezTo>
                  <a:cubicBezTo>
                    <a:pt x="9198" y="8631"/>
                    <a:pt x="9107" y="8577"/>
                    <a:pt x="9017" y="8577"/>
                  </a:cubicBezTo>
                  <a:close/>
                  <a:moveTo>
                    <a:pt x="3895" y="9463"/>
                  </a:moveTo>
                  <a:cubicBezTo>
                    <a:pt x="3787" y="9463"/>
                    <a:pt x="3678" y="9504"/>
                    <a:pt x="3604" y="9589"/>
                  </a:cubicBezTo>
                  <a:cubicBezTo>
                    <a:pt x="3529" y="9678"/>
                    <a:pt x="3446" y="9762"/>
                    <a:pt x="3366" y="9846"/>
                  </a:cubicBezTo>
                  <a:cubicBezTo>
                    <a:pt x="3229" y="9991"/>
                    <a:pt x="3178" y="10158"/>
                    <a:pt x="3199" y="10360"/>
                  </a:cubicBezTo>
                  <a:cubicBezTo>
                    <a:pt x="3234" y="10677"/>
                    <a:pt x="3515" y="10908"/>
                    <a:pt x="3828" y="10908"/>
                  </a:cubicBezTo>
                  <a:cubicBezTo>
                    <a:pt x="3850" y="10908"/>
                    <a:pt x="3872" y="10907"/>
                    <a:pt x="3894" y="10905"/>
                  </a:cubicBezTo>
                  <a:cubicBezTo>
                    <a:pt x="4215" y="10872"/>
                    <a:pt x="4459" y="10591"/>
                    <a:pt x="4463" y="10274"/>
                  </a:cubicBezTo>
                  <a:cubicBezTo>
                    <a:pt x="4457" y="10240"/>
                    <a:pt x="4457" y="10203"/>
                    <a:pt x="4444" y="10172"/>
                  </a:cubicBezTo>
                  <a:cubicBezTo>
                    <a:pt x="4386" y="10016"/>
                    <a:pt x="4323" y="9863"/>
                    <a:pt x="4266" y="9708"/>
                  </a:cubicBezTo>
                  <a:cubicBezTo>
                    <a:pt x="4209" y="9548"/>
                    <a:pt x="4052" y="9463"/>
                    <a:pt x="3895" y="9463"/>
                  </a:cubicBezTo>
                  <a:close/>
                  <a:moveTo>
                    <a:pt x="4250" y="6396"/>
                  </a:moveTo>
                  <a:cubicBezTo>
                    <a:pt x="4134" y="6396"/>
                    <a:pt x="4016" y="6410"/>
                    <a:pt x="3898" y="6440"/>
                  </a:cubicBezTo>
                  <a:cubicBezTo>
                    <a:pt x="3590" y="6517"/>
                    <a:pt x="3325" y="6674"/>
                    <a:pt x="3120" y="6928"/>
                  </a:cubicBezTo>
                  <a:cubicBezTo>
                    <a:pt x="2908" y="7188"/>
                    <a:pt x="2796" y="7487"/>
                    <a:pt x="2782" y="7818"/>
                  </a:cubicBezTo>
                  <a:cubicBezTo>
                    <a:pt x="2772" y="8078"/>
                    <a:pt x="2829" y="8328"/>
                    <a:pt x="2953" y="8560"/>
                  </a:cubicBezTo>
                  <a:cubicBezTo>
                    <a:pt x="3066" y="8771"/>
                    <a:pt x="3048" y="8964"/>
                    <a:pt x="2887" y="9142"/>
                  </a:cubicBezTo>
                  <a:cubicBezTo>
                    <a:pt x="2816" y="9221"/>
                    <a:pt x="2795" y="9401"/>
                    <a:pt x="2915" y="9494"/>
                  </a:cubicBezTo>
                  <a:cubicBezTo>
                    <a:pt x="2957" y="9527"/>
                    <a:pt x="3012" y="9545"/>
                    <a:pt x="3067" y="9545"/>
                  </a:cubicBezTo>
                  <a:cubicBezTo>
                    <a:pt x="3131" y="9545"/>
                    <a:pt x="3197" y="9521"/>
                    <a:pt x="3246" y="9471"/>
                  </a:cubicBezTo>
                  <a:cubicBezTo>
                    <a:pt x="3516" y="9204"/>
                    <a:pt x="3588" y="8736"/>
                    <a:pt x="3410" y="8384"/>
                  </a:cubicBezTo>
                  <a:cubicBezTo>
                    <a:pt x="3313" y="8188"/>
                    <a:pt x="3248" y="7994"/>
                    <a:pt x="3272" y="7771"/>
                  </a:cubicBezTo>
                  <a:cubicBezTo>
                    <a:pt x="3297" y="7533"/>
                    <a:pt x="3390" y="7328"/>
                    <a:pt x="3559" y="7167"/>
                  </a:cubicBezTo>
                  <a:cubicBezTo>
                    <a:pt x="3753" y="6981"/>
                    <a:pt x="3980" y="6887"/>
                    <a:pt x="4236" y="6887"/>
                  </a:cubicBezTo>
                  <a:cubicBezTo>
                    <a:pt x="4304" y="6887"/>
                    <a:pt x="4374" y="6893"/>
                    <a:pt x="4446" y="6906"/>
                  </a:cubicBezTo>
                  <a:cubicBezTo>
                    <a:pt x="4981" y="7006"/>
                    <a:pt x="5364" y="7600"/>
                    <a:pt x="5189" y="8150"/>
                  </a:cubicBezTo>
                  <a:cubicBezTo>
                    <a:pt x="5122" y="8358"/>
                    <a:pt x="4983" y="8509"/>
                    <a:pt x="4838" y="8659"/>
                  </a:cubicBezTo>
                  <a:cubicBezTo>
                    <a:pt x="4531" y="8972"/>
                    <a:pt x="4481" y="9408"/>
                    <a:pt x="4671" y="9790"/>
                  </a:cubicBezTo>
                  <a:cubicBezTo>
                    <a:pt x="4770" y="9988"/>
                    <a:pt x="4832" y="10186"/>
                    <a:pt x="4795" y="10412"/>
                  </a:cubicBezTo>
                  <a:cubicBezTo>
                    <a:pt x="4760" y="10619"/>
                    <a:pt x="4682" y="10801"/>
                    <a:pt x="4538" y="10949"/>
                  </a:cubicBezTo>
                  <a:cubicBezTo>
                    <a:pt x="4341" y="11155"/>
                    <a:pt x="4103" y="11259"/>
                    <a:pt x="3821" y="11259"/>
                  </a:cubicBezTo>
                  <a:cubicBezTo>
                    <a:pt x="3799" y="11259"/>
                    <a:pt x="3777" y="11258"/>
                    <a:pt x="3755" y="11257"/>
                  </a:cubicBezTo>
                  <a:cubicBezTo>
                    <a:pt x="3504" y="11243"/>
                    <a:pt x="3296" y="11138"/>
                    <a:pt x="3123" y="10968"/>
                  </a:cubicBezTo>
                  <a:cubicBezTo>
                    <a:pt x="2922" y="10769"/>
                    <a:pt x="2836" y="10514"/>
                    <a:pt x="2832" y="10231"/>
                  </a:cubicBezTo>
                  <a:cubicBezTo>
                    <a:pt x="2830" y="10102"/>
                    <a:pt x="2740" y="10011"/>
                    <a:pt x="2609" y="10001"/>
                  </a:cubicBezTo>
                  <a:cubicBezTo>
                    <a:pt x="2606" y="10000"/>
                    <a:pt x="2602" y="10000"/>
                    <a:pt x="2598" y="10000"/>
                  </a:cubicBezTo>
                  <a:cubicBezTo>
                    <a:pt x="2479" y="10000"/>
                    <a:pt x="2356" y="10110"/>
                    <a:pt x="2356" y="10227"/>
                  </a:cubicBezTo>
                  <a:cubicBezTo>
                    <a:pt x="2356" y="10329"/>
                    <a:pt x="2355" y="10432"/>
                    <a:pt x="2376" y="10531"/>
                  </a:cubicBezTo>
                  <a:cubicBezTo>
                    <a:pt x="2448" y="10876"/>
                    <a:pt x="2605" y="11176"/>
                    <a:pt x="2882" y="11404"/>
                  </a:cubicBezTo>
                  <a:cubicBezTo>
                    <a:pt x="3161" y="11632"/>
                    <a:pt x="3473" y="11748"/>
                    <a:pt x="3812" y="11748"/>
                  </a:cubicBezTo>
                  <a:cubicBezTo>
                    <a:pt x="3895" y="11748"/>
                    <a:pt x="3980" y="11741"/>
                    <a:pt x="4067" y="11727"/>
                  </a:cubicBezTo>
                  <a:cubicBezTo>
                    <a:pt x="4437" y="11667"/>
                    <a:pt x="4747" y="11482"/>
                    <a:pt x="4981" y="11181"/>
                  </a:cubicBezTo>
                  <a:cubicBezTo>
                    <a:pt x="5170" y="10936"/>
                    <a:pt x="5272" y="10660"/>
                    <a:pt x="5286" y="10350"/>
                  </a:cubicBezTo>
                  <a:cubicBezTo>
                    <a:pt x="5299" y="10067"/>
                    <a:pt x="5235" y="9805"/>
                    <a:pt x="5102" y="9556"/>
                  </a:cubicBezTo>
                  <a:cubicBezTo>
                    <a:pt x="5057" y="9469"/>
                    <a:pt x="5030" y="9374"/>
                    <a:pt x="5051" y="9266"/>
                  </a:cubicBezTo>
                  <a:cubicBezTo>
                    <a:pt x="5081" y="9108"/>
                    <a:pt x="5177" y="9000"/>
                    <a:pt x="5286" y="8896"/>
                  </a:cubicBezTo>
                  <a:cubicBezTo>
                    <a:pt x="5578" y="8617"/>
                    <a:pt x="5705" y="8266"/>
                    <a:pt x="5715" y="7869"/>
                  </a:cubicBezTo>
                  <a:cubicBezTo>
                    <a:pt x="5722" y="7632"/>
                    <a:pt x="5653" y="7396"/>
                    <a:pt x="5580" y="7246"/>
                  </a:cubicBezTo>
                  <a:cubicBezTo>
                    <a:pt x="5419" y="6914"/>
                    <a:pt x="5174" y="6666"/>
                    <a:pt x="4832" y="6519"/>
                  </a:cubicBezTo>
                  <a:cubicBezTo>
                    <a:pt x="4641" y="6437"/>
                    <a:pt x="4447" y="6396"/>
                    <a:pt x="4250" y="6396"/>
                  </a:cubicBezTo>
                  <a:close/>
                  <a:moveTo>
                    <a:pt x="7366" y="11223"/>
                  </a:moveTo>
                  <a:cubicBezTo>
                    <a:pt x="7368" y="11223"/>
                    <a:pt x="7370" y="11223"/>
                    <a:pt x="7372" y="11223"/>
                  </a:cubicBezTo>
                  <a:cubicBezTo>
                    <a:pt x="7618" y="11227"/>
                    <a:pt x="7817" y="11396"/>
                    <a:pt x="7831" y="11688"/>
                  </a:cubicBezTo>
                  <a:cubicBezTo>
                    <a:pt x="7816" y="11963"/>
                    <a:pt x="7628" y="12145"/>
                    <a:pt x="7374" y="12148"/>
                  </a:cubicBezTo>
                  <a:cubicBezTo>
                    <a:pt x="7372" y="12148"/>
                    <a:pt x="7369" y="12148"/>
                    <a:pt x="7366" y="12148"/>
                  </a:cubicBezTo>
                  <a:cubicBezTo>
                    <a:pt x="7139" y="12148"/>
                    <a:pt x="6912" y="11986"/>
                    <a:pt x="6913" y="11680"/>
                  </a:cubicBezTo>
                  <a:cubicBezTo>
                    <a:pt x="6913" y="11408"/>
                    <a:pt x="7135" y="11223"/>
                    <a:pt x="7366" y="11223"/>
                  </a:cubicBezTo>
                  <a:close/>
                  <a:moveTo>
                    <a:pt x="5146" y="12383"/>
                  </a:moveTo>
                  <a:cubicBezTo>
                    <a:pt x="5249" y="12383"/>
                    <a:pt x="5377" y="12508"/>
                    <a:pt x="5374" y="12607"/>
                  </a:cubicBezTo>
                  <a:cubicBezTo>
                    <a:pt x="5371" y="12721"/>
                    <a:pt x="5264" y="12834"/>
                    <a:pt x="5155" y="12836"/>
                  </a:cubicBezTo>
                  <a:cubicBezTo>
                    <a:pt x="5153" y="12836"/>
                    <a:pt x="5152" y="12836"/>
                    <a:pt x="5151" y="12836"/>
                  </a:cubicBezTo>
                  <a:cubicBezTo>
                    <a:pt x="5041" y="12836"/>
                    <a:pt x="4924" y="12726"/>
                    <a:pt x="4918" y="12617"/>
                  </a:cubicBezTo>
                  <a:cubicBezTo>
                    <a:pt x="4913" y="12513"/>
                    <a:pt x="5037" y="12386"/>
                    <a:pt x="5145" y="12383"/>
                  </a:cubicBezTo>
                  <a:cubicBezTo>
                    <a:pt x="5145" y="12383"/>
                    <a:pt x="5146" y="12383"/>
                    <a:pt x="5146" y="12383"/>
                  </a:cubicBezTo>
                  <a:close/>
                  <a:moveTo>
                    <a:pt x="6886" y="10295"/>
                  </a:moveTo>
                  <a:cubicBezTo>
                    <a:pt x="6853" y="10295"/>
                    <a:pt x="6820" y="10302"/>
                    <a:pt x="6787" y="10318"/>
                  </a:cubicBezTo>
                  <a:cubicBezTo>
                    <a:pt x="6664" y="10377"/>
                    <a:pt x="6609" y="10523"/>
                    <a:pt x="6664" y="10649"/>
                  </a:cubicBezTo>
                  <a:cubicBezTo>
                    <a:pt x="6707" y="10746"/>
                    <a:pt x="6746" y="10844"/>
                    <a:pt x="6779" y="10917"/>
                  </a:cubicBezTo>
                  <a:cubicBezTo>
                    <a:pt x="6690" y="11032"/>
                    <a:pt x="6593" y="11127"/>
                    <a:pt x="6538" y="11240"/>
                  </a:cubicBezTo>
                  <a:cubicBezTo>
                    <a:pt x="6505" y="11310"/>
                    <a:pt x="6466" y="11327"/>
                    <a:pt x="6414" y="11327"/>
                  </a:cubicBezTo>
                  <a:cubicBezTo>
                    <a:pt x="6403" y="11327"/>
                    <a:pt x="6391" y="11326"/>
                    <a:pt x="6378" y="11325"/>
                  </a:cubicBezTo>
                  <a:cubicBezTo>
                    <a:pt x="6313" y="11318"/>
                    <a:pt x="6247" y="11308"/>
                    <a:pt x="6183" y="11294"/>
                  </a:cubicBezTo>
                  <a:cubicBezTo>
                    <a:pt x="6169" y="11291"/>
                    <a:pt x="6155" y="11290"/>
                    <a:pt x="6141" y="11290"/>
                  </a:cubicBezTo>
                  <a:cubicBezTo>
                    <a:pt x="6049" y="11290"/>
                    <a:pt x="5953" y="11346"/>
                    <a:pt x="5916" y="11428"/>
                  </a:cubicBezTo>
                  <a:cubicBezTo>
                    <a:pt x="5863" y="11551"/>
                    <a:pt x="5906" y="11696"/>
                    <a:pt x="5989" y="11725"/>
                  </a:cubicBezTo>
                  <a:cubicBezTo>
                    <a:pt x="6100" y="11765"/>
                    <a:pt x="6217" y="11786"/>
                    <a:pt x="6332" y="11799"/>
                  </a:cubicBezTo>
                  <a:cubicBezTo>
                    <a:pt x="6401" y="11806"/>
                    <a:pt x="6432" y="11829"/>
                    <a:pt x="6453" y="11892"/>
                  </a:cubicBezTo>
                  <a:cubicBezTo>
                    <a:pt x="6497" y="12021"/>
                    <a:pt x="6551" y="12148"/>
                    <a:pt x="6608" y="12291"/>
                  </a:cubicBezTo>
                  <a:cubicBezTo>
                    <a:pt x="6558" y="12355"/>
                    <a:pt x="6496" y="12438"/>
                    <a:pt x="6432" y="12520"/>
                  </a:cubicBezTo>
                  <a:cubicBezTo>
                    <a:pt x="6429" y="12525"/>
                    <a:pt x="6425" y="12529"/>
                    <a:pt x="6421" y="12534"/>
                  </a:cubicBezTo>
                  <a:cubicBezTo>
                    <a:pt x="6349" y="12648"/>
                    <a:pt x="6374" y="12791"/>
                    <a:pt x="6480" y="12878"/>
                  </a:cubicBezTo>
                  <a:cubicBezTo>
                    <a:pt x="6513" y="12906"/>
                    <a:pt x="6560" y="12920"/>
                    <a:pt x="6609" y="12920"/>
                  </a:cubicBezTo>
                  <a:cubicBezTo>
                    <a:pt x="6680" y="12920"/>
                    <a:pt x="6755" y="12892"/>
                    <a:pt x="6801" y="12836"/>
                  </a:cubicBezTo>
                  <a:cubicBezTo>
                    <a:pt x="6878" y="12750"/>
                    <a:pt x="6943" y="12655"/>
                    <a:pt x="7002" y="12578"/>
                  </a:cubicBezTo>
                  <a:cubicBezTo>
                    <a:pt x="7174" y="12601"/>
                    <a:pt x="7335" y="12622"/>
                    <a:pt x="7513" y="12648"/>
                  </a:cubicBezTo>
                  <a:cubicBezTo>
                    <a:pt x="7550" y="12733"/>
                    <a:pt x="7597" y="12840"/>
                    <a:pt x="7646" y="12948"/>
                  </a:cubicBezTo>
                  <a:cubicBezTo>
                    <a:pt x="7686" y="13038"/>
                    <a:pt x="7766" y="13072"/>
                    <a:pt x="7858" y="13072"/>
                  </a:cubicBezTo>
                  <a:cubicBezTo>
                    <a:pt x="7950" y="13072"/>
                    <a:pt x="8025" y="13038"/>
                    <a:pt x="8072" y="12949"/>
                  </a:cubicBezTo>
                  <a:cubicBezTo>
                    <a:pt x="8119" y="12857"/>
                    <a:pt x="8100" y="12771"/>
                    <a:pt x="8061" y="12683"/>
                  </a:cubicBezTo>
                  <a:cubicBezTo>
                    <a:pt x="8024" y="12600"/>
                    <a:pt x="7988" y="12515"/>
                    <a:pt x="7964" y="12458"/>
                  </a:cubicBezTo>
                  <a:cubicBezTo>
                    <a:pt x="8073" y="12311"/>
                    <a:pt x="8171" y="12181"/>
                    <a:pt x="8276" y="12041"/>
                  </a:cubicBezTo>
                  <a:cubicBezTo>
                    <a:pt x="8356" y="12051"/>
                    <a:pt x="8457" y="12058"/>
                    <a:pt x="8556" y="12078"/>
                  </a:cubicBezTo>
                  <a:cubicBezTo>
                    <a:pt x="8569" y="12080"/>
                    <a:pt x="8583" y="12081"/>
                    <a:pt x="8597" y="12081"/>
                  </a:cubicBezTo>
                  <a:cubicBezTo>
                    <a:pt x="8700" y="12081"/>
                    <a:pt x="8811" y="12016"/>
                    <a:pt x="8836" y="11926"/>
                  </a:cubicBezTo>
                  <a:cubicBezTo>
                    <a:pt x="8877" y="11785"/>
                    <a:pt x="8801" y="11636"/>
                    <a:pt x="8669" y="11609"/>
                  </a:cubicBezTo>
                  <a:cubicBezTo>
                    <a:pt x="8580" y="11591"/>
                    <a:pt x="8485" y="11589"/>
                    <a:pt x="8396" y="11570"/>
                  </a:cubicBezTo>
                  <a:cubicBezTo>
                    <a:pt x="8356" y="11561"/>
                    <a:pt x="8308" y="11533"/>
                    <a:pt x="8293" y="11502"/>
                  </a:cubicBezTo>
                  <a:cubicBezTo>
                    <a:pt x="8236" y="11383"/>
                    <a:pt x="8189" y="11258"/>
                    <a:pt x="8144" y="11137"/>
                  </a:cubicBezTo>
                  <a:cubicBezTo>
                    <a:pt x="8137" y="11117"/>
                    <a:pt x="8136" y="11086"/>
                    <a:pt x="8146" y="11070"/>
                  </a:cubicBezTo>
                  <a:cubicBezTo>
                    <a:pt x="8202" y="10987"/>
                    <a:pt x="8266" y="10907"/>
                    <a:pt x="8321" y="10824"/>
                  </a:cubicBezTo>
                  <a:cubicBezTo>
                    <a:pt x="8393" y="10714"/>
                    <a:pt x="8359" y="10562"/>
                    <a:pt x="8250" y="10486"/>
                  </a:cubicBezTo>
                  <a:cubicBezTo>
                    <a:pt x="8220" y="10465"/>
                    <a:pt x="8180" y="10456"/>
                    <a:pt x="8137" y="10456"/>
                  </a:cubicBezTo>
                  <a:cubicBezTo>
                    <a:pt x="8060" y="10456"/>
                    <a:pt x="7975" y="10487"/>
                    <a:pt x="7930" y="10544"/>
                  </a:cubicBezTo>
                  <a:cubicBezTo>
                    <a:pt x="7877" y="10612"/>
                    <a:pt x="7824" y="10681"/>
                    <a:pt x="7775" y="10752"/>
                  </a:cubicBezTo>
                  <a:cubicBezTo>
                    <a:pt x="7752" y="10784"/>
                    <a:pt x="7727" y="10798"/>
                    <a:pt x="7693" y="10798"/>
                  </a:cubicBezTo>
                  <a:cubicBezTo>
                    <a:pt x="7682" y="10798"/>
                    <a:pt x="7671" y="10797"/>
                    <a:pt x="7659" y="10794"/>
                  </a:cubicBezTo>
                  <a:cubicBezTo>
                    <a:pt x="7520" y="10767"/>
                    <a:pt x="7379" y="10748"/>
                    <a:pt x="7224" y="10724"/>
                  </a:cubicBezTo>
                  <a:cubicBezTo>
                    <a:pt x="7215" y="10695"/>
                    <a:pt x="7195" y="10643"/>
                    <a:pt x="7174" y="10592"/>
                  </a:cubicBezTo>
                  <a:cubicBezTo>
                    <a:pt x="7152" y="10542"/>
                    <a:pt x="7128" y="10492"/>
                    <a:pt x="7106" y="10442"/>
                  </a:cubicBezTo>
                  <a:cubicBezTo>
                    <a:pt x="7063" y="10349"/>
                    <a:pt x="6977" y="10295"/>
                    <a:pt x="6886" y="10295"/>
                  </a:cubicBezTo>
                  <a:close/>
                  <a:moveTo>
                    <a:pt x="4464" y="12798"/>
                  </a:moveTo>
                  <a:cubicBezTo>
                    <a:pt x="4552" y="13074"/>
                    <a:pt x="4733" y="13245"/>
                    <a:pt x="5020" y="13306"/>
                  </a:cubicBezTo>
                  <a:cubicBezTo>
                    <a:pt x="5065" y="13314"/>
                    <a:pt x="5108" y="13319"/>
                    <a:pt x="5150" y="13319"/>
                  </a:cubicBezTo>
                  <a:cubicBezTo>
                    <a:pt x="5263" y="13319"/>
                    <a:pt x="5369" y="13288"/>
                    <a:pt x="5472" y="13235"/>
                  </a:cubicBezTo>
                  <a:cubicBezTo>
                    <a:pt x="5491" y="13225"/>
                    <a:pt x="5508" y="13219"/>
                    <a:pt x="5523" y="13219"/>
                  </a:cubicBezTo>
                  <a:cubicBezTo>
                    <a:pt x="5547" y="13219"/>
                    <a:pt x="5567" y="13233"/>
                    <a:pt x="5589" y="13263"/>
                  </a:cubicBezTo>
                  <a:cubicBezTo>
                    <a:pt x="5752" y="13494"/>
                    <a:pt x="5817" y="13753"/>
                    <a:pt x="5800" y="14031"/>
                  </a:cubicBezTo>
                  <a:cubicBezTo>
                    <a:pt x="5797" y="14074"/>
                    <a:pt x="5797" y="14122"/>
                    <a:pt x="5779" y="14159"/>
                  </a:cubicBezTo>
                  <a:cubicBezTo>
                    <a:pt x="5767" y="14180"/>
                    <a:pt x="5727" y="14201"/>
                    <a:pt x="5699" y="14201"/>
                  </a:cubicBezTo>
                  <a:cubicBezTo>
                    <a:pt x="5696" y="14201"/>
                    <a:pt x="5692" y="14200"/>
                    <a:pt x="5689" y="14200"/>
                  </a:cubicBezTo>
                  <a:cubicBezTo>
                    <a:pt x="5518" y="14166"/>
                    <a:pt x="5347" y="14129"/>
                    <a:pt x="5177" y="14085"/>
                  </a:cubicBezTo>
                  <a:cubicBezTo>
                    <a:pt x="4833" y="13995"/>
                    <a:pt x="4507" y="13862"/>
                    <a:pt x="4195" y="13690"/>
                  </a:cubicBezTo>
                  <a:cubicBezTo>
                    <a:pt x="4014" y="13591"/>
                    <a:pt x="3840" y="13478"/>
                    <a:pt x="3656" y="13366"/>
                  </a:cubicBezTo>
                  <a:cubicBezTo>
                    <a:pt x="3840" y="13044"/>
                    <a:pt x="4113" y="12867"/>
                    <a:pt x="4464" y="12798"/>
                  </a:cubicBezTo>
                  <a:close/>
                  <a:moveTo>
                    <a:pt x="13252" y="1"/>
                  </a:moveTo>
                  <a:cubicBezTo>
                    <a:pt x="13243" y="7"/>
                    <a:pt x="13235" y="16"/>
                    <a:pt x="13225" y="16"/>
                  </a:cubicBezTo>
                  <a:cubicBezTo>
                    <a:pt x="13086" y="31"/>
                    <a:pt x="12952" y="70"/>
                    <a:pt x="12840" y="155"/>
                  </a:cubicBezTo>
                  <a:cubicBezTo>
                    <a:pt x="12630" y="315"/>
                    <a:pt x="12425" y="479"/>
                    <a:pt x="12222" y="647"/>
                  </a:cubicBezTo>
                  <a:cubicBezTo>
                    <a:pt x="12018" y="817"/>
                    <a:pt x="11817" y="995"/>
                    <a:pt x="11612" y="1168"/>
                  </a:cubicBezTo>
                  <a:cubicBezTo>
                    <a:pt x="11343" y="1392"/>
                    <a:pt x="11071" y="1614"/>
                    <a:pt x="10802" y="1840"/>
                  </a:cubicBezTo>
                  <a:cubicBezTo>
                    <a:pt x="10508" y="2085"/>
                    <a:pt x="10215" y="2331"/>
                    <a:pt x="9921" y="2579"/>
                  </a:cubicBezTo>
                  <a:cubicBezTo>
                    <a:pt x="9644" y="2812"/>
                    <a:pt x="9369" y="3051"/>
                    <a:pt x="9091" y="3283"/>
                  </a:cubicBezTo>
                  <a:cubicBezTo>
                    <a:pt x="9065" y="3303"/>
                    <a:pt x="9042" y="3332"/>
                    <a:pt x="9002" y="3332"/>
                  </a:cubicBezTo>
                  <a:cubicBezTo>
                    <a:pt x="8990" y="3332"/>
                    <a:pt x="8978" y="3330"/>
                    <a:pt x="8963" y="3324"/>
                  </a:cubicBezTo>
                  <a:cubicBezTo>
                    <a:pt x="8769" y="3248"/>
                    <a:pt x="8574" y="3183"/>
                    <a:pt x="8378" y="3118"/>
                  </a:cubicBezTo>
                  <a:cubicBezTo>
                    <a:pt x="7861" y="2951"/>
                    <a:pt x="7325" y="2876"/>
                    <a:pt x="6786" y="2846"/>
                  </a:cubicBezTo>
                  <a:cubicBezTo>
                    <a:pt x="6741" y="2843"/>
                    <a:pt x="6695" y="2842"/>
                    <a:pt x="6650" y="2842"/>
                  </a:cubicBezTo>
                  <a:cubicBezTo>
                    <a:pt x="6476" y="2842"/>
                    <a:pt x="6302" y="2858"/>
                    <a:pt x="6128" y="2860"/>
                  </a:cubicBezTo>
                  <a:cubicBezTo>
                    <a:pt x="5804" y="2866"/>
                    <a:pt x="5490" y="2920"/>
                    <a:pt x="5173" y="2982"/>
                  </a:cubicBezTo>
                  <a:cubicBezTo>
                    <a:pt x="4678" y="3078"/>
                    <a:pt x="4205" y="3237"/>
                    <a:pt x="3753" y="3453"/>
                  </a:cubicBezTo>
                  <a:cubicBezTo>
                    <a:pt x="3526" y="3560"/>
                    <a:pt x="3306" y="3681"/>
                    <a:pt x="3092" y="3812"/>
                  </a:cubicBezTo>
                  <a:cubicBezTo>
                    <a:pt x="2745" y="4022"/>
                    <a:pt x="2414" y="4258"/>
                    <a:pt x="2127" y="4548"/>
                  </a:cubicBezTo>
                  <a:cubicBezTo>
                    <a:pt x="2038" y="4637"/>
                    <a:pt x="2038" y="4774"/>
                    <a:pt x="2123" y="4878"/>
                  </a:cubicBezTo>
                  <a:cubicBezTo>
                    <a:pt x="2159" y="4923"/>
                    <a:pt x="2238" y="4946"/>
                    <a:pt x="2311" y="4946"/>
                  </a:cubicBezTo>
                  <a:cubicBezTo>
                    <a:pt x="2362" y="4946"/>
                    <a:pt x="2409" y="4935"/>
                    <a:pt x="2435" y="4912"/>
                  </a:cubicBezTo>
                  <a:cubicBezTo>
                    <a:pt x="2594" y="4777"/>
                    <a:pt x="2754" y="4641"/>
                    <a:pt x="2919" y="4515"/>
                  </a:cubicBezTo>
                  <a:cubicBezTo>
                    <a:pt x="3290" y="4237"/>
                    <a:pt x="3688" y="4003"/>
                    <a:pt x="4113" y="3821"/>
                  </a:cubicBezTo>
                  <a:cubicBezTo>
                    <a:pt x="4543" y="3638"/>
                    <a:pt x="4983" y="3484"/>
                    <a:pt x="5450" y="3425"/>
                  </a:cubicBezTo>
                  <a:cubicBezTo>
                    <a:pt x="5773" y="3384"/>
                    <a:pt x="6094" y="3348"/>
                    <a:pt x="6418" y="3321"/>
                  </a:cubicBezTo>
                  <a:cubicBezTo>
                    <a:pt x="6447" y="3319"/>
                    <a:pt x="6476" y="3318"/>
                    <a:pt x="6505" y="3318"/>
                  </a:cubicBezTo>
                  <a:cubicBezTo>
                    <a:pt x="6607" y="3318"/>
                    <a:pt x="6711" y="3330"/>
                    <a:pt x="6813" y="3338"/>
                  </a:cubicBezTo>
                  <a:cubicBezTo>
                    <a:pt x="7058" y="3360"/>
                    <a:pt x="7305" y="3368"/>
                    <a:pt x="7548" y="3412"/>
                  </a:cubicBezTo>
                  <a:cubicBezTo>
                    <a:pt x="7953" y="3484"/>
                    <a:pt x="8349" y="3590"/>
                    <a:pt x="8733" y="3754"/>
                  </a:cubicBezTo>
                  <a:cubicBezTo>
                    <a:pt x="8733" y="3807"/>
                    <a:pt x="8727" y="3859"/>
                    <a:pt x="8734" y="3910"/>
                  </a:cubicBezTo>
                  <a:cubicBezTo>
                    <a:pt x="8741" y="3969"/>
                    <a:pt x="8716" y="4005"/>
                    <a:pt x="8676" y="4037"/>
                  </a:cubicBezTo>
                  <a:cubicBezTo>
                    <a:pt x="8605" y="4097"/>
                    <a:pt x="8536" y="4162"/>
                    <a:pt x="8461" y="4214"/>
                  </a:cubicBezTo>
                  <a:cubicBezTo>
                    <a:pt x="8438" y="4230"/>
                    <a:pt x="8405" y="4239"/>
                    <a:pt x="8376" y="4239"/>
                  </a:cubicBezTo>
                  <a:cubicBezTo>
                    <a:pt x="8365" y="4239"/>
                    <a:pt x="8354" y="4238"/>
                    <a:pt x="8345" y="4235"/>
                  </a:cubicBezTo>
                  <a:cubicBezTo>
                    <a:pt x="8073" y="4169"/>
                    <a:pt x="7800" y="4092"/>
                    <a:pt x="7529" y="4023"/>
                  </a:cubicBezTo>
                  <a:cubicBezTo>
                    <a:pt x="7223" y="3945"/>
                    <a:pt x="6909" y="3924"/>
                    <a:pt x="6596" y="3923"/>
                  </a:cubicBezTo>
                  <a:cubicBezTo>
                    <a:pt x="6586" y="3923"/>
                    <a:pt x="6576" y="3923"/>
                    <a:pt x="6566" y="3923"/>
                  </a:cubicBezTo>
                  <a:cubicBezTo>
                    <a:pt x="6313" y="3923"/>
                    <a:pt x="6056" y="3940"/>
                    <a:pt x="5804" y="3976"/>
                  </a:cubicBezTo>
                  <a:cubicBezTo>
                    <a:pt x="5520" y="4016"/>
                    <a:pt x="5238" y="4077"/>
                    <a:pt x="4961" y="4149"/>
                  </a:cubicBezTo>
                  <a:cubicBezTo>
                    <a:pt x="4559" y="4254"/>
                    <a:pt x="4186" y="4429"/>
                    <a:pt x="3828" y="4633"/>
                  </a:cubicBezTo>
                  <a:cubicBezTo>
                    <a:pt x="3485" y="4825"/>
                    <a:pt x="3167" y="5052"/>
                    <a:pt x="2882" y="5319"/>
                  </a:cubicBezTo>
                  <a:cubicBezTo>
                    <a:pt x="2684" y="5504"/>
                    <a:pt x="2502" y="5708"/>
                    <a:pt x="2322" y="5913"/>
                  </a:cubicBezTo>
                  <a:cubicBezTo>
                    <a:pt x="2076" y="6191"/>
                    <a:pt x="1879" y="6505"/>
                    <a:pt x="1708" y="6833"/>
                  </a:cubicBezTo>
                  <a:cubicBezTo>
                    <a:pt x="1497" y="7233"/>
                    <a:pt x="1333" y="7656"/>
                    <a:pt x="1246" y="8102"/>
                  </a:cubicBezTo>
                  <a:cubicBezTo>
                    <a:pt x="1186" y="8391"/>
                    <a:pt x="1134" y="8682"/>
                    <a:pt x="1113" y="8973"/>
                  </a:cubicBezTo>
                  <a:cubicBezTo>
                    <a:pt x="1093" y="9254"/>
                    <a:pt x="1107" y="9538"/>
                    <a:pt x="1128" y="9818"/>
                  </a:cubicBezTo>
                  <a:cubicBezTo>
                    <a:pt x="1148" y="10070"/>
                    <a:pt x="1183" y="10323"/>
                    <a:pt x="1238" y="10571"/>
                  </a:cubicBezTo>
                  <a:cubicBezTo>
                    <a:pt x="1352" y="11073"/>
                    <a:pt x="1543" y="11548"/>
                    <a:pt x="1795" y="11998"/>
                  </a:cubicBezTo>
                  <a:cubicBezTo>
                    <a:pt x="2032" y="12417"/>
                    <a:pt x="2322" y="12793"/>
                    <a:pt x="2655" y="13140"/>
                  </a:cubicBezTo>
                  <a:cubicBezTo>
                    <a:pt x="2789" y="13280"/>
                    <a:pt x="2946" y="13400"/>
                    <a:pt x="3092" y="13529"/>
                  </a:cubicBezTo>
                  <a:cubicBezTo>
                    <a:pt x="3371" y="13775"/>
                    <a:pt x="3683" y="13972"/>
                    <a:pt x="4011" y="14143"/>
                  </a:cubicBezTo>
                  <a:cubicBezTo>
                    <a:pt x="4355" y="14324"/>
                    <a:pt x="4716" y="14466"/>
                    <a:pt x="5095" y="14565"/>
                  </a:cubicBezTo>
                  <a:cubicBezTo>
                    <a:pt x="5542" y="14682"/>
                    <a:pt x="5996" y="14749"/>
                    <a:pt x="6460" y="14749"/>
                  </a:cubicBezTo>
                  <a:cubicBezTo>
                    <a:pt x="6603" y="14749"/>
                    <a:pt x="6746" y="14743"/>
                    <a:pt x="6891" y="14730"/>
                  </a:cubicBezTo>
                  <a:cubicBezTo>
                    <a:pt x="7106" y="14710"/>
                    <a:pt x="7326" y="14702"/>
                    <a:pt x="7537" y="14654"/>
                  </a:cubicBezTo>
                  <a:cubicBezTo>
                    <a:pt x="7846" y="14583"/>
                    <a:pt x="8150" y="14495"/>
                    <a:pt x="8447" y="14392"/>
                  </a:cubicBezTo>
                  <a:cubicBezTo>
                    <a:pt x="8860" y="14249"/>
                    <a:pt x="9239" y="14034"/>
                    <a:pt x="9597" y="13787"/>
                  </a:cubicBezTo>
                  <a:cubicBezTo>
                    <a:pt x="9722" y="13702"/>
                    <a:pt x="9741" y="13550"/>
                    <a:pt x="9652" y="13426"/>
                  </a:cubicBezTo>
                  <a:cubicBezTo>
                    <a:pt x="9611" y="13366"/>
                    <a:pt x="9550" y="13336"/>
                    <a:pt x="9482" y="13336"/>
                  </a:cubicBezTo>
                  <a:cubicBezTo>
                    <a:pt x="9432" y="13336"/>
                    <a:pt x="9377" y="13352"/>
                    <a:pt x="9324" y="13386"/>
                  </a:cubicBezTo>
                  <a:cubicBezTo>
                    <a:pt x="9194" y="13468"/>
                    <a:pt x="9064" y="13547"/>
                    <a:pt x="8932" y="13624"/>
                  </a:cubicBezTo>
                  <a:cubicBezTo>
                    <a:pt x="8576" y="13833"/>
                    <a:pt x="8198" y="13996"/>
                    <a:pt x="7793" y="14092"/>
                  </a:cubicBezTo>
                  <a:cubicBezTo>
                    <a:pt x="7537" y="14154"/>
                    <a:pt x="7274" y="14200"/>
                    <a:pt x="7012" y="14234"/>
                  </a:cubicBezTo>
                  <a:cubicBezTo>
                    <a:pt x="6793" y="14262"/>
                    <a:pt x="6571" y="14261"/>
                    <a:pt x="6349" y="14270"/>
                  </a:cubicBezTo>
                  <a:cubicBezTo>
                    <a:pt x="6345" y="14271"/>
                    <a:pt x="6340" y="14271"/>
                    <a:pt x="6337" y="14271"/>
                  </a:cubicBezTo>
                  <a:cubicBezTo>
                    <a:pt x="6280" y="14271"/>
                    <a:pt x="6257" y="14242"/>
                    <a:pt x="6262" y="14176"/>
                  </a:cubicBezTo>
                  <a:cubicBezTo>
                    <a:pt x="6272" y="14027"/>
                    <a:pt x="6292" y="13874"/>
                    <a:pt x="6275" y="13730"/>
                  </a:cubicBezTo>
                  <a:cubicBezTo>
                    <a:pt x="6236" y="13413"/>
                    <a:pt x="6117" y="13123"/>
                    <a:pt x="5904" y="12877"/>
                  </a:cubicBezTo>
                  <a:cubicBezTo>
                    <a:pt x="5872" y="12839"/>
                    <a:pt x="5837" y="12771"/>
                    <a:pt x="5845" y="12727"/>
                  </a:cubicBezTo>
                  <a:cubicBezTo>
                    <a:pt x="5904" y="12403"/>
                    <a:pt x="5726" y="12086"/>
                    <a:pt x="5442" y="11964"/>
                  </a:cubicBezTo>
                  <a:cubicBezTo>
                    <a:pt x="5343" y="11922"/>
                    <a:pt x="5242" y="11902"/>
                    <a:pt x="5145" y="11902"/>
                  </a:cubicBezTo>
                  <a:cubicBezTo>
                    <a:pt x="4897" y="11902"/>
                    <a:pt x="4667" y="12032"/>
                    <a:pt x="4535" y="12263"/>
                  </a:cubicBezTo>
                  <a:cubicBezTo>
                    <a:pt x="4522" y="12284"/>
                    <a:pt x="4494" y="12302"/>
                    <a:pt x="4471" y="12308"/>
                  </a:cubicBezTo>
                  <a:cubicBezTo>
                    <a:pt x="4423" y="12318"/>
                    <a:pt x="4372" y="12317"/>
                    <a:pt x="4326" y="12327"/>
                  </a:cubicBezTo>
                  <a:cubicBezTo>
                    <a:pt x="3980" y="12409"/>
                    <a:pt x="3676" y="12564"/>
                    <a:pt x="3446" y="12840"/>
                  </a:cubicBezTo>
                  <a:cubicBezTo>
                    <a:pt x="3386" y="12909"/>
                    <a:pt x="3328" y="12976"/>
                    <a:pt x="3270" y="13045"/>
                  </a:cubicBezTo>
                  <a:cubicBezTo>
                    <a:pt x="1424" y="11428"/>
                    <a:pt x="953" y="8618"/>
                    <a:pt x="2522" y="6444"/>
                  </a:cubicBezTo>
                  <a:cubicBezTo>
                    <a:pt x="3566" y="4994"/>
                    <a:pt x="5129" y="4400"/>
                    <a:pt x="6520" y="4400"/>
                  </a:cubicBezTo>
                  <a:cubicBezTo>
                    <a:pt x="7033" y="4400"/>
                    <a:pt x="7524" y="4481"/>
                    <a:pt x="7956" y="4630"/>
                  </a:cubicBezTo>
                  <a:cubicBezTo>
                    <a:pt x="7938" y="4651"/>
                    <a:pt x="7921" y="4671"/>
                    <a:pt x="7902" y="4687"/>
                  </a:cubicBezTo>
                  <a:cubicBezTo>
                    <a:pt x="7693" y="4862"/>
                    <a:pt x="7482" y="5036"/>
                    <a:pt x="7274" y="5210"/>
                  </a:cubicBezTo>
                  <a:cubicBezTo>
                    <a:pt x="7111" y="5347"/>
                    <a:pt x="6950" y="5485"/>
                    <a:pt x="6789" y="5623"/>
                  </a:cubicBezTo>
                  <a:cubicBezTo>
                    <a:pt x="6596" y="5787"/>
                    <a:pt x="6402" y="5946"/>
                    <a:pt x="6213" y="6114"/>
                  </a:cubicBezTo>
                  <a:cubicBezTo>
                    <a:pt x="6016" y="6288"/>
                    <a:pt x="5968" y="6601"/>
                    <a:pt x="6063" y="6851"/>
                  </a:cubicBezTo>
                  <a:cubicBezTo>
                    <a:pt x="6170" y="7138"/>
                    <a:pt x="6441" y="7306"/>
                    <a:pt x="6721" y="7306"/>
                  </a:cubicBezTo>
                  <a:cubicBezTo>
                    <a:pt x="6860" y="7306"/>
                    <a:pt x="7001" y="7264"/>
                    <a:pt x="7125" y="7175"/>
                  </a:cubicBezTo>
                  <a:cubicBezTo>
                    <a:pt x="7240" y="7092"/>
                    <a:pt x="7345" y="6996"/>
                    <a:pt x="7454" y="6905"/>
                  </a:cubicBezTo>
                  <a:cubicBezTo>
                    <a:pt x="7622" y="6765"/>
                    <a:pt x="7790" y="6628"/>
                    <a:pt x="7956" y="6488"/>
                  </a:cubicBezTo>
                  <a:cubicBezTo>
                    <a:pt x="8119" y="6352"/>
                    <a:pt x="8279" y="6212"/>
                    <a:pt x="8441" y="6076"/>
                  </a:cubicBezTo>
                  <a:cubicBezTo>
                    <a:pt x="8612" y="5932"/>
                    <a:pt x="8784" y="5790"/>
                    <a:pt x="8956" y="5647"/>
                  </a:cubicBezTo>
                  <a:cubicBezTo>
                    <a:pt x="9071" y="5550"/>
                    <a:pt x="9185" y="5453"/>
                    <a:pt x="9303" y="5356"/>
                  </a:cubicBezTo>
                  <a:cubicBezTo>
                    <a:pt x="9323" y="5338"/>
                    <a:pt x="9343" y="5328"/>
                    <a:pt x="9364" y="5328"/>
                  </a:cubicBezTo>
                  <a:cubicBezTo>
                    <a:pt x="9382" y="5328"/>
                    <a:pt x="9400" y="5335"/>
                    <a:pt x="9419" y="5350"/>
                  </a:cubicBezTo>
                  <a:cubicBezTo>
                    <a:pt x="9539" y="5449"/>
                    <a:pt x="9673" y="5536"/>
                    <a:pt x="9781" y="5647"/>
                  </a:cubicBezTo>
                  <a:cubicBezTo>
                    <a:pt x="9999" y="5867"/>
                    <a:pt x="10215" y="6092"/>
                    <a:pt x="10411" y="6331"/>
                  </a:cubicBezTo>
                  <a:cubicBezTo>
                    <a:pt x="10739" y="6728"/>
                    <a:pt x="10969" y="7182"/>
                    <a:pt x="11149" y="7665"/>
                  </a:cubicBezTo>
                  <a:cubicBezTo>
                    <a:pt x="11315" y="8113"/>
                    <a:pt x="11408" y="8576"/>
                    <a:pt x="11433" y="9050"/>
                  </a:cubicBezTo>
                  <a:cubicBezTo>
                    <a:pt x="11448" y="9331"/>
                    <a:pt x="11419" y="9616"/>
                    <a:pt x="11401" y="9899"/>
                  </a:cubicBezTo>
                  <a:cubicBezTo>
                    <a:pt x="11383" y="10226"/>
                    <a:pt x="11308" y="10547"/>
                    <a:pt x="11199" y="10852"/>
                  </a:cubicBezTo>
                  <a:cubicBezTo>
                    <a:pt x="11085" y="11165"/>
                    <a:pt x="10954" y="11476"/>
                    <a:pt x="10793" y="11766"/>
                  </a:cubicBezTo>
                  <a:cubicBezTo>
                    <a:pt x="10647" y="12029"/>
                    <a:pt x="10450" y="12266"/>
                    <a:pt x="10273" y="12510"/>
                  </a:cubicBezTo>
                  <a:cubicBezTo>
                    <a:pt x="10213" y="12593"/>
                    <a:pt x="10138" y="12663"/>
                    <a:pt x="10078" y="12747"/>
                  </a:cubicBezTo>
                  <a:cubicBezTo>
                    <a:pt x="10006" y="12849"/>
                    <a:pt x="10040" y="12989"/>
                    <a:pt x="10142" y="13072"/>
                  </a:cubicBezTo>
                  <a:cubicBezTo>
                    <a:pt x="10174" y="13098"/>
                    <a:pt x="10222" y="13111"/>
                    <a:pt x="10272" y="13111"/>
                  </a:cubicBezTo>
                  <a:cubicBezTo>
                    <a:pt x="10337" y="13111"/>
                    <a:pt x="10406" y="13089"/>
                    <a:pt x="10446" y="13045"/>
                  </a:cubicBezTo>
                  <a:cubicBezTo>
                    <a:pt x="10544" y="12941"/>
                    <a:pt x="10640" y="12834"/>
                    <a:pt x="10732" y="12725"/>
                  </a:cubicBezTo>
                  <a:cubicBezTo>
                    <a:pt x="10952" y="12464"/>
                    <a:pt x="11135" y="12177"/>
                    <a:pt x="11293" y="11874"/>
                  </a:cubicBezTo>
                  <a:cubicBezTo>
                    <a:pt x="11463" y="11553"/>
                    <a:pt x="11602" y="11219"/>
                    <a:pt x="11704" y="10868"/>
                  </a:cubicBezTo>
                  <a:cubicBezTo>
                    <a:pt x="11815" y="10484"/>
                    <a:pt x="11895" y="10094"/>
                    <a:pt x="11910" y="9694"/>
                  </a:cubicBezTo>
                  <a:cubicBezTo>
                    <a:pt x="11923" y="9358"/>
                    <a:pt x="11899" y="9022"/>
                    <a:pt x="11879" y="8686"/>
                  </a:cubicBezTo>
                  <a:cubicBezTo>
                    <a:pt x="11859" y="8368"/>
                    <a:pt x="11780" y="8061"/>
                    <a:pt x="11688" y="7757"/>
                  </a:cubicBezTo>
                  <a:cubicBezTo>
                    <a:pt x="11564" y="7344"/>
                    <a:pt x="11392" y="6950"/>
                    <a:pt x="11173" y="6581"/>
                  </a:cubicBezTo>
                  <a:cubicBezTo>
                    <a:pt x="10975" y="6249"/>
                    <a:pt x="10754" y="5936"/>
                    <a:pt x="10484" y="5659"/>
                  </a:cubicBezTo>
                  <a:cubicBezTo>
                    <a:pt x="10304" y="5475"/>
                    <a:pt x="10118" y="5299"/>
                    <a:pt x="9942" y="5129"/>
                  </a:cubicBezTo>
                  <a:cubicBezTo>
                    <a:pt x="10026" y="5088"/>
                    <a:pt x="10123" y="5050"/>
                    <a:pt x="10211" y="4997"/>
                  </a:cubicBezTo>
                  <a:cubicBezTo>
                    <a:pt x="10280" y="4954"/>
                    <a:pt x="10336" y="4892"/>
                    <a:pt x="10401" y="4845"/>
                  </a:cubicBezTo>
                  <a:cubicBezTo>
                    <a:pt x="10415" y="4835"/>
                    <a:pt x="10441" y="4827"/>
                    <a:pt x="10462" y="4827"/>
                  </a:cubicBezTo>
                  <a:cubicBezTo>
                    <a:pt x="10471" y="4827"/>
                    <a:pt x="10479" y="4828"/>
                    <a:pt x="10484" y="4832"/>
                  </a:cubicBezTo>
                  <a:cubicBezTo>
                    <a:pt x="10549" y="4882"/>
                    <a:pt x="10611" y="4934"/>
                    <a:pt x="10665" y="4995"/>
                  </a:cubicBezTo>
                  <a:cubicBezTo>
                    <a:pt x="10814" y="5152"/>
                    <a:pt x="10962" y="5308"/>
                    <a:pt x="11107" y="5470"/>
                  </a:cubicBezTo>
                  <a:cubicBezTo>
                    <a:pt x="11366" y="5766"/>
                    <a:pt x="11585" y="6093"/>
                    <a:pt x="11774" y="6438"/>
                  </a:cubicBezTo>
                  <a:cubicBezTo>
                    <a:pt x="12005" y="6858"/>
                    <a:pt x="12185" y="7301"/>
                    <a:pt x="12311" y="7764"/>
                  </a:cubicBezTo>
                  <a:cubicBezTo>
                    <a:pt x="12417" y="8159"/>
                    <a:pt x="12490" y="8560"/>
                    <a:pt x="12509" y="8966"/>
                  </a:cubicBezTo>
                  <a:cubicBezTo>
                    <a:pt x="12523" y="9302"/>
                    <a:pt x="12503" y="9641"/>
                    <a:pt x="12475" y="9975"/>
                  </a:cubicBezTo>
                  <a:cubicBezTo>
                    <a:pt x="12452" y="10238"/>
                    <a:pt x="12411" y="10504"/>
                    <a:pt x="12349" y="10760"/>
                  </a:cubicBezTo>
                  <a:cubicBezTo>
                    <a:pt x="12220" y="11287"/>
                    <a:pt x="12022" y="11792"/>
                    <a:pt x="11753" y="12266"/>
                  </a:cubicBezTo>
                  <a:cubicBezTo>
                    <a:pt x="11513" y="12693"/>
                    <a:pt x="11224" y="13089"/>
                    <a:pt x="10889" y="13444"/>
                  </a:cubicBezTo>
                  <a:cubicBezTo>
                    <a:pt x="10701" y="13642"/>
                    <a:pt x="10493" y="13823"/>
                    <a:pt x="10282" y="14002"/>
                  </a:cubicBezTo>
                  <a:cubicBezTo>
                    <a:pt x="9843" y="14374"/>
                    <a:pt x="9350" y="14660"/>
                    <a:pt x="8819" y="14883"/>
                  </a:cubicBezTo>
                  <a:cubicBezTo>
                    <a:pt x="8164" y="15159"/>
                    <a:pt x="7479" y="15312"/>
                    <a:pt x="6772" y="15344"/>
                  </a:cubicBezTo>
                  <a:cubicBezTo>
                    <a:pt x="6690" y="15348"/>
                    <a:pt x="6609" y="15350"/>
                    <a:pt x="6527" y="15350"/>
                  </a:cubicBezTo>
                  <a:cubicBezTo>
                    <a:pt x="6290" y="15350"/>
                    <a:pt x="6052" y="15335"/>
                    <a:pt x="5817" y="15307"/>
                  </a:cubicBezTo>
                  <a:cubicBezTo>
                    <a:pt x="5527" y="15274"/>
                    <a:pt x="5238" y="15204"/>
                    <a:pt x="4954" y="15135"/>
                  </a:cubicBezTo>
                  <a:cubicBezTo>
                    <a:pt x="4352" y="14989"/>
                    <a:pt x="3795" y="14736"/>
                    <a:pt x="3276" y="14399"/>
                  </a:cubicBezTo>
                  <a:cubicBezTo>
                    <a:pt x="2819" y="14105"/>
                    <a:pt x="2399" y="13767"/>
                    <a:pt x="2048" y="13349"/>
                  </a:cubicBezTo>
                  <a:cubicBezTo>
                    <a:pt x="1879" y="13150"/>
                    <a:pt x="1714" y="12948"/>
                    <a:pt x="1561" y="12737"/>
                  </a:cubicBezTo>
                  <a:cubicBezTo>
                    <a:pt x="1282" y="12352"/>
                    <a:pt x="1064" y="11933"/>
                    <a:pt x="899" y="11488"/>
                  </a:cubicBezTo>
                  <a:cubicBezTo>
                    <a:pt x="793" y="11199"/>
                    <a:pt x="701" y="10903"/>
                    <a:pt x="634" y="10605"/>
                  </a:cubicBezTo>
                  <a:cubicBezTo>
                    <a:pt x="569" y="10303"/>
                    <a:pt x="524" y="9995"/>
                    <a:pt x="507" y="9687"/>
                  </a:cubicBezTo>
                  <a:cubicBezTo>
                    <a:pt x="484" y="9252"/>
                    <a:pt x="484" y="8815"/>
                    <a:pt x="575" y="8385"/>
                  </a:cubicBezTo>
                  <a:cubicBezTo>
                    <a:pt x="644" y="8060"/>
                    <a:pt x="705" y="7728"/>
                    <a:pt x="810" y="7414"/>
                  </a:cubicBezTo>
                  <a:cubicBezTo>
                    <a:pt x="909" y="7116"/>
                    <a:pt x="1055" y="6830"/>
                    <a:pt x="1189" y="6544"/>
                  </a:cubicBezTo>
                  <a:cubicBezTo>
                    <a:pt x="1338" y="6229"/>
                    <a:pt x="1531" y="5943"/>
                    <a:pt x="1745" y="5670"/>
                  </a:cubicBezTo>
                  <a:cubicBezTo>
                    <a:pt x="1843" y="5547"/>
                    <a:pt x="1820" y="5387"/>
                    <a:pt x="1727" y="5312"/>
                  </a:cubicBezTo>
                  <a:cubicBezTo>
                    <a:pt x="1682" y="5275"/>
                    <a:pt x="1627" y="5258"/>
                    <a:pt x="1572" y="5258"/>
                  </a:cubicBezTo>
                  <a:cubicBezTo>
                    <a:pt x="1494" y="5258"/>
                    <a:pt x="1415" y="5294"/>
                    <a:pt x="1362" y="5363"/>
                  </a:cubicBezTo>
                  <a:cubicBezTo>
                    <a:pt x="1043" y="5782"/>
                    <a:pt x="769" y="6229"/>
                    <a:pt x="559" y="6714"/>
                  </a:cubicBezTo>
                  <a:cubicBezTo>
                    <a:pt x="334" y="7230"/>
                    <a:pt x="165" y="7764"/>
                    <a:pt x="95" y="8326"/>
                  </a:cubicBezTo>
                  <a:cubicBezTo>
                    <a:pt x="54" y="8659"/>
                    <a:pt x="32" y="8995"/>
                    <a:pt x="8" y="9331"/>
                  </a:cubicBezTo>
                  <a:cubicBezTo>
                    <a:pt x="1" y="9432"/>
                    <a:pt x="16" y="9535"/>
                    <a:pt x="23" y="9637"/>
                  </a:cubicBezTo>
                  <a:cubicBezTo>
                    <a:pt x="33" y="9812"/>
                    <a:pt x="32" y="9989"/>
                    <a:pt x="61" y="10159"/>
                  </a:cubicBezTo>
                  <a:cubicBezTo>
                    <a:pt x="121" y="10487"/>
                    <a:pt x="187" y="10816"/>
                    <a:pt x="271" y="11137"/>
                  </a:cubicBezTo>
                  <a:cubicBezTo>
                    <a:pt x="415" y="11700"/>
                    <a:pt x="658" y="12220"/>
                    <a:pt x="960" y="12714"/>
                  </a:cubicBezTo>
                  <a:cubicBezTo>
                    <a:pt x="1291" y="13252"/>
                    <a:pt x="1687" y="13734"/>
                    <a:pt x="2160" y="14156"/>
                  </a:cubicBezTo>
                  <a:cubicBezTo>
                    <a:pt x="2427" y="14392"/>
                    <a:pt x="2706" y="14611"/>
                    <a:pt x="3007" y="14805"/>
                  </a:cubicBezTo>
                  <a:cubicBezTo>
                    <a:pt x="3410" y="15064"/>
                    <a:pt x="3839" y="15274"/>
                    <a:pt x="4289" y="15438"/>
                  </a:cubicBezTo>
                  <a:cubicBezTo>
                    <a:pt x="4641" y="15566"/>
                    <a:pt x="5002" y="15665"/>
                    <a:pt x="5370" y="15729"/>
                  </a:cubicBezTo>
                  <a:cubicBezTo>
                    <a:pt x="5589" y="15767"/>
                    <a:pt x="5813" y="15779"/>
                    <a:pt x="6035" y="15804"/>
                  </a:cubicBezTo>
                  <a:cubicBezTo>
                    <a:pt x="6056" y="15805"/>
                    <a:pt x="6074" y="15814"/>
                    <a:pt x="6095" y="15821"/>
                  </a:cubicBezTo>
                  <a:lnTo>
                    <a:pt x="6908" y="15821"/>
                  </a:lnTo>
                  <a:cubicBezTo>
                    <a:pt x="6926" y="15817"/>
                    <a:pt x="6943" y="15807"/>
                    <a:pt x="6961" y="15804"/>
                  </a:cubicBezTo>
                  <a:cubicBezTo>
                    <a:pt x="7246" y="15767"/>
                    <a:pt x="7530" y="15743"/>
                    <a:pt x="7812" y="15692"/>
                  </a:cubicBezTo>
                  <a:cubicBezTo>
                    <a:pt x="8228" y="15614"/>
                    <a:pt x="8631" y="15486"/>
                    <a:pt x="9020" y="15319"/>
                  </a:cubicBezTo>
                  <a:cubicBezTo>
                    <a:pt x="9420" y="15148"/>
                    <a:pt x="9808" y="14948"/>
                    <a:pt x="10162" y="14689"/>
                  </a:cubicBezTo>
                  <a:cubicBezTo>
                    <a:pt x="10402" y="14512"/>
                    <a:pt x="10636" y="14327"/>
                    <a:pt x="10861" y="14130"/>
                  </a:cubicBezTo>
                  <a:cubicBezTo>
                    <a:pt x="11051" y="13963"/>
                    <a:pt x="11231" y="13782"/>
                    <a:pt x="11400" y="13591"/>
                  </a:cubicBezTo>
                  <a:cubicBezTo>
                    <a:pt x="11663" y="13293"/>
                    <a:pt x="11896" y="12969"/>
                    <a:pt x="12098" y="12624"/>
                  </a:cubicBezTo>
                  <a:cubicBezTo>
                    <a:pt x="12352" y="12192"/>
                    <a:pt x="12553" y="11738"/>
                    <a:pt x="12700" y="11261"/>
                  </a:cubicBezTo>
                  <a:cubicBezTo>
                    <a:pt x="12806" y="10913"/>
                    <a:pt x="12896" y="10562"/>
                    <a:pt x="12928" y="10197"/>
                  </a:cubicBezTo>
                  <a:cubicBezTo>
                    <a:pt x="12949" y="9969"/>
                    <a:pt x="12970" y="9740"/>
                    <a:pt x="12978" y="9510"/>
                  </a:cubicBezTo>
                  <a:cubicBezTo>
                    <a:pt x="12988" y="9297"/>
                    <a:pt x="12998" y="9084"/>
                    <a:pt x="12977" y="8873"/>
                  </a:cubicBezTo>
                  <a:cubicBezTo>
                    <a:pt x="12946" y="8552"/>
                    <a:pt x="12901" y="8229"/>
                    <a:pt x="12836" y="7912"/>
                  </a:cubicBezTo>
                  <a:cubicBezTo>
                    <a:pt x="12721" y="7358"/>
                    <a:pt x="12524" y="6829"/>
                    <a:pt x="12261" y="6326"/>
                  </a:cubicBezTo>
                  <a:cubicBezTo>
                    <a:pt x="12056" y="5937"/>
                    <a:pt x="11824" y="5564"/>
                    <a:pt x="11535" y="5231"/>
                  </a:cubicBezTo>
                  <a:cubicBezTo>
                    <a:pt x="11350" y="5018"/>
                    <a:pt x="11156" y="4813"/>
                    <a:pt x="10962" y="4606"/>
                  </a:cubicBezTo>
                  <a:cubicBezTo>
                    <a:pt x="10923" y="4562"/>
                    <a:pt x="10870" y="4527"/>
                    <a:pt x="10819" y="4480"/>
                  </a:cubicBezTo>
                  <a:cubicBezTo>
                    <a:pt x="10940" y="4378"/>
                    <a:pt x="11054" y="4276"/>
                    <a:pt x="11172" y="4180"/>
                  </a:cubicBezTo>
                  <a:cubicBezTo>
                    <a:pt x="11337" y="4040"/>
                    <a:pt x="11506" y="3901"/>
                    <a:pt x="11673" y="3763"/>
                  </a:cubicBezTo>
                  <a:cubicBezTo>
                    <a:pt x="11757" y="3692"/>
                    <a:pt x="11835" y="3614"/>
                    <a:pt x="11924" y="3548"/>
                  </a:cubicBezTo>
                  <a:cubicBezTo>
                    <a:pt x="12036" y="3467"/>
                    <a:pt x="12031" y="3276"/>
                    <a:pt x="11950" y="3188"/>
                  </a:cubicBezTo>
                  <a:cubicBezTo>
                    <a:pt x="11904" y="3141"/>
                    <a:pt x="11843" y="3116"/>
                    <a:pt x="11779" y="3116"/>
                  </a:cubicBezTo>
                  <a:cubicBezTo>
                    <a:pt x="11717" y="3116"/>
                    <a:pt x="11653" y="3139"/>
                    <a:pt x="11598" y="3186"/>
                  </a:cubicBezTo>
                  <a:cubicBezTo>
                    <a:pt x="11363" y="3384"/>
                    <a:pt x="11129" y="3586"/>
                    <a:pt x="10894" y="3781"/>
                  </a:cubicBezTo>
                  <a:cubicBezTo>
                    <a:pt x="10626" y="4006"/>
                    <a:pt x="10353" y="4228"/>
                    <a:pt x="10084" y="4452"/>
                  </a:cubicBezTo>
                  <a:cubicBezTo>
                    <a:pt x="10031" y="4496"/>
                    <a:pt x="9978" y="4544"/>
                    <a:pt x="9927" y="4592"/>
                  </a:cubicBezTo>
                  <a:cubicBezTo>
                    <a:pt x="9906" y="4610"/>
                    <a:pt x="9887" y="4619"/>
                    <a:pt x="9870" y="4619"/>
                  </a:cubicBezTo>
                  <a:cubicBezTo>
                    <a:pt x="9845" y="4619"/>
                    <a:pt x="9823" y="4603"/>
                    <a:pt x="9802" y="4578"/>
                  </a:cubicBezTo>
                  <a:cubicBezTo>
                    <a:pt x="9611" y="4351"/>
                    <a:pt x="9424" y="4121"/>
                    <a:pt x="9232" y="3896"/>
                  </a:cubicBezTo>
                  <a:cubicBezTo>
                    <a:pt x="9183" y="3838"/>
                    <a:pt x="9205" y="3802"/>
                    <a:pt x="9249" y="3766"/>
                  </a:cubicBezTo>
                  <a:cubicBezTo>
                    <a:pt x="9333" y="3696"/>
                    <a:pt x="9416" y="3630"/>
                    <a:pt x="9509" y="3549"/>
                  </a:cubicBezTo>
                  <a:cubicBezTo>
                    <a:pt x="9569" y="3620"/>
                    <a:pt x="9638" y="3691"/>
                    <a:pt x="9695" y="3768"/>
                  </a:cubicBezTo>
                  <a:cubicBezTo>
                    <a:pt x="9774" y="3878"/>
                    <a:pt x="9853" y="3915"/>
                    <a:pt x="9950" y="3915"/>
                  </a:cubicBezTo>
                  <a:cubicBezTo>
                    <a:pt x="9963" y="3915"/>
                    <a:pt x="9977" y="3914"/>
                    <a:pt x="9992" y="3913"/>
                  </a:cubicBezTo>
                  <a:cubicBezTo>
                    <a:pt x="10173" y="3894"/>
                    <a:pt x="10238" y="3648"/>
                    <a:pt x="10123" y="3514"/>
                  </a:cubicBezTo>
                  <a:cubicBezTo>
                    <a:pt x="10046" y="3425"/>
                    <a:pt x="9969" y="3333"/>
                    <a:pt x="9884" y="3231"/>
                  </a:cubicBezTo>
                  <a:cubicBezTo>
                    <a:pt x="9996" y="3139"/>
                    <a:pt x="10106" y="3046"/>
                    <a:pt x="10222" y="2951"/>
                  </a:cubicBezTo>
                  <a:cubicBezTo>
                    <a:pt x="10265" y="3000"/>
                    <a:pt x="10302" y="3051"/>
                    <a:pt x="10347" y="3094"/>
                  </a:cubicBezTo>
                  <a:cubicBezTo>
                    <a:pt x="10391" y="3134"/>
                    <a:pt x="10453" y="3154"/>
                    <a:pt x="10513" y="3154"/>
                  </a:cubicBezTo>
                  <a:cubicBezTo>
                    <a:pt x="10575" y="3154"/>
                    <a:pt x="10635" y="3134"/>
                    <a:pt x="10675" y="3095"/>
                  </a:cubicBezTo>
                  <a:cubicBezTo>
                    <a:pt x="10778" y="2995"/>
                    <a:pt x="10784" y="2859"/>
                    <a:pt x="10689" y="2737"/>
                  </a:cubicBezTo>
                  <a:cubicBezTo>
                    <a:pt x="10684" y="2730"/>
                    <a:pt x="10678" y="2723"/>
                    <a:pt x="10671" y="2717"/>
                  </a:cubicBezTo>
                  <a:cubicBezTo>
                    <a:pt x="10599" y="2666"/>
                    <a:pt x="10607" y="2618"/>
                    <a:pt x="10672" y="2566"/>
                  </a:cubicBezTo>
                  <a:cubicBezTo>
                    <a:pt x="10761" y="2498"/>
                    <a:pt x="10848" y="2423"/>
                    <a:pt x="10938" y="2349"/>
                  </a:cubicBezTo>
                  <a:cubicBezTo>
                    <a:pt x="11009" y="2437"/>
                    <a:pt x="11081" y="2523"/>
                    <a:pt x="11151" y="2613"/>
                  </a:cubicBezTo>
                  <a:cubicBezTo>
                    <a:pt x="11206" y="2685"/>
                    <a:pt x="11289" y="2724"/>
                    <a:pt x="11371" y="2724"/>
                  </a:cubicBezTo>
                  <a:cubicBezTo>
                    <a:pt x="11424" y="2724"/>
                    <a:pt x="11477" y="2707"/>
                    <a:pt x="11520" y="2672"/>
                  </a:cubicBezTo>
                  <a:cubicBezTo>
                    <a:pt x="11613" y="2597"/>
                    <a:pt x="11646" y="2431"/>
                    <a:pt x="11540" y="2314"/>
                  </a:cubicBezTo>
                  <a:cubicBezTo>
                    <a:pt x="11475" y="2239"/>
                    <a:pt x="11414" y="2160"/>
                    <a:pt x="11347" y="2089"/>
                  </a:cubicBezTo>
                  <a:cubicBezTo>
                    <a:pt x="11306" y="2047"/>
                    <a:pt x="11319" y="2018"/>
                    <a:pt x="11357" y="1989"/>
                  </a:cubicBezTo>
                  <a:cubicBezTo>
                    <a:pt x="11455" y="1911"/>
                    <a:pt x="11552" y="1833"/>
                    <a:pt x="11620" y="1778"/>
                  </a:cubicBezTo>
                  <a:cubicBezTo>
                    <a:pt x="11687" y="1829"/>
                    <a:pt x="11745" y="1883"/>
                    <a:pt x="11811" y="1925"/>
                  </a:cubicBezTo>
                  <a:cubicBezTo>
                    <a:pt x="11853" y="1951"/>
                    <a:pt x="11898" y="1964"/>
                    <a:pt x="11941" y="1964"/>
                  </a:cubicBezTo>
                  <a:cubicBezTo>
                    <a:pt x="12012" y="1964"/>
                    <a:pt x="12081" y="1930"/>
                    <a:pt x="12130" y="1866"/>
                  </a:cubicBezTo>
                  <a:cubicBezTo>
                    <a:pt x="12206" y="1767"/>
                    <a:pt x="12197" y="1653"/>
                    <a:pt x="12111" y="1543"/>
                  </a:cubicBezTo>
                  <a:cubicBezTo>
                    <a:pt x="12021" y="1427"/>
                    <a:pt x="12016" y="1433"/>
                    <a:pt x="12142" y="1339"/>
                  </a:cubicBezTo>
                  <a:cubicBezTo>
                    <a:pt x="12203" y="1295"/>
                    <a:pt x="12255" y="1236"/>
                    <a:pt x="12313" y="1191"/>
                  </a:cubicBezTo>
                  <a:cubicBezTo>
                    <a:pt x="12325" y="1183"/>
                    <a:pt x="12346" y="1178"/>
                    <a:pt x="12363" y="1178"/>
                  </a:cubicBezTo>
                  <a:cubicBezTo>
                    <a:pt x="12373" y="1178"/>
                    <a:pt x="12381" y="1179"/>
                    <a:pt x="12384" y="1184"/>
                  </a:cubicBezTo>
                  <a:cubicBezTo>
                    <a:pt x="12455" y="1260"/>
                    <a:pt x="12533" y="1334"/>
                    <a:pt x="12587" y="1424"/>
                  </a:cubicBezTo>
                  <a:cubicBezTo>
                    <a:pt x="12624" y="1487"/>
                    <a:pt x="12708" y="1520"/>
                    <a:pt x="12791" y="1520"/>
                  </a:cubicBezTo>
                  <a:cubicBezTo>
                    <a:pt x="12846" y="1520"/>
                    <a:pt x="12902" y="1505"/>
                    <a:pt x="12943" y="1475"/>
                  </a:cubicBezTo>
                  <a:cubicBezTo>
                    <a:pt x="13038" y="1410"/>
                    <a:pt x="13061" y="1254"/>
                    <a:pt x="12988" y="1148"/>
                  </a:cubicBezTo>
                  <a:cubicBezTo>
                    <a:pt x="12940" y="1079"/>
                    <a:pt x="12884" y="1018"/>
                    <a:pt x="12828" y="952"/>
                  </a:cubicBezTo>
                  <a:cubicBezTo>
                    <a:pt x="12797" y="915"/>
                    <a:pt x="12766" y="878"/>
                    <a:pt x="12731" y="836"/>
                  </a:cubicBezTo>
                  <a:cubicBezTo>
                    <a:pt x="12899" y="722"/>
                    <a:pt x="13018" y="550"/>
                    <a:pt x="13219" y="490"/>
                  </a:cubicBezTo>
                  <a:cubicBezTo>
                    <a:pt x="13265" y="476"/>
                    <a:pt x="13313" y="470"/>
                    <a:pt x="13360" y="470"/>
                  </a:cubicBezTo>
                  <a:cubicBezTo>
                    <a:pt x="13529" y="470"/>
                    <a:pt x="13695" y="553"/>
                    <a:pt x="13789" y="680"/>
                  </a:cubicBezTo>
                  <a:cubicBezTo>
                    <a:pt x="13950" y="902"/>
                    <a:pt x="13933" y="1148"/>
                    <a:pt x="13791" y="1311"/>
                  </a:cubicBezTo>
                  <a:cubicBezTo>
                    <a:pt x="13675" y="1445"/>
                    <a:pt x="13530" y="1557"/>
                    <a:pt x="13394" y="1673"/>
                  </a:cubicBezTo>
                  <a:cubicBezTo>
                    <a:pt x="13266" y="1785"/>
                    <a:pt x="13131" y="1892"/>
                    <a:pt x="13000" y="2003"/>
                  </a:cubicBezTo>
                  <a:cubicBezTo>
                    <a:pt x="12830" y="2144"/>
                    <a:pt x="12664" y="2287"/>
                    <a:pt x="12490" y="2423"/>
                  </a:cubicBezTo>
                  <a:cubicBezTo>
                    <a:pt x="12376" y="2515"/>
                    <a:pt x="12332" y="2648"/>
                    <a:pt x="12377" y="2768"/>
                  </a:cubicBezTo>
                  <a:cubicBezTo>
                    <a:pt x="12411" y="2855"/>
                    <a:pt x="12501" y="2897"/>
                    <a:pt x="12593" y="2897"/>
                  </a:cubicBezTo>
                  <a:cubicBezTo>
                    <a:pt x="12657" y="2897"/>
                    <a:pt x="12722" y="2877"/>
                    <a:pt x="12769" y="2838"/>
                  </a:cubicBezTo>
                  <a:cubicBezTo>
                    <a:pt x="13052" y="2597"/>
                    <a:pt x="13338" y="2359"/>
                    <a:pt x="13622" y="2123"/>
                  </a:cubicBezTo>
                  <a:cubicBezTo>
                    <a:pt x="13775" y="1996"/>
                    <a:pt x="13933" y="1877"/>
                    <a:pt x="14073" y="1738"/>
                  </a:cubicBezTo>
                  <a:cubicBezTo>
                    <a:pt x="14259" y="1556"/>
                    <a:pt x="14371" y="1331"/>
                    <a:pt x="14378" y="1061"/>
                  </a:cubicBezTo>
                  <a:cubicBezTo>
                    <a:pt x="14385" y="817"/>
                    <a:pt x="14334" y="595"/>
                    <a:pt x="14187" y="398"/>
                  </a:cubicBezTo>
                  <a:cubicBezTo>
                    <a:pt x="14021" y="190"/>
                    <a:pt x="13798" y="56"/>
                    <a:pt x="13517" y="18"/>
                  </a:cubicBezTo>
                  <a:cubicBezTo>
                    <a:pt x="13505" y="16"/>
                    <a:pt x="13493" y="8"/>
                    <a:pt x="13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9;p36">
            <a:extLst>
              <a:ext uri="{FF2B5EF4-FFF2-40B4-BE49-F238E27FC236}">
                <a16:creationId xmlns:a16="http://schemas.microsoft.com/office/drawing/2014/main" id="{D409E18B-EE5A-96C9-A42A-C99710B5723A}"/>
              </a:ext>
            </a:extLst>
          </p:cNvPr>
          <p:cNvSpPr txBox="1">
            <a:spLocks/>
          </p:cNvSpPr>
          <p:nvPr/>
        </p:nvSpPr>
        <p:spPr>
          <a:xfrm>
            <a:off x="5397540" y="1021124"/>
            <a:ext cx="3468956" cy="33923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71450" indent="-171450">
              <a:lnSpc>
                <a:spcPct val="120000"/>
              </a:lnSpc>
              <a:buFont typeface="Wingdings" panose="05000000000000000000" pitchFamily="2" charset="2"/>
              <a:buChar char="v"/>
            </a:pPr>
            <a:r>
              <a:rPr lang="en-US" sz="1050" b="1" dirty="0" err="1">
                <a:latin typeface="Nunito" pitchFamily="2" charset="0"/>
                <a:ea typeface="Calibri" panose="020F0502020204030204" pitchFamily="34" charset="0"/>
                <a:cs typeface="Times New Roman" panose="02020603050405020304" pitchFamily="18" charset="0"/>
              </a:rPr>
              <a:t>Xuất</a:t>
            </a:r>
            <a:r>
              <a:rPr lang="en-US" sz="1050" b="1" dirty="0">
                <a:latin typeface="Nunito" pitchFamily="2" charset="0"/>
                <a:ea typeface="Calibri" panose="020F0502020204030204" pitchFamily="34" charset="0"/>
                <a:cs typeface="Times New Roman" panose="02020603050405020304" pitchFamily="18" charset="0"/>
              </a:rPr>
              <a:t> </a:t>
            </a:r>
            <a:r>
              <a:rPr lang="en-US" sz="1050" b="1" dirty="0" err="1">
                <a:latin typeface="Nunito" pitchFamily="2" charset="0"/>
                <a:ea typeface="Calibri" panose="020F0502020204030204" pitchFamily="34" charset="0"/>
                <a:cs typeface="Times New Roman" panose="02020603050405020304" pitchFamily="18" charset="0"/>
              </a:rPr>
              <a:t>ra</a:t>
            </a:r>
            <a:r>
              <a:rPr lang="en-US" sz="1050" b="1" dirty="0">
                <a:latin typeface="Nunito" pitchFamily="2" charset="0"/>
                <a:ea typeface="Calibri" panose="020F0502020204030204" pitchFamily="34" charset="0"/>
                <a:cs typeface="Times New Roman" panose="02020603050405020304" pitchFamily="18" charset="0"/>
              </a:rPr>
              <a:t> tên/CCCD của khách hàng có:</a:t>
            </a:r>
          </a:p>
          <a:p>
            <a:pPr marL="171450" indent="-171450">
              <a:lnSpc>
                <a:spcPct val="120000"/>
              </a:lnSpc>
              <a:buFont typeface="Courier New" panose="02070309020205020404" pitchFamily="49" charset="0"/>
              <a:buChar char="o"/>
            </a:pPr>
            <a:r>
              <a:rPr lang="en-US" sz="1050" dirty="0" err="1">
                <a:latin typeface="Nunito" pitchFamily="2" charset="0"/>
                <a:ea typeface="Calibri" panose="020F0502020204030204" pitchFamily="34" charset="0"/>
                <a:cs typeface="Times New Roman" panose="02020603050405020304" pitchFamily="18" charset="0"/>
              </a:rPr>
              <a:t>Phiếu</a:t>
            </a:r>
            <a:r>
              <a:rPr lang="en-US" sz="1050" dirty="0">
                <a:latin typeface="Nunito" pitchFamily="2" charset="0"/>
                <a:ea typeface="Calibri" panose="020F0502020204030204" pitchFamily="34" charset="0"/>
                <a:cs typeface="Times New Roman" panose="02020603050405020304" pitchFamily="18" charset="0"/>
              </a:rPr>
              <a:t> thuê với </a:t>
            </a:r>
            <a:r>
              <a:rPr lang="en-US" sz="1050" dirty="0" err="1">
                <a:latin typeface="Nunito" pitchFamily="2" charset="0"/>
                <a:ea typeface="Calibri" panose="020F0502020204030204" pitchFamily="34" charset="0"/>
                <a:cs typeface="Times New Roman" panose="02020603050405020304" pitchFamily="18" charset="0"/>
              </a:rPr>
              <a:t>mã</a:t>
            </a:r>
            <a:r>
              <a:rPr lang="en-US" sz="1050" dirty="0">
                <a:latin typeface="Nunito" pitchFamily="2" charset="0"/>
                <a:ea typeface="Calibri" panose="020F0502020204030204" pitchFamily="34" charset="0"/>
                <a:cs typeface="Times New Roman" panose="02020603050405020304" pitchFamily="18" charset="0"/>
              </a:rPr>
              <a:t> </a:t>
            </a:r>
            <a:r>
              <a:rPr lang="en-US" sz="1050" dirty="0" err="1">
                <a:latin typeface="Nunito" pitchFamily="2" charset="0"/>
                <a:ea typeface="Calibri" panose="020F0502020204030204" pitchFamily="34" charset="0"/>
                <a:cs typeface="Times New Roman" panose="02020603050405020304" pitchFamily="18" charset="0"/>
              </a:rPr>
              <a:t>phiếu</a:t>
            </a:r>
            <a:r>
              <a:rPr lang="en-US" sz="1050" dirty="0">
                <a:latin typeface="Nunito" pitchFamily="2" charset="0"/>
                <a:ea typeface="Calibri" panose="020F0502020204030204" pitchFamily="34" charset="0"/>
                <a:cs typeface="Times New Roman" panose="02020603050405020304" pitchFamily="18" charset="0"/>
              </a:rPr>
              <a:t> thuê là {</a:t>
            </a:r>
            <a:r>
              <a:rPr lang="en-US" sz="1050" dirty="0" err="1">
                <a:latin typeface="Nunito" pitchFamily="2" charset="0"/>
                <a:ea typeface="Calibri" panose="020F0502020204030204" pitchFamily="34" charset="0"/>
                <a:cs typeface="Times New Roman" panose="02020603050405020304" pitchFamily="18" charset="0"/>
              </a:rPr>
              <a:t>Mã</a:t>
            </a:r>
            <a:r>
              <a:rPr lang="en-US" sz="1050" dirty="0">
                <a:latin typeface="Nunito" pitchFamily="2" charset="0"/>
                <a:ea typeface="Calibri" panose="020F0502020204030204" pitchFamily="34" charset="0"/>
                <a:cs typeface="Times New Roman" panose="02020603050405020304" pitchFamily="18" charset="0"/>
              </a:rPr>
              <a:t> </a:t>
            </a:r>
            <a:r>
              <a:rPr lang="en-US" sz="1050" dirty="0" err="1">
                <a:latin typeface="Nunito" pitchFamily="2" charset="0"/>
                <a:ea typeface="Calibri" panose="020F0502020204030204" pitchFamily="34" charset="0"/>
                <a:cs typeface="Times New Roman" panose="02020603050405020304" pitchFamily="18" charset="0"/>
              </a:rPr>
              <a:t>phiếu</a:t>
            </a:r>
            <a:r>
              <a:rPr lang="en-US" sz="1050" dirty="0">
                <a:latin typeface="Nunito" pitchFamily="2" charset="0"/>
                <a:ea typeface="Calibri" panose="020F0502020204030204" pitchFamily="34" charset="0"/>
                <a:cs typeface="Times New Roman" panose="02020603050405020304" pitchFamily="18" charset="0"/>
              </a:rPr>
              <a:t> thuê}</a:t>
            </a:r>
          </a:p>
          <a:p>
            <a:pPr marL="171450" indent="-171450">
              <a:lnSpc>
                <a:spcPct val="120000"/>
              </a:lnSpc>
              <a:buFont typeface="Courier New" panose="02070309020205020404" pitchFamily="49" charset="0"/>
              <a:buChar char="o"/>
            </a:pPr>
            <a:r>
              <a:rPr lang="en-US" sz="1050" dirty="0" err="1">
                <a:latin typeface="Nunito" pitchFamily="2" charset="0"/>
                <a:ea typeface="Calibri" panose="020F0502020204030204" pitchFamily="34" charset="0"/>
                <a:cs typeface="Times New Roman" panose="02020603050405020304" pitchFamily="18" charset="0"/>
              </a:rPr>
              <a:t>Phiếu</a:t>
            </a:r>
            <a:r>
              <a:rPr lang="en-US" sz="1050" dirty="0">
                <a:latin typeface="Nunito" pitchFamily="2" charset="0"/>
                <a:ea typeface="Calibri" panose="020F0502020204030204" pitchFamily="34" charset="0"/>
                <a:cs typeface="Times New Roman" panose="02020603050405020304" pitchFamily="18" charset="0"/>
              </a:rPr>
              <a:t> đặt phòng với </a:t>
            </a:r>
            <a:r>
              <a:rPr lang="en-US" sz="1050" dirty="0" err="1">
                <a:latin typeface="Nunito" pitchFamily="2" charset="0"/>
                <a:ea typeface="Calibri" panose="020F0502020204030204" pitchFamily="34" charset="0"/>
                <a:cs typeface="Times New Roman" panose="02020603050405020304" pitchFamily="18" charset="0"/>
              </a:rPr>
              <a:t>mã</a:t>
            </a:r>
            <a:r>
              <a:rPr lang="en-US" sz="1050" dirty="0">
                <a:latin typeface="Nunito" pitchFamily="2" charset="0"/>
                <a:ea typeface="Calibri" panose="020F0502020204030204" pitchFamily="34" charset="0"/>
                <a:cs typeface="Times New Roman" panose="02020603050405020304" pitchFamily="18" charset="0"/>
              </a:rPr>
              <a:t> </a:t>
            </a:r>
            <a:r>
              <a:rPr lang="en-US" sz="1050" dirty="0" err="1">
                <a:latin typeface="Nunito" pitchFamily="2" charset="0"/>
                <a:ea typeface="Calibri" panose="020F0502020204030204" pitchFamily="34" charset="0"/>
                <a:cs typeface="Times New Roman" panose="02020603050405020304" pitchFamily="18" charset="0"/>
              </a:rPr>
              <a:t>phiếu</a:t>
            </a:r>
            <a:r>
              <a:rPr lang="en-US" sz="1050" dirty="0">
                <a:latin typeface="Nunito" pitchFamily="2" charset="0"/>
                <a:ea typeface="Calibri" panose="020F0502020204030204" pitchFamily="34" charset="0"/>
                <a:cs typeface="Times New Roman" panose="02020603050405020304" pitchFamily="18" charset="0"/>
              </a:rPr>
              <a:t> đặt phòng là {</a:t>
            </a:r>
            <a:r>
              <a:rPr lang="en-US" sz="1050" dirty="0" err="1">
                <a:latin typeface="Nunito" pitchFamily="2" charset="0"/>
                <a:ea typeface="Calibri" panose="020F0502020204030204" pitchFamily="34" charset="0"/>
                <a:cs typeface="Times New Roman" panose="02020603050405020304" pitchFamily="18" charset="0"/>
              </a:rPr>
              <a:t>Mã</a:t>
            </a:r>
            <a:r>
              <a:rPr lang="en-US" sz="1050" dirty="0">
                <a:latin typeface="Nunito" pitchFamily="2" charset="0"/>
                <a:ea typeface="Calibri" panose="020F0502020204030204" pitchFamily="34" charset="0"/>
                <a:cs typeface="Times New Roman" panose="02020603050405020304" pitchFamily="18" charset="0"/>
              </a:rPr>
              <a:t> </a:t>
            </a:r>
            <a:r>
              <a:rPr lang="en-US" sz="1050" dirty="0" err="1">
                <a:latin typeface="Nunito" pitchFamily="2" charset="0"/>
                <a:ea typeface="Calibri" panose="020F0502020204030204" pitchFamily="34" charset="0"/>
                <a:cs typeface="Times New Roman" panose="02020603050405020304" pitchFamily="18" charset="0"/>
              </a:rPr>
              <a:t>phiếu</a:t>
            </a:r>
            <a:r>
              <a:rPr lang="en-US" sz="1050" dirty="0">
                <a:latin typeface="Nunito" pitchFamily="2" charset="0"/>
                <a:ea typeface="Calibri" panose="020F0502020204030204" pitchFamily="34" charset="0"/>
                <a:cs typeface="Times New Roman" panose="02020603050405020304" pitchFamily="18" charset="0"/>
              </a:rPr>
              <a:t> đặt phòng}</a:t>
            </a:r>
          </a:p>
          <a:p>
            <a:pPr marL="171450" indent="-171450">
              <a:lnSpc>
                <a:spcPct val="120000"/>
              </a:lnSpc>
              <a:buFont typeface="Courier New" panose="02070309020205020404" pitchFamily="49" charset="0"/>
              <a:buChar char="o"/>
            </a:pPr>
            <a:r>
              <a:rPr lang="en-US" sz="1050" dirty="0">
                <a:latin typeface="Nunito" pitchFamily="2" charset="0"/>
                <a:ea typeface="Calibri" panose="020F0502020204030204" pitchFamily="34" charset="0"/>
                <a:cs typeface="Times New Roman" panose="02020603050405020304" pitchFamily="18" charset="0"/>
              </a:rPr>
              <a:t>Thuê phòng ngày {x}</a:t>
            </a:r>
          </a:p>
          <a:p>
            <a:pPr marL="171450" indent="-171450">
              <a:lnSpc>
                <a:spcPct val="120000"/>
              </a:lnSpc>
              <a:buFont typeface="Courier New" panose="02070309020205020404" pitchFamily="49" charset="0"/>
              <a:buChar char="o"/>
            </a:pPr>
            <a:r>
              <a:rPr lang="en-US" sz="1050" b="1" dirty="0">
                <a:latin typeface="Nunito" pitchFamily="2" charset="0"/>
                <a:ea typeface="Calibri" panose="020F0502020204030204" pitchFamily="34" charset="0"/>
                <a:cs typeface="Times New Roman" panose="02020603050405020304" pitchFamily="18" charset="0"/>
              </a:rPr>
              <a:t>Thuê phòng trong tháng {x}</a:t>
            </a:r>
          </a:p>
          <a:p>
            <a:pPr marL="171450" indent="-171450">
              <a:lnSpc>
                <a:spcPct val="120000"/>
              </a:lnSpc>
              <a:buFont typeface="Wingdings" panose="05000000000000000000" pitchFamily="2" charset="2"/>
              <a:buChar char="v"/>
            </a:pPr>
            <a:r>
              <a:rPr lang="en-US" sz="1050" b="1" dirty="0">
                <a:latin typeface="Nunito" pitchFamily="2" charset="0"/>
                <a:ea typeface="Calibri" panose="020F0502020204030204" pitchFamily="34" charset="0"/>
                <a:cs typeface="Times New Roman" panose="02020603050405020304" pitchFamily="18" charset="0"/>
              </a:rPr>
              <a:t>Thuê phòng trong </a:t>
            </a:r>
            <a:r>
              <a:rPr lang="en-US" sz="1050" b="1" dirty="0" err="1">
                <a:latin typeface="Nunito" pitchFamily="2" charset="0"/>
                <a:ea typeface="Calibri" panose="020F0502020204030204" pitchFamily="34" charset="0"/>
                <a:cs typeface="Times New Roman" panose="02020603050405020304" pitchFamily="18" charset="0"/>
              </a:rPr>
              <a:t>khoảng</a:t>
            </a:r>
            <a:r>
              <a:rPr lang="en-US" sz="1050" b="1" dirty="0">
                <a:latin typeface="Nunito" pitchFamily="2" charset="0"/>
                <a:ea typeface="Calibri" panose="020F0502020204030204" pitchFamily="34" charset="0"/>
                <a:cs typeface="Times New Roman" panose="02020603050405020304" pitchFamily="18" charset="0"/>
              </a:rPr>
              <a:t> thời </a:t>
            </a:r>
            <a:r>
              <a:rPr lang="en-US" sz="1050" b="1" dirty="0" err="1">
                <a:latin typeface="Nunito" pitchFamily="2" charset="0"/>
                <a:ea typeface="Calibri" panose="020F0502020204030204" pitchFamily="34" charset="0"/>
                <a:cs typeface="Times New Roman" panose="02020603050405020304" pitchFamily="18" charset="0"/>
              </a:rPr>
              <a:t>gian</a:t>
            </a:r>
            <a:r>
              <a:rPr lang="en-US" sz="1050" b="1" dirty="0">
                <a:latin typeface="Nunito" pitchFamily="2" charset="0"/>
                <a:ea typeface="Calibri" panose="020F0502020204030204" pitchFamily="34" charset="0"/>
                <a:cs typeface="Times New Roman" panose="02020603050405020304" pitchFamily="18" charset="0"/>
              </a:rPr>
              <a:t> {</a:t>
            </a:r>
            <a:r>
              <a:rPr lang="en-US" sz="1050" b="1" dirty="0" err="1">
                <a:latin typeface="Nunito" pitchFamily="2" charset="0"/>
                <a:ea typeface="Calibri" panose="020F0502020204030204" pitchFamily="34" charset="0"/>
                <a:cs typeface="Times New Roman" panose="02020603050405020304" pitchFamily="18" charset="0"/>
              </a:rPr>
              <a:t>x→y</a:t>
            </a:r>
            <a:r>
              <a:rPr lang="en-US" sz="1050" b="1" dirty="0">
                <a:latin typeface="Nunito" pitchFamily="2" charset="0"/>
                <a:ea typeface="Calibri" panose="020F0502020204030204" pitchFamily="34" charset="0"/>
                <a:cs typeface="Times New Roman" panose="02020603050405020304" pitchFamily="18" charset="0"/>
              </a:rPr>
              <a:t>}</a:t>
            </a:r>
          </a:p>
          <a:p>
            <a:pPr marL="171450" indent="-171450">
              <a:lnSpc>
                <a:spcPct val="120000"/>
              </a:lnSpc>
              <a:buFont typeface="Wingdings" panose="05000000000000000000" pitchFamily="2" charset="2"/>
              <a:buChar char="v"/>
            </a:pPr>
            <a:r>
              <a:rPr lang="en-US" sz="1050" b="1" dirty="0">
                <a:latin typeface="Nunito" pitchFamily="2" charset="0"/>
                <a:ea typeface="Calibri" panose="020F0502020204030204" pitchFamily="34" charset="0"/>
                <a:cs typeface="Times New Roman" panose="02020603050405020304" pitchFamily="18" charset="0"/>
              </a:rPr>
              <a:t>Thêm khách hàng</a:t>
            </a:r>
          </a:p>
          <a:p>
            <a:pPr marL="171450" indent="-171450">
              <a:lnSpc>
                <a:spcPct val="120000"/>
              </a:lnSpc>
              <a:spcAft>
                <a:spcPts val="800"/>
              </a:spcAft>
              <a:buFont typeface="Wingdings" panose="05000000000000000000" pitchFamily="2" charset="2"/>
              <a:buChar char="v"/>
            </a:pPr>
            <a:r>
              <a:rPr lang="en-US" sz="1050" b="1" dirty="0">
                <a:latin typeface="Nunito" pitchFamily="2" charset="0"/>
                <a:ea typeface="Calibri" panose="020F0502020204030204" pitchFamily="34" charset="0"/>
                <a:cs typeface="Times New Roman" panose="02020603050405020304" pitchFamily="18" charset="0"/>
              </a:rPr>
              <a:t>Thêm phòng</a:t>
            </a:r>
            <a:endParaRPr lang="en-US" sz="1800" b="1" dirty="0">
              <a:latin typeface="Nunito" pitchFamily="2" charset="0"/>
              <a:ea typeface="Calibri" panose="020F0502020204030204" pitchFamily="34" charset="0"/>
              <a:cs typeface="Times New Roman" panose="02020603050405020304" pitchFamily="18" charset="0"/>
            </a:endParaRPr>
          </a:p>
        </p:txBody>
      </p:sp>
      <p:pic>
        <p:nvPicPr>
          <p:cNvPr id="2" name="Picture 1" descr="A screenshot of a computer">
            <a:extLst>
              <a:ext uri="{FF2B5EF4-FFF2-40B4-BE49-F238E27FC236}">
                <a16:creationId xmlns:a16="http://schemas.microsoft.com/office/drawing/2014/main" id="{25DDE1F0-C36B-920E-7B8B-8105A5C0ACA9}"/>
              </a:ext>
            </a:extLst>
          </p:cNvPr>
          <p:cNvPicPr>
            <a:picLocks noChangeAspect="1"/>
          </p:cNvPicPr>
          <p:nvPr/>
        </p:nvPicPr>
        <p:blipFill>
          <a:blip r:embed="rId3"/>
          <a:stretch>
            <a:fillRect/>
          </a:stretch>
        </p:blipFill>
        <p:spPr>
          <a:xfrm>
            <a:off x="5794177" y="2940086"/>
            <a:ext cx="2535315" cy="2046100"/>
          </a:xfrm>
          <a:prstGeom prst="rect">
            <a:avLst/>
          </a:prstGeom>
        </p:spPr>
      </p:pic>
      <p:pic>
        <p:nvPicPr>
          <p:cNvPr id="3" name="Picture 2" descr="A screenshot of a computer&#10;&#10;Description automatically generated with medium confidence">
            <a:extLst>
              <a:ext uri="{FF2B5EF4-FFF2-40B4-BE49-F238E27FC236}">
                <a16:creationId xmlns:a16="http://schemas.microsoft.com/office/drawing/2014/main" id="{3F6AB76C-7F64-1870-CC80-6D75A89B9FD9}"/>
              </a:ext>
            </a:extLst>
          </p:cNvPr>
          <p:cNvPicPr>
            <a:picLocks noChangeAspect="1"/>
          </p:cNvPicPr>
          <p:nvPr/>
        </p:nvPicPr>
        <p:blipFill>
          <a:blip r:embed="rId4"/>
          <a:stretch>
            <a:fillRect/>
          </a:stretch>
        </p:blipFill>
        <p:spPr>
          <a:xfrm>
            <a:off x="1706904" y="3705322"/>
            <a:ext cx="3468956" cy="12808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a:spLocks noGrp="1"/>
          </p:cNvSpPr>
          <p:nvPr>
            <p:ph type="subTitle" idx="2"/>
          </p:nvPr>
        </p:nvSpPr>
        <p:spPr>
          <a:xfrm>
            <a:off x="1487246" y="687170"/>
            <a:ext cx="3468956" cy="3392362"/>
          </a:xfrm>
          <a:prstGeom prst="rect">
            <a:avLst/>
          </a:prstGeom>
        </p:spPr>
        <p:txBody>
          <a:bodyPr spcFirstLastPara="1" wrap="square" lIns="91425" tIns="91425" rIns="91425" bIns="91425" anchor="t" anchorCtr="0">
            <a:noAutofit/>
          </a:bodyPr>
          <a:lstStyle/>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ngày sử </a:t>
            </a:r>
            <a:r>
              <a:rPr lang="en-US" sz="1050" b="1" dirty="0" err="1">
                <a:effectLst/>
                <a:latin typeface="Nunito" pitchFamily="2" charset="0"/>
                <a:ea typeface="Calibri" panose="020F0502020204030204" pitchFamily="34" charset="0"/>
                <a:cs typeface="Times New Roman" panose="02020603050405020304" pitchFamily="18" charset="0"/>
              </a:rPr>
              <a:t>dụng</a:t>
            </a:r>
            <a:r>
              <a:rPr lang="en-US" sz="1050" b="1" dirty="0">
                <a:effectLst/>
                <a:latin typeface="Nunito" pitchFamily="2" charset="0"/>
                <a:ea typeface="Calibri" panose="020F0502020204030204" pitchFamily="34" charset="0"/>
                <a:cs typeface="Times New Roman" panose="02020603050405020304" pitchFamily="18" charset="0"/>
              </a:rPr>
              <a:t> của </a:t>
            </a:r>
            <a:r>
              <a:rPr lang="en-US" sz="1050" b="1" dirty="0" err="1">
                <a:effectLst/>
                <a:latin typeface="Nunito" pitchFamily="2" charset="0"/>
                <a:ea typeface="Calibri" panose="020F0502020204030204" pitchFamily="34" charset="0"/>
                <a:cs typeface="Times New Roman" panose="02020603050405020304" pitchFamily="18" charset="0"/>
              </a:rPr>
              <a:t>phiếu</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dịch</a:t>
            </a:r>
            <a:r>
              <a:rPr lang="en-US" sz="1050" b="1" dirty="0">
                <a:effectLst/>
                <a:latin typeface="Nunito" pitchFamily="2" charset="0"/>
                <a:ea typeface="Calibri" panose="020F0502020204030204" pitchFamily="34" charset="0"/>
                <a:cs typeface="Times New Roman" panose="02020603050405020304" pitchFamily="18" charset="0"/>
              </a:rPr>
              <a:t> vụ:</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{x}</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ngày sử </a:t>
            </a:r>
            <a:r>
              <a:rPr lang="en-US" sz="1050" dirty="0" err="1">
                <a:effectLst/>
                <a:latin typeface="Nunito" pitchFamily="2" charset="0"/>
                <a:ea typeface="Calibri" panose="020F0502020204030204" pitchFamily="34" charset="0"/>
                <a:cs typeface="Times New Roman" panose="02020603050405020304" pitchFamily="18" charset="0"/>
              </a:rPr>
              <a:t>dụng</a:t>
            </a:r>
            <a:r>
              <a:rPr lang="en-US" sz="1050" dirty="0">
                <a:effectLst/>
                <a:latin typeface="Nunito" pitchFamily="2" charset="0"/>
                <a:ea typeface="Calibri" panose="020F0502020204030204" pitchFamily="34" charset="0"/>
                <a:cs typeface="Times New Roman" panose="02020603050405020304" pitchFamily="18" charset="0"/>
              </a:rPr>
              <a:t> {x}</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các </a:t>
            </a:r>
            <a:r>
              <a:rPr lang="en-US" sz="1050" b="1" dirty="0" err="1">
                <a:effectLst/>
                <a:latin typeface="Nunito" pitchFamily="2" charset="0"/>
                <a:ea typeface="Calibri" panose="020F0502020204030204" pitchFamily="34" charset="0"/>
                <a:cs typeface="Times New Roman" panose="02020603050405020304" pitchFamily="18" charset="0"/>
              </a:rPr>
              <a:t>biên</a:t>
            </a:r>
            <a:r>
              <a:rPr lang="en-US" sz="1050" b="1" dirty="0">
                <a:effectLst/>
                <a:latin typeface="Nunito" pitchFamily="2" charset="0"/>
                <a:ea typeface="Calibri" panose="020F0502020204030204" pitchFamily="34" charset="0"/>
                <a:cs typeface="Times New Roman" panose="02020603050405020304" pitchFamily="18" charset="0"/>
              </a:rPr>
              <a:t> bản vi </a:t>
            </a:r>
            <a:r>
              <a:rPr lang="en-US" sz="1050" b="1" dirty="0" err="1">
                <a:effectLst/>
                <a:latin typeface="Nunito" pitchFamily="2" charset="0"/>
                <a:ea typeface="Calibri" panose="020F0502020204030204" pitchFamily="34" charset="0"/>
                <a:cs typeface="Times New Roman" panose="02020603050405020304" pitchFamily="18" charset="0"/>
              </a:rPr>
              <a:t>phạm</a:t>
            </a:r>
            <a:endParaRPr lang="en-US" sz="1050" b="1"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BBVP là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BBVP}</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Chưa hành vi </a:t>
            </a:r>
            <a:r>
              <a:rPr lang="en-US" sz="1050" dirty="0" err="1">
                <a:effectLst/>
                <a:latin typeface="Nunito" pitchFamily="2" charset="0"/>
                <a:ea typeface="Calibri" panose="020F0502020204030204" pitchFamily="34" charset="0"/>
                <a:cs typeface="Times New Roman" panose="02020603050405020304" pitchFamily="18" charset="0"/>
              </a:rPr>
              <a:t>vi</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phạm</a:t>
            </a:r>
            <a:r>
              <a:rPr lang="en-US" sz="1050" dirty="0">
                <a:effectLst/>
                <a:latin typeface="Nunito" pitchFamily="2" charset="0"/>
                <a:ea typeface="Calibri" panose="020F0502020204030204" pitchFamily="34" charset="0"/>
                <a:cs typeface="Times New Roman" panose="02020603050405020304" pitchFamily="18" charset="0"/>
              </a:rPr>
              <a:t> {hành vi </a:t>
            </a:r>
            <a:r>
              <a:rPr lang="en-US" sz="1050" dirty="0" err="1">
                <a:effectLst/>
                <a:latin typeface="Nunito" pitchFamily="2" charset="0"/>
                <a:ea typeface="Calibri" panose="020F0502020204030204" pitchFamily="34" charset="0"/>
                <a:cs typeface="Times New Roman" panose="02020603050405020304" pitchFamily="18" charset="0"/>
              </a:rPr>
              <a:t>vi</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phạm</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ngày lập trong </a:t>
            </a:r>
            <a:r>
              <a:rPr lang="en-US" sz="1050" dirty="0" err="1">
                <a:effectLst/>
                <a:latin typeface="Nunito" pitchFamily="2" charset="0"/>
                <a:ea typeface="Calibri" panose="020F0502020204030204" pitchFamily="34" charset="0"/>
                <a:cs typeface="Times New Roman" panose="02020603050405020304" pitchFamily="18" charset="0"/>
              </a:rPr>
              <a:t>khoảng</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x→y</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hoặc</a:t>
            </a:r>
            <a:r>
              <a:rPr lang="en-US" sz="1050" dirty="0">
                <a:effectLst/>
                <a:latin typeface="Nunito" pitchFamily="2" charset="0"/>
                <a:ea typeface="Calibri" panose="020F0502020204030204" pitchFamily="34" charset="0"/>
                <a:cs typeface="Times New Roman" panose="02020603050405020304" pitchFamily="18" charset="0"/>
              </a:rPr>
              <a:t> {specific value}</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tiền </a:t>
            </a:r>
            <a:r>
              <a:rPr lang="en-US" sz="1050" dirty="0" err="1">
                <a:effectLst/>
                <a:latin typeface="Nunito" pitchFamily="2" charset="0"/>
                <a:ea typeface="Calibri" panose="020F0502020204030204" pitchFamily="34" charset="0"/>
                <a:cs typeface="Times New Roman" panose="02020603050405020304" pitchFamily="18" charset="0"/>
              </a:rPr>
              <a:t>đền</a:t>
            </a:r>
            <a:r>
              <a:rPr lang="en-US" sz="1050" dirty="0">
                <a:effectLst/>
                <a:latin typeface="Nunito" pitchFamily="2" charset="0"/>
                <a:ea typeface="Calibri" panose="020F0502020204030204" pitchFamily="34" charset="0"/>
                <a:cs typeface="Times New Roman" panose="02020603050405020304" pitchFamily="18" charset="0"/>
              </a:rPr>
              <a:t> bù trong </a:t>
            </a:r>
            <a:r>
              <a:rPr lang="en-US" sz="1050" dirty="0" err="1">
                <a:effectLst/>
                <a:latin typeface="Nunito" pitchFamily="2" charset="0"/>
                <a:ea typeface="Calibri" panose="020F0502020204030204" pitchFamily="34" charset="0"/>
                <a:cs typeface="Times New Roman" panose="02020603050405020304" pitchFamily="18" charset="0"/>
              </a:rPr>
              <a:t>khoảng</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x→y</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hoặc</a:t>
            </a:r>
            <a:r>
              <a:rPr lang="en-US" sz="1050" dirty="0">
                <a:effectLst/>
                <a:latin typeface="Nunito" pitchFamily="2" charset="0"/>
                <a:ea typeface="Calibri" panose="020F0502020204030204" pitchFamily="34" charset="0"/>
                <a:cs typeface="Times New Roman" panose="02020603050405020304" pitchFamily="18" charset="0"/>
              </a:rPr>
              <a:t> {specific value}</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thuê </a:t>
            </a:r>
            <a:r>
              <a:rPr lang="en-US" sz="1050" dirty="0" err="1">
                <a:effectLst/>
                <a:latin typeface="Nunito" pitchFamily="2" charset="0"/>
                <a:ea typeface="Calibri" panose="020F0502020204030204" pitchFamily="34" charset="0"/>
                <a:cs typeface="Times New Roman" panose="02020603050405020304" pitchFamily="18" charset="0"/>
              </a:rPr>
              <a:t>chứa</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thuê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thuê}</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Được lập </a:t>
            </a:r>
            <a:r>
              <a:rPr lang="en-US" sz="1050" dirty="0" err="1">
                <a:effectLst/>
                <a:latin typeface="Nunito" pitchFamily="2" charset="0"/>
                <a:ea typeface="Calibri" panose="020F0502020204030204" pitchFamily="34" charset="0"/>
                <a:cs typeface="Times New Roman" panose="02020603050405020304" pitchFamily="18" charset="0"/>
              </a:rPr>
              <a:t>bởi</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nhân</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viên</a:t>
            </a:r>
            <a:r>
              <a:rPr lang="en-US" sz="1050" dirty="0">
                <a:effectLst/>
                <a:latin typeface="Nunito" pitchFamily="2" charset="0"/>
                <a:ea typeface="Calibri" panose="020F0502020204030204" pitchFamily="34" charset="0"/>
                <a:cs typeface="Times New Roman" panose="02020603050405020304" pitchFamily="18" charset="0"/>
              </a:rPr>
              <a:t> có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nhân</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viên</a:t>
            </a:r>
            <a:r>
              <a:rPr lang="en-US" sz="1050" dirty="0">
                <a:effectLst/>
                <a:latin typeface="Nunito" pitchFamily="2" charset="0"/>
                <a:ea typeface="Calibri" panose="020F0502020204030204" pitchFamily="34" charset="0"/>
                <a:cs typeface="Times New Roman" panose="02020603050405020304" pitchFamily="18" charset="0"/>
              </a:rPr>
              <a:t> là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NV}</a:t>
            </a:r>
          </a:p>
          <a:p>
            <a:pPr marL="0" marR="0" lvl="0" indent="0">
              <a:lnSpc>
                <a:spcPct val="120000"/>
              </a:lnSpc>
              <a:spcBef>
                <a:spcPts val="0"/>
              </a:spcBef>
              <a:spcAft>
                <a:spcPts val="0"/>
              </a:spcAft>
            </a:pPr>
            <a:endParaRPr lang="en-US" sz="1050" dirty="0">
              <a:effectLst/>
              <a:latin typeface="Nunito" pitchFamily="2" charset="0"/>
              <a:ea typeface="Calibri" panose="020F0502020204030204" pitchFamily="34" charset="0"/>
              <a:cs typeface="Times New Roman" panose="02020603050405020304" pitchFamily="18" charset="0"/>
            </a:endParaRPr>
          </a:p>
        </p:txBody>
      </p:sp>
      <p:sp>
        <p:nvSpPr>
          <p:cNvPr id="273" name="Google Shape;273;p36"/>
          <p:cNvSpPr txBox="1">
            <a:spLocks noGrp="1"/>
          </p:cNvSpPr>
          <p:nvPr>
            <p:ph type="title"/>
          </p:nvPr>
        </p:nvSpPr>
        <p:spPr>
          <a:xfrm>
            <a:off x="720000" y="19007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2. Quản lý dịch vụ </a:t>
            </a:r>
            <a:endParaRPr sz="2000" dirty="0"/>
          </a:p>
        </p:txBody>
      </p:sp>
      <p:grpSp>
        <p:nvGrpSpPr>
          <p:cNvPr id="284" name="Google Shape;284;p36"/>
          <p:cNvGrpSpPr/>
          <p:nvPr/>
        </p:nvGrpSpPr>
        <p:grpSpPr>
          <a:xfrm>
            <a:off x="837746" y="1256357"/>
            <a:ext cx="649500" cy="649500"/>
            <a:chOff x="1901238" y="3958744"/>
            <a:chExt cx="649500" cy="649500"/>
          </a:xfrm>
        </p:grpSpPr>
        <p:sp>
          <p:nvSpPr>
            <p:cNvPr id="285" name="Google Shape;285;p36"/>
            <p:cNvSpPr/>
            <p:nvPr/>
          </p:nvSpPr>
          <p:spPr>
            <a:xfrm>
              <a:off x="1901238" y="395874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2023681" y="4060977"/>
              <a:ext cx="404614" cy="445033"/>
            </a:xfrm>
            <a:custGeom>
              <a:avLst/>
              <a:gdLst/>
              <a:ahLst/>
              <a:cxnLst/>
              <a:rect l="l" t="t" r="r" b="b"/>
              <a:pathLst>
                <a:path w="14385" h="15822" extrusionOk="0">
                  <a:moveTo>
                    <a:pt x="9006" y="4395"/>
                  </a:moveTo>
                  <a:cubicBezTo>
                    <a:pt x="9103" y="4513"/>
                    <a:pt x="9195" y="4622"/>
                    <a:pt x="9289" y="4735"/>
                  </a:cubicBezTo>
                  <a:cubicBezTo>
                    <a:pt x="9156" y="4848"/>
                    <a:pt x="9033" y="4955"/>
                    <a:pt x="8908" y="5060"/>
                  </a:cubicBezTo>
                  <a:cubicBezTo>
                    <a:pt x="8775" y="5172"/>
                    <a:pt x="8641" y="5281"/>
                    <a:pt x="8505" y="5391"/>
                  </a:cubicBezTo>
                  <a:cubicBezTo>
                    <a:pt x="8488" y="5405"/>
                    <a:pt x="8467" y="5421"/>
                    <a:pt x="8447" y="5421"/>
                  </a:cubicBezTo>
                  <a:cubicBezTo>
                    <a:pt x="8233" y="5422"/>
                    <a:pt x="8021" y="5422"/>
                    <a:pt x="7782" y="5422"/>
                  </a:cubicBezTo>
                  <a:cubicBezTo>
                    <a:pt x="8201" y="5071"/>
                    <a:pt x="8602" y="4735"/>
                    <a:pt x="9006" y="4395"/>
                  </a:cubicBezTo>
                  <a:close/>
                  <a:moveTo>
                    <a:pt x="5612" y="5001"/>
                  </a:moveTo>
                  <a:cubicBezTo>
                    <a:pt x="5463" y="5001"/>
                    <a:pt x="5374" y="5088"/>
                    <a:pt x="5374" y="5237"/>
                  </a:cubicBezTo>
                  <a:cubicBezTo>
                    <a:pt x="5374" y="5380"/>
                    <a:pt x="5470" y="5476"/>
                    <a:pt x="5613" y="5478"/>
                  </a:cubicBezTo>
                  <a:cubicBezTo>
                    <a:pt x="5730" y="5478"/>
                    <a:pt x="5863" y="5377"/>
                    <a:pt x="5852" y="5237"/>
                  </a:cubicBezTo>
                  <a:cubicBezTo>
                    <a:pt x="5845" y="5094"/>
                    <a:pt x="5757" y="5001"/>
                    <a:pt x="5612" y="5001"/>
                  </a:cubicBezTo>
                  <a:close/>
                  <a:moveTo>
                    <a:pt x="4739" y="5281"/>
                  </a:moveTo>
                  <a:cubicBezTo>
                    <a:pt x="4586" y="5281"/>
                    <a:pt x="4493" y="5374"/>
                    <a:pt x="4493" y="5527"/>
                  </a:cubicBezTo>
                  <a:cubicBezTo>
                    <a:pt x="4493" y="5669"/>
                    <a:pt x="4592" y="5759"/>
                    <a:pt x="4747" y="5759"/>
                  </a:cubicBezTo>
                  <a:cubicBezTo>
                    <a:pt x="4883" y="5759"/>
                    <a:pt x="4969" y="5669"/>
                    <a:pt x="4969" y="5526"/>
                  </a:cubicBezTo>
                  <a:cubicBezTo>
                    <a:pt x="4968" y="5383"/>
                    <a:pt x="4876" y="5284"/>
                    <a:pt x="4743" y="5281"/>
                  </a:cubicBezTo>
                  <a:cubicBezTo>
                    <a:pt x="4742" y="5281"/>
                    <a:pt x="4741" y="5281"/>
                    <a:pt x="4739" y="5281"/>
                  </a:cubicBezTo>
                  <a:close/>
                  <a:moveTo>
                    <a:pt x="5456" y="5916"/>
                  </a:moveTo>
                  <a:cubicBezTo>
                    <a:pt x="5313" y="5916"/>
                    <a:pt x="5216" y="6026"/>
                    <a:pt x="5217" y="6161"/>
                  </a:cubicBezTo>
                  <a:cubicBezTo>
                    <a:pt x="5217" y="6276"/>
                    <a:pt x="5316" y="6397"/>
                    <a:pt x="5446" y="6397"/>
                  </a:cubicBezTo>
                  <a:cubicBezTo>
                    <a:pt x="5449" y="6397"/>
                    <a:pt x="5452" y="6397"/>
                    <a:pt x="5455" y="6397"/>
                  </a:cubicBezTo>
                  <a:cubicBezTo>
                    <a:pt x="5599" y="6390"/>
                    <a:pt x="5695" y="6302"/>
                    <a:pt x="5695" y="6161"/>
                  </a:cubicBezTo>
                  <a:cubicBezTo>
                    <a:pt x="5695" y="6008"/>
                    <a:pt x="5612" y="5923"/>
                    <a:pt x="5472" y="5916"/>
                  </a:cubicBezTo>
                  <a:cubicBezTo>
                    <a:pt x="5466" y="5916"/>
                    <a:pt x="5461" y="5916"/>
                    <a:pt x="5456" y="5916"/>
                  </a:cubicBezTo>
                  <a:close/>
                  <a:moveTo>
                    <a:pt x="7553" y="5902"/>
                  </a:moveTo>
                  <a:cubicBezTo>
                    <a:pt x="7663" y="5902"/>
                    <a:pt x="7776" y="5902"/>
                    <a:pt x="7897" y="5902"/>
                  </a:cubicBezTo>
                  <a:cubicBezTo>
                    <a:pt x="7741" y="6035"/>
                    <a:pt x="7606" y="6151"/>
                    <a:pt x="7472" y="6267"/>
                  </a:cubicBezTo>
                  <a:cubicBezTo>
                    <a:pt x="7339" y="6377"/>
                    <a:pt x="7205" y="6488"/>
                    <a:pt x="7070" y="6599"/>
                  </a:cubicBezTo>
                  <a:cubicBezTo>
                    <a:pt x="6992" y="6665"/>
                    <a:pt x="6917" y="6734"/>
                    <a:pt x="6837" y="6795"/>
                  </a:cubicBezTo>
                  <a:cubicBezTo>
                    <a:pt x="6812" y="6814"/>
                    <a:pt x="6775" y="6823"/>
                    <a:pt x="6735" y="6823"/>
                  </a:cubicBezTo>
                  <a:cubicBezTo>
                    <a:pt x="6667" y="6823"/>
                    <a:pt x="6592" y="6798"/>
                    <a:pt x="6557" y="6755"/>
                  </a:cubicBezTo>
                  <a:cubicBezTo>
                    <a:pt x="6473" y="6653"/>
                    <a:pt x="6475" y="6546"/>
                    <a:pt x="6551" y="6468"/>
                  </a:cubicBezTo>
                  <a:cubicBezTo>
                    <a:pt x="6650" y="6369"/>
                    <a:pt x="6758" y="6281"/>
                    <a:pt x="6864" y="6191"/>
                  </a:cubicBezTo>
                  <a:cubicBezTo>
                    <a:pt x="6963" y="6106"/>
                    <a:pt x="7063" y="6022"/>
                    <a:pt x="7165" y="5942"/>
                  </a:cubicBezTo>
                  <a:cubicBezTo>
                    <a:pt x="7183" y="5925"/>
                    <a:pt x="7208" y="5903"/>
                    <a:pt x="7230" y="5903"/>
                  </a:cubicBezTo>
                  <a:cubicBezTo>
                    <a:pt x="7337" y="5902"/>
                    <a:pt x="7443" y="5902"/>
                    <a:pt x="7553" y="5902"/>
                  </a:cubicBezTo>
                  <a:close/>
                  <a:moveTo>
                    <a:pt x="9256" y="6834"/>
                  </a:moveTo>
                  <a:cubicBezTo>
                    <a:pt x="9463" y="6834"/>
                    <a:pt x="9634" y="7020"/>
                    <a:pt x="9630" y="7212"/>
                  </a:cubicBezTo>
                  <a:cubicBezTo>
                    <a:pt x="9627" y="7396"/>
                    <a:pt x="9472" y="7579"/>
                    <a:pt x="9272" y="7579"/>
                  </a:cubicBezTo>
                  <a:cubicBezTo>
                    <a:pt x="9264" y="7579"/>
                    <a:pt x="9256" y="7579"/>
                    <a:pt x="9248" y="7578"/>
                  </a:cubicBezTo>
                  <a:cubicBezTo>
                    <a:pt x="9244" y="7579"/>
                    <a:pt x="9241" y="7579"/>
                    <a:pt x="9238" y="7579"/>
                  </a:cubicBezTo>
                  <a:cubicBezTo>
                    <a:pt x="9024" y="7579"/>
                    <a:pt x="8873" y="7397"/>
                    <a:pt x="8877" y="7204"/>
                  </a:cubicBezTo>
                  <a:cubicBezTo>
                    <a:pt x="8880" y="7003"/>
                    <a:pt x="9040" y="6836"/>
                    <a:pt x="9256" y="6834"/>
                  </a:cubicBezTo>
                  <a:close/>
                  <a:moveTo>
                    <a:pt x="9252" y="6348"/>
                  </a:moveTo>
                  <a:cubicBezTo>
                    <a:pt x="8781" y="6348"/>
                    <a:pt x="8414" y="6701"/>
                    <a:pt x="8396" y="7168"/>
                  </a:cubicBezTo>
                  <a:cubicBezTo>
                    <a:pt x="8375" y="7712"/>
                    <a:pt x="8792" y="8068"/>
                    <a:pt x="9241" y="8068"/>
                  </a:cubicBezTo>
                  <a:cubicBezTo>
                    <a:pt x="9243" y="8068"/>
                    <a:pt x="9244" y="8068"/>
                    <a:pt x="9246" y="8068"/>
                  </a:cubicBezTo>
                  <a:cubicBezTo>
                    <a:pt x="9730" y="8067"/>
                    <a:pt x="10109" y="7707"/>
                    <a:pt x="10109" y="7208"/>
                  </a:cubicBezTo>
                  <a:cubicBezTo>
                    <a:pt x="10111" y="6713"/>
                    <a:pt x="9733" y="6348"/>
                    <a:pt x="9255" y="6348"/>
                  </a:cubicBezTo>
                  <a:cubicBezTo>
                    <a:pt x="9254" y="6348"/>
                    <a:pt x="9253" y="6348"/>
                    <a:pt x="9252" y="6348"/>
                  </a:cubicBezTo>
                  <a:close/>
                  <a:moveTo>
                    <a:pt x="4231" y="7716"/>
                  </a:moveTo>
                  <a:cubicBezTo>
                    <a:pt x="4283" y="7716"/>
                    <a:pt x="4345" y="7742"/>
                    <a:pt x="4372" y="7781"/>
                  </a:cubicBezTo>
                  <a:cubicBezTo>
                    <a:pt x="4419" y="7849"/>
                    <a:pt x="4409" y="7929"/>
                    <a:pt x="4347" y="7980"/>
                  </a:cubicBezTo>
                  <a:cubicBezTo>
                    <a:pt x="4302" y="8018"/>
                    <a:pt x="4253" y="8058"/>
                    <a:pt x="4205" y="8099"/>
                  </a:cubicBezTo>
                  <a:cubicBezTo>
                    <a:pt x="4174" y="8043"/>
                    <a:pt x="4142" y="7986"/>
                    <a:pt x="4112" y="7927"/>
                  </a:cubicBezTo>
                  <a:cubicBezTo>
                    <a:pt x="4082" y="7870"/>
                    <a:pt x="4123" y="7755"/>
                    <a:pt x="4180" y="7727"/>
                  </a:cubicBezTo>
                  <a:cubicBezTo>
                    <a:pt x="4194" y="7719"/>
                    <a:pt x="4212" y="7716"/>
                    <a:pt x="4231" y="7716"/>
                  </a:cubicBezTo>
                  <a:close/>
                  <a:moveTo>
                    <a:pt x="4253" y="7232"/>
                  </a:moveTo>
                  <a:cubicBezTo>
                    <a:pt x="4202" y="7232"/>
                    <a:pt x="4150" y="7238"/>
                    <a:pt x="4098" y="7250"/>
                  </a:cubicBezTo>
                  <a:cubicBezTo>
                    <a:pt x="3758" y="7329"/>
                    <a:pt x="3538" y="7663"/>
                    <a:pt x="3644" y="8028"/>
                  </a:cubicBezTo>
                  <a:cubicBezTo>
                    <a:pt x="3680" y="8156"/>
                    <a:pt x="3746" y="8276"/>
                    <a:pt x="3791" y="8403"/>
                  </a:cubicBezTo>
                  <a:cubicBezTo>
                    <a:pt x="3842" y="8553"/>
                    <a:pt x="3976" y="8676"/>
                    <a:pt x="4135" y="8676"/>
                  </a:cubicBezTo>
                  <a:cubicBezTo>
                    <a:pt x="4149" y="8676"/>
                    <a:pt x="4163" y="8675"/>
                    <a:pt x="4177" y="8674"/>
                  </a:cubicBezTo>
                  <a:cubicBezTo>
                    <a:pt x="4190" y="8675"/>
                    <a:pt x="4202" y="8675"/>
                    <a:pt x="4215" y="8675"/>
                  </a:cubicBezTo>
                  <a:cubicBezTo>
                    <a:pt x="4330" y="8675"/>
                    <a:pt x="4421" y="8622"/>
                    <a:pt x="4494" y="8524"/>
                  </a:cubicBezTo>
                  <a:cubicBezTo>
                    <a:pt x="4535" y="8467"/>
                    <a:pt x="4579" y="8410"/>
                    <a:pt x="4634" y="8368"/>
                  </a:cubicBezTo>
                  <a:cubicBezTo>
                    <a:pt x="4838" y="8207"/>
                    <a:pt x="4911" y="8003"/>
                    <a:pt x="4866" y="7748"/>
                  </a:cubicBezTo>
                  <a:cubicBezTo>
                    <a:pt x="4807" y="7424"/>
                    <a:pt x="4543" y="7232"/>
                    <a:pt x="4253" y="7232"/>
                  </a:cubicBezTo>
                  <a:close/>
                  <a:moveTo>
                    <a:pt x="6680" y="8434"/>
                  </a:moveTo>
                  <a:cubicBezTo>
                    <a:pt x="6837" y="8665"/>
                    <a:pt x="6992" y="8852"/>
                    <a:pt x="7059" y="9091"/>
                  </a:cubicBezTo>
                  <a:cubicBezTo>
                    <a:pt x="7099" y="9238"/>
                    <a:pt x="6995" y="9425"/>
                    <a:pt x="6851" y="9487"/>
                  </a:cubicBezTo>
                  <a:cubicBezTo>
                    <a:pt x="6798" y="9510"/>
                    <a:pt x="6745" y="9521"/>
                    <a:pt x="6693" y="9521"/>
                  </a:cubicBezTo>
                  <a:cubicBezTo>
                    <a:pt x="6509" y="9521"/>
                    <a:pt x="6346" y="9382"/>
                    <a:pt x="6316" y="9164"/>
                  </a:cubicBezTo>
                  <a:cubicBezTo>
                    <a:pt x="6309" y="9118"/>
                    <a:pt x="6326" y="9061"/>
                    <a:pt x="6349" y="9016"/>
                  </a:cubicBezTo>
                  <a:cubicBezTo>
                    <a:pt x="6452" y="8828"/>
                    <a:pt x="6561" y="8641"/>
                    <a:pt x="6680" y="8434"/>
                  </a:cubicBezTo>
                  <a:close/>
                  <a:moveTo>
                    <a:pt x="9513" y="9345"/>
                  </a:moveTo>
                  <a:cubicBezTo>
                    <a:pt x="9655" y="9345"/>
                    <a:pt x="9758" y="9469"/>
                    <a:pt x="9771" y="9620"/>
                  </a:cubicBezTo>
                  <a:cubicBezTo>
                    <a:pt x="9783" y="9749"/>
                    <a:pt x="9626" y="9908"/>
                    <a:pt x="9498" y="9908"/>
                  </a:cubicBezTo>
                  <a:cubicBezTo>
                    <a:pt x="9492" y="9908"/>
                    <a:pt x="9486" y="9908"/>
                    <a:pt x="9480" y="9907"/>
                  </a:cubicBezTo>
                  <a:cubicBezTo>
                    <a:pt x="9331" y="9890"/>
                    <a:pt x="9205" y="9787"/>
                    <a:pt x="9209" y="9614"/>
                  </a:cubicBezTo>
                  <a:cubicBezTo>
                    <a:pt x="9211" y="9452"/>
                    <a:pt x="9320" y="9346"/>
                    <a:pt x="9492" y="9346"/>
                  </a:cubicBezTo>
                  <a:cubicBezTo>
                    <a:pt x="9499" y="9345"/>
                    <a:pt x="9506" y="9345"/>
                    <a:pt x="9513" y="9345"/>
                  </a:cubicBezTo>
                  <a:close/>
                  <a:moveTo>
                    <a:pt x="6687" y="7838"/>
                  </a:moveTo>
                  <a:cubicBezTo>
                    <a:pt x="6626" y="7838"/>
                    <a:pt x="6567" y="7861"/>
                    <a:pt x="6519" y="7911"/>
                  </a:cubicBezTo>
                  <a:cubicBezTo>
                    <a:pt x="6305" y="8132"/>
                    <a:pt x="6121" y="8379"/>
                    <a:pt x="5978" y="8652"/>
                  </a:cubicBezTo>
                  <a:cubicBezTo>
                    <a:pt x="5872" y="8853"/>
                    <a:pt x="5804" y="9063"/>
                    <a:pt x="5846" y="9302"/>
                  </a:cubicBezTo>
                  <a:cubicBezTo>
                    <a:pt x="5920" y="9691"/>
                    <a:pt x="6263" y="10004"/>
                    <a:pt x="6598" y="10004"/>
                  </a:cubicBezTo>
                  <a:cubicBezTo>
                    <a:pt x="6607" y="10004"/>
                    <a:pt x="6616" y="10004"/>
                    <a:pt x="6625" y="10003"/>
                  </a:cubicBezTo>
                  <a:cubicBezTo>
                    <a:pt x="6968" y="10002"/>
                    <a:pt x="7202" y="9900"/>
                    <a:pt x="7370" y="9678"/>
                  </a:cubicBezTo>
                  <a:cubicBezTo>
                    <a:pt x="7605" y="9370"/>
                    <a:pt x="7599" y="9041"/>
                    <a:pt x="7430" y="8709"/>
                  </a:cubicBezTo>
                  <a:cubicBezTo>
                    <a:pt x="7285" y="8425"/>
                    <a:pt x="7099" y="8166"/>
                    <a:pt x="6884" y="7931"/>
                  </a:cubicBezTo>
                  <a:cubicBezTo>
                    <a:pt x="6828" y="7870"/>
                    <a:pt x="6757" y="7838"/>
                    <a:pt x="6687" y="7838"/>
                  </a:cubicBezTo>
                  <a:close/>
                  <a:moveTo>
                    <a:pt x="3866" y="10030"/>
                  </a:moveTo>
                  <a:cubicBezTo>
                    <a:pt x="3901" y="10108"/>
                    <a:pt x="3935" y="10175"/>
                    <a:pt x="3963" y="10244"/>
                  </a:cubicBezTo>
                  <a:cubicBezTo>
                    <a:pt x="3996" y="10323"/>
                    <a:pt x="3951" y="10373"/>
                    <a:pt x="3886" y="10408"/>
                  </a:cubicBezTo>
                  <a:cubicBezTo>
                    <a:pt x="3861" y="10421"/>
                    <a:pt x="3836" y="10427"/>
                    <a:pt x="3813" y="10427"/>
                  </a:cubicBezTo>
                  <a:cubicBezTo>
                    <a:pt x="3772" y="10427"/>
                    <a:pt x="3735" y="10406"/>
                    <a:pt x="3709" y="10367"/>
                  </a:cubicBezTo>
                  <a:cubicBezTo>
                    <a:pt x="3668" y="10310"/>
                    <a:pt x="3654" y="10244"/>
                    <a:pt x="3716" y="10186"/>
                  </a:cubicBezTo>
                  <a:cubicBezTo>
                    <a:pt x="3765" y="10136"/>
                    <a:pt x="3813" y="10084"/>
                    <a:pt x="3866" y="10030"/>
                  </a:cubicBezTo>
                  <a:close/>
                  <a:moveTo>
                    <a:pt x="9017" y="8577"/>
                  </a:moveTo>
                  <a:cubicBezTo>
                    <a:pt x="8981" y="8577"/>
                    <a:pt x="8946" y="8585"/>
                    <a:pt x="8914" y="8603"/>
                  </a:cubicBezTo>
                  <a:cubicBezTo>
                    <a:pt x="8809" y="8658"/>
                    <a:pt x="8734" y="8781"/>
                    <a:pt x="8816" y="8945"/>
                  </a:cubicBezTo>
                  <a:cubicBezTo>
                    <a:pt x="8846" y="9005"/>
                    <a:pt x="8878" y="9063"/>
                    <a:pt x="8902" y="9106"/>
                  </a:cubicBezTo>
                  <a:cubicBezTo>
                    <a:pt x="8847" y="9204"/>
                    <a:pt x="8798" y="9290"/>
                    <a:pt x="8745" y="9381"/>
                  </a:cubicBezTo>
                  <a:lnTo>
                    <a:pt x="8567" y="9381"/>
                  </a:lnTo>
                  <a:cubicBezTo>
                    <a:pt x="8416" y="9381"/>
                    <a:pt x="8324" y="9474"/>
                    <a:pt x="8324" y="9624"/>
                  </a:cubicBezTo>
                  <a:cubicBezTo>
                    <a:pt x="8324" y="9773"/>
                    <a:pt x="8411" y="9858"/>
                    <a:pt x="8564" y="9858"/>
                  </a:cubicBezTo>
                  <a:lnTo>
                    <a:pt x="8752" y="9858"/>
                  </a:lnTo>
                  <a:cubicBezTo>
                    <a:pt x="8768" y="9893"/>
                    <a:pt x="8777" y="9927"/>
                    <a:pt x="8796" y="9950"/>
                  </a:cubicBezTo>
                  <a:cubicBezTo>
                    <a:pt x="8893" y="10073"/>
                    <a:pt x="8902" y="10183"/>
                    <a:pt x="8805" y="10322"/>
                  </a:cubicBezTo>
                  <a:cubicBezTo>
                    <a:pt x="8737" y="10421"/>
                    <a:pt x="8781" y="10586"/>
                    <a:pt x="8924" y="10643"/>
                  </a:cubicBezTo>
                  <a:cubicBezTo>
                    <a:pt x="8958" y="10657"/>
                    <a:pt x="8993" y="10664"/>
                    <a:pt x="9026" y="10664"/>
                  </a:cubicBezTo>
                  <a:cubicBezTo>
                    <a:pt x="9114" y="10664"/>
                    <a:pt x="9193" y="10614"/>
                    <a:pt x="9245" y="10520"/>
                  </a:cubicBezTo>
                  <a:cubicBezTo>
                    <a:pt x="9284" y="10445"/>
                    <a:pt x="9322" y="10372"/>
                    <a:pt x="9404" y="10372"/>
                  </a:cubicBezTo>
                  <a:cubicBezTo>
                    <a:pt x="9424" y="10372"/>
                    <a:pt x="9447" y="10377"/>
                    <a:pt x="9474" y="10387"/>
                  </a:cubicBezTo>
                  <a:cubicBezTo>
                    <a:pt x="9478" y="10389"/>
                    <a:pt x="9482" y="10390"/>
                    <a:pt x="9487" y="10390"/>
                  </a:cubicBezTo>
                  <a:cubicBezTo>
                    <a:pt x="9492" y="10390"/>
                    <a:pt x="9497" y="10389"/>
                    <a:pt x="9501" y="10387"/>
                  </a:cubicBezTo>
                  <a:cubicBezTo>
                    <a:pt x="9527" y="10377"/>
                    <a:pt x="9550" y="10372"/>
                    <a:pt x="9570" y="10372"/>
                  </a:cubicBezTo>
                  <a:cubicBezTo>
                    <a:pt x="9650" y="10372"/>
                    <a:pt x="9688" y="10445"/>
                    <a:pt x="9723" y="10520"/>
                  </a:cubicBezTo>
                  <a:cubicBezTo>
                    <a:pt x="9729" y="10530"/>
                    <a:pt x="9734" y="10541"/>
                    <a:pt x="9740" y="10550"/>
                  </a:cubicBezTo>
                  <a:cubicBezTo>
                    <a:pt x="9787" y="10625"/>
                    <a:pt x="9859" y="10665"/>
                    <a:pt x="9939" y="10665"/>
                  </a:cubicBezTo>
                  <a:cubicBezTo>
                    <a:pt x="9946" y="10665"/>
                    <a:pt x="9953" y="10665"/>
                    <a:pt x="9959" y="10664"/>
                  </a:cubicBezTo>
                  <a:cubicBezTo>
                    <a:pt x="10048" y="10660"/>
                    <a:pt x="10129" y="10619"/>
                    <a:pt x="10166" y="10520"/>
                  </a:cubicBezTo>
                  <a:cubicBezTo>
                    <a:pt x="10211" y="10394"/>
                    <a:pt x="10162" y="10289"/>
                    <a:pt x="10097" y="10194"/>
                  </a:cubicBezTo>
                  <a:cubicBezTo>
                    <a:pt x="10060" y="10141"/>
                    <a:pt x="10072" y="10111"/>
                    <a:pt x="10099" y="10069"/>
                  </a:cubicBezTo>
                  <a:cubicBezTo>
                    <a:pt x="10130" y="10023"/>
                    <a:pt x="10169" y="9978"/>
                    <a:pt x="10183" y="9928"/>
                  </a:cubicBezTo>
                  <a:cubicBezTo>
                    <a:pt x="10201" y="9867"/>
                    <a:pt x="10236" y="9856"/>
                    <a:pt x="10286" y="9856"/>
                  </a:cubicBezTo>
                  <a:cubicBezTo>
                    <a:pt x="10290" y="9856"/>
                    <a:pt x="10294" y="9856"/>
                    <a:pt x="10297" y="9856"/>
                  </a:cubicBezTo>
                  <a:cubicBezTo>
                    <a:pt x="10323" y="9857"/>
                    <a:pt x="10348" y="9858"/>
                    <a:pt x="10373" y="9858"/>
                  </a:cubicBezTo>
                  <a:cubicBezTo>
                    <a:pt x="10416" y="9858"/>
                    <a:pt x="10458" y="9855"/>
                    <a:pt x="10498" y="9844"/>
                  </a:cubicBezTo>
                  <a:cubicBezTo>
                    <a:pt x="10604" y="9814"/>
                    <a:pt x="10674" y="9688"/>
                    <a:pt x="10655" y="9593"/>
                  </a:cubicBezTo>
                  <a:cubicBezTo>
                    <a:pt x="10628" y="9464"/>
                    <a:pt x="10535" y="9382"/>
                    <a:pt x="10411" y="9381"/>
                  </a:cubicBezTo>
                  <a:cubicBezTo>
                    <a:pt x="10382" y="9381"/>
                    <a:pt x="10354" y="9382"/>
                    <a:pt x="10325" y="9382"/>
                  </a:cubicBezTo>
                  <a:cubicBezTo>
                    <a:pt x="10303" y="9382"/>
                    <a:pt x="10282" y="9381"/>
                    <a:pt x="10261" y="9380"/>
                  </a:cubicBezTo>
                  <a:cubicBezTo>
                    <a:pt x="10239" y="9377"/>
                    <a:pt x="10210" y="9363"/>
                    <a:pt x="10198" y="9346"/>
                  </a:cubicBezTo>
                  <a:cubicBezTo>
                    <a:pt x="10156" y="9276"/>
                    <a:pt x="10121" y="9205"/>
                    <a:pt x="10084" y="9135"/>
                  </a:cubicBezTo>
                  <a:cubicBezTo>
                    <a:pt x="10077" y="9121"/>
                    <a:pt x="10070" y="9099"/>
                    <a:pt x="10075" y="9089"/>
                  </a:cubicBezTo>
                  <a:cubicBezTo>
                    <a:pt x="10095" y="9047"/>
                    <a:pt x="10116" y="9006"/>
                    <a:pt x="10143" y="8969"/>
                  </a:cubicBezTo>
                  <a:cubicBezTo>
                    <a:pt x="10197" y="8891"/>
                    <a:pt x="10187" y="8808"/>
                    <a:pt x="10167" y="8726"/>
                  </a:cubicBezTo>
                  <a:cubicBezTo>
                    <a:pt x="10146" y="8641"/>
                    <a:pt x="10081" y="8596"/>
                    <a:pt x="9997" y="8589"/>
                  </a:cubicBezTo>
                  <a:cubicBezTo>
                    <a:pt x="9980" y="8587"/>
                    <a:pt x="9962" y="8586"/>
                    <a:pt x="9945" y="8586"/>
                  </a:cubicBezTo>
                  <a:cubicBezTo>
                    <a:pt x="9860" y="8586"/>
                    <a:pt x="9784" y="8612"/>
                    <a:pt x="9736" y="8702"/>
                  </a:cubicBezTo>
                  <a:cubicBezTo>
                    <a:pt x="9694" y="8782"/>
                    <a:pt x="9655" y="8870"/>
                    <a:pt x="9564" y="8870"/>
                  </a:cubicBezTo>
                  <a:cubicBezTo>
                    <a:pt x="9541" y="8870"/>
                    <a:pt x="9516" y="8865"/>
                    <a:pt x="9487" y="8853"/>
                  </a:cubicBezTo>
                  <a:cubicBezTo>
                    <a:pt x="9481" y="8851"/>
                    <a:pt x="9473" y="8850"/>
                    <a:pt x="9465" y="8850"/>
                  </a:cubicBezTo>
                  <a:cubicBezTo>
                    <a:pt x="9454" y="8850"/>
                    <a:pt x="9444" y="8852"/>
                    <a:pt x="9436" y="8856"/>
                  </a:cubicBezTo>
                  <a:cubicBezTo>
                    <a:pt x="9415" y="8867"/>
                    <a:pt x="9397" y="8872"/>
                    <a:pt x="9381" y="8872"/>
                  </a:cubicBezTo>
                  <a:cubicBezTo>
                    <a:pt x="9340" y="8872"/>
                    <a:pt x="9312" y="8840"/>
                    <a:pt x="9289" y="8797"/>
                  </a:cubicBezTo>
                  <a:cubicBezTo>
                    <a:pt x="9275" y="8773"/>
                    <a:pt x="9262" y="8746"/>
                    <a:pt x="9248" y="8722"/>
                  </a:cubicBezTo>
                  <a:cubicBezTo>
                    <a:pt x="9198" y="8631"/>
                    <a:pt x="9107" y="8577"/>
                    <a:pt x="9017" y="8577"/>
                  </a:cubicBezTo>
                  <a:close/>
                  <a:moveTo>
                    <a:pt x="3895" y="9463"/>
                  </a:moveTo>
                  <a:cubicBezTo>
                    <a:pt x="3787" y="9463"/>
                    <a:pt x="3678" y="9504"/>
                    <a:pt x="3604" y="9589"/>
                  </a:cubicBezTo>
                  <a:cubicBezTo>
                    <a:pt x="3529" y="9678"/>
                    <a:pt x="3446" y="9762"/>
                    <a:pt x="3366" y="9846"/>
                  </a:cubicBezTo>
                  <a:cubicBezTo>
                    <a:pt x="3229" y="9991"/>
                    <a:pt x="3178" y="10158"/>
                    <a:pt x="3199" y="10360"/>
                  </a:cubicBezTo>
                  <a:cubicBezTo>
                    <a:pt x="3234" y="10677"/>
                    <a:pt x="3515" y="10908"/>
                    <a:pt x="3828" y="10908"/>
                  </a:cubicBezTo>
                  <a:cubicBezTo>
                    <a:pt x="3850" y="10908"/>
                    <a:pt x="3872" y="10907"/>
                    <a:pt x="3894" y="10905"/>
                  </a:cubicBezTo>
                  <a:cubicBezTo>
                    <a:pt x="4215" y="10872"/>
                    <a:pt x="4459" y="10591"/>
                    <a:pt x="4463" y="10274"/>
                  </a:cubicBezTo>
                  <a:cubicBezTo>
                    <a:pt x="4457" y="10240"/>
                    <a:pt x="4457" y="10203"/>
                    <a:pt x="4444" y="10172"/>
                  </a:cubicBezTo>
                  <a:cubicBezTo>
                    <a:pt x="4386" y="10016"/>
                    <a:pt x="4323" y="9863"/>
                    <a:pt x="4266" y="9708"/>
                  </a:cubicBezTo>
                  <a:cubicBezTo>
                    <a:pt x="4209" y="9548"/>
                    <a:pt x="4052" y="9463"/>
                    <a:pt x="3895" y="9463"/>
                  </a:cubicBezTo>
                  <a:close/>
                  <a:moveTo>
                    <a:pt x="4250" y="6396"/>
                  </a:moveTo>
                  <a:cubicBezTo>
                    <a:pt x="4134" y="6396"/>
                    <a:pt x="4016" y="6410"/>
                    <a:pt x="3898" y="6440"/>
                  </a:cubicBezTo>
                  <a:cubicBezTo>
                    <a:pt x="3590" y="6517"/>
                    <a:pt x="3325" y="6674"/>
                    <a:pt x="3120" y="6928"/>
                  </a:cubicBezTo>
                  <a:cubicBezTo>
                    <a:pt x="2908" y="7188"/>
                    <a:pt x="2796" y="7487"/>
                    <a:pt x="2782" y="7818"/>
                  </a:cubicBezTo>
                  <a:cubicBezTo>
                    <a:pt x="2772" y="8078"/>
                    <a:pt x="2829" y="8328"/>
                    <a:pt x="2953" y="8560"/>
                  </a:cubicBezTo>
                  <a:cubicBezTo>
                    <a:pt x="3066" y="8771"/>
                    <a:pt x="3048" y="8964"/>
                    <a:pt x="2887" y="9142"/>
                  </a:cubicBezTo>
                  <a:cubicBezTo>
                    <a:pt x="2816" y="9221"/>
                    <a:pt x="2795" y="9401"/>
                    <a:pt x="2915" y="9494"/>
                  </a:cubicBezTo>
                  <a:cubicBezTo>
                    <a:pt x="2957" y="9527"/>
                    <a:pt x="3012" y="9545"/>
                    <a:pt x="3067" y="9545"/>
                  </a:cubicBezTo>
                  <a:cubicBezTo>
                    <a:pt x="3131" y="9545"/>
                    <a:pt x="3197" y="9521"/>
                    <a:pt x="3246" y="9471"/>
                  </a:cubicBezTo>
                  <a:cubicBezTo>
                    <a:pt x="3516" y="9204"/>
                    <a:pt x="3588" y="8736"/>
                    <a:pt x="3410" y="8384"/>
                  </a:cubicBezTo>
                  <a:cubicBezTo>
                    <a:pt x="3313" y="8188"/>
                    <a:pt x="3248" y="7994"/>
                    <a:pt x="3272" y="7771"/>
                  </a:cubicBezTo>
                  <a:cubicBezTo>
                    <a:pt x="3297" y="7533"/>
                    <a:pt x="3390" y="7328"/>
                    <a:pt x="3559" y="7167"/>
                  </a:cubicBezTo>
                  <a:cubicBezTo>
                    <a:pt x="3753" y="6981"/>
                    <a:pt x="3980" y="6887"/>
                    <a:pt x="4236" y="6887"/>
                  </a:cubicBezTo>
                  <a:cubicBezTo>
                    <a:pt x="4304" y="6887"/>
                    <a:pt x="4374" y="6893"/>
                    <a:pt x="4446" y="6906"/>
                  </a:cubicBezTo>
                  <a:cubicBezTo>
                    <a:pt x="4981" y="7006"/>
                    <a:pt x="5364" y="7600"/>
                    <a:pt x="5189" y="8150"/>
                  </a:cubicBezTo>
                  <a:cubicBezTo>
                    <a:pt x="5122" y="8358"/>
                    <a:pt x="4983" y="8509"/>
                    <a:pt x="4838" y="8659"/>
                  </a:cubicBezTo>
                  <a:cubicBezTo>
                    <a:pt x="4531" y="8972"/>
                    <a:pt x="4481" y="9408"/>
                    <a:pt x="4671" y="9790"/>
                  </a:cubicBezTo>
                  <a:cubicBezTo>
                    <a:pt x="4770" y="9988"/>
                    <a:pt x="4832" y="10186"/>
                    <a:pt x="4795" y="10412"/>
                  </a:cubicBezTo>
                  <a:cubicBezTo>
                    <a:pt x="4760" y="10619"/>
                    <a:pt x="4682" y="10801"/>
                    <a:pt x="4538" y="10949"/>
                  </a:cubicBezTo>
                  <a:cubicBezTo>
                    <a:pt x="4341" y="11155"/>
                    <a:pt x="4103" y="11259"/>
                    <a:pt x="3821" y="11259"/>
                  </a:cubicBezTo>
                  <a:cubicBezTo>
                    <a:pt x="3799" y="11259"/>
                    <a:pt x="3777" y="11258"/>
                    <a:pt x="3755" y="11257"/>
                  </a:cubicBezTo>
                  <a:cubicBezTo>
                    <a:pt x="3504" y="11243"/>
                    <a:pt x="3296" y="11138"/>
                    <a:pt x="3123" y="10968"/>
                  </a:cubicBezTo>
                  <a:cubicBezTo>
                    <a:pt x="2922" y="10769"/>
                    <a:pt x="2836" y="10514"/>
                    <a:pt x="2832" y="10231"/>
                  </a:cubicBezTo>
                  <a:cubicBezTo>
                    <a:pt x="2830" y="10102"/>
                    <a:pt x="2740" y="10011"/>
                    <a:pt x="2609" y="10001"/>
                  </a:cubicBezTo>
                  <a:cubicBezTo>
                    <a:pt x="2606" y="10000"/>
                    <a:pt x="2602" y="10000"/>
                    <a:pt x="2598" y="10000"/>
                  </a:cubicBezTo>
                  <a:cubicBezTo>
                    <a:pt x="2479" y="10000"/>
                    <a:pt x="2356" y="10110"/>
                    <a:pt x="2356" y="10227"/>
                  </a:cubicBezTo>
                  <a:cubicBezTo>
                    <a:pt x="2356" y="10329"/>
                    <a:pt x="2355" y="10432"/>
                    <a:pt x="2376" y="10531"/>
                  </a:cubicBezTo>
                  <a:cubicBezTo>
                    <a:pt x="2448" y="10876"/>
                    <a:pt x="2605" y="11176"/>
                    <a:pt x="2882" y="11404"/>
                  </a:cubicBezTo>
                  <a:cubicBezTo>
                    <a:pt x="3161" y="11632"/>
                    <a:pt x="3473" y="11748"/>
                    <a:pt x="3812" y="11748"/>
                  </a:cubicBezTo>
                  <a:cubicBezTo>
                    <a:pt x="3895" y="11748"/>
                    <a:pt x="3980" y="11741"/>
                    <a:pt x="4067" y="11727"/>
                  </a:cubicBezTo>
                  <a:cubicBezTo>
                    <a:pt x="4437" y="11667"/>
                    <a:pt x="4747" y="11482"/>
                    <a:pt x="4981" y="11181"/>
                  </a:cubicBezTo>
                  <a:cubicBezTo>
                    <a:pt x="5170" y="10936"/>
                    <a:pt x="5272" y="10660"/>
                    <a:pt x="5286" y="10350"/>
                  </a:cubicBezTo>
                  <a:cubicBezTo>
                    <a:pt x="5299" y="10067"/>
                    <a:pt x="5235" y="9805"/>
                    <a:pt x="5102" y="9556"/>
                  </a:cubicBezTo>
                  <a:cubicBezTo>
                    <a:pt x="5057" y="9469"/>
                    <a:pt x="5030" y="9374"/>
                    <a:pt x="5051" y="9266"/>
                  </a:cubicBezTo>
                  <a:cubicBezTo>
                    <a:pt x="5081" y="9108"/>
                    <a:pt x="5177" y="9000"/>
                    <a:pt x="5286" y="8896"/>
                  </a:cubicBezTo>
                  <a:cubicBezTo>
                    <a:pt x="5578" y="8617"/>
                    <a:pt x="5705" y="8266"/>
                    <a:pt x="5715" y="7869"/>
                  </a:cubicBezTo>
                  <a:cubicBezTo>
                    <a:pt x="5722" y="7632"/>
                    <a:pt x="5653" y="7396"/>
                    <a:pt x="5580" y="7246"/>
                  </a:cubicBezTo>
                  <a:cubicBezTo>
                    <a:pt x="5419" y="6914"/>
                    <a:pt x="5174" y="6666"/>
                    <a:pt x="4832" y="6519"/>
                  </a:cubicBezTo>
                  <a:cubicBezTo>
                    <a:pt x="4641" y="6437"/>
                    <a:pt x="4447" y="6396"/>
                    <a:pt x="4250" y="6396"/>
                  </a:cubicBezTo>
                  <a:close/>
                  <a:moveTo>
                    <a:pt x="7366" y="11223"/>
                  </a:moveTo>
                  <a:cubicBezTo>
                    <a:pt x="7368" y="11223"/>
                    <a:pt x="7370" y="11223"/>
                    <a:pt x="7372" y="11223"/>
                  </a:cubicBezTo>
                  <a:cubicBezTo>
                    <a:pt x="7618" y="11227"/>
                    <a:pt x="7817" y="11396"/>
                    <a:pt x="7831" y="11688"/>
                  </a:cubicBezTo>
                  <a:cubicBezTo>
                    <a:pt x="7816" y="11963"/>
                    <a:pt x="7628" y="12145"/>
                    <a:pt x="7374" y="12148"/>
                  </a:cubicBezTo>
                  <a:cubicBezTo>
                    <a:pt x="7372" y="12148"/>
                    <a:pt x="7369" y="12148"/>
                    <a:pt x="7366" y="12148"/>
                  </a:cubicBezTo>
                  <a:cubicBezTo>
                    <a:pt x="7139" y="12148"/>
                    <a:pt x="6912" y="11986"/>
                    <a:pt x="6913" y="11680"/>
                  </a:cubicBezTo>
                  <a:cubicBezTo>
                    <a:pt x="6913" y="11408"/>
                    <a:pt x="7135" y="11223"/>
                    <a:pt x="7366" y="11223"/>
                  </a:cubicBezTo>
                  <a:close/>
                  <a:moveTo>
                    <a:pt x="5146" y="12383"/>
                  </a:moveTo>
                  <a:cubicBezTo>
                    <a:pt x="5249" y="12383"/>
                    <a:pt x="5377" y="12508"/>
                    <a:pt x="5374" y="12607"/>
                  </a:cubicBezTo>
                  <a:cubicBezTo>
                    <a:pt x="5371" y="12721"/>
                    <a:pt x="5264" y="12834"/>
                    <a:pt x="5155" y="12836"/>
                  </a:cubicBezTo>
                  <a:cubicBezTo>
                    <a:pt x="5153" y="12836"/>
                    <a:pt x="5152" y="12836"/>
                    <a:pt x="5151" y="12836"/>
                  </a:cubicBezTo>
                  <a:cubicBezTo>
                    <a:pt x="5041" y="12836"/>
                    <a:pt x="4924" y="12726"/>
                    <a:pt x="4918" y="12617"/>
                  </a:cubicBezTo>
                  <a:cubicBezTo>
                    <a:pt x="4913" y="12513"/>
                    <a:pt x="5037" y="12386"/>
                    <a:pt x="5145" y="12383"/>
                  </a:cubicBezTo>
                  <a:cubicBezTo>
                    <a:pt x="5145" y="12383"/>
                    <a:pt x="5146" y="12383"/>
                    <a:pt x="5146" y="12383"/>
                  </a:cubicBezTo>
                  <a:close/>
                  <a:moveTo>
                    <a:pt x="6886" y="10295"/>
                  </a:moveTo>
                  <a:cubicBezTo>
                    <a:pt x="6853" y="10295"/>
                    <a:pt x="6820" y="10302"/>
                    <a:pt x="6787" y="10318"/>
                  </a:cubicBezTo>
                  <a:cubicBezTo>
                    <a:pt x="6664" y="10377"/>
                    <a:pt x="6609" y="10523"/>
                    <a:pt x="6664" y="10649"/>
                  </a:cubicBezTo>
                  <a:cubicBezTo>
                    <a:pt x="6707" y="10746"/>
                    <a:pt x="6746" y="10844"/>
                    <a:pt x="6779" y="10917"/>
                  </a:cubicBezTo>
                  <a:cubicBezTo>
                    <a:pt x="6690" y="11032"/>
                    <a:pt x="6593" y="11127"/>
                    <a:pt x="6538" y="11240"/>
                  </a:cubicBezTo>
                  <a:cubicBezTo>
                    <a:pt x="6505" y="11310"/>
                    <a:pt x="6466" y="11327"/>
                    <a:pt x="6414" y="11327"/>
                  </a:cubicBezTo>
                  <a:cubicBezTo>
                    <a:pt x="6403" y="11327"/>
                    <a:pt x="6391" y="11326"/>
                    <a:pt x="6378" y="11325"/>
                  </a:cubicBezTo>
                  <a:cubicBezTo>
                    <a:pt x="6313" y="11318"/>
                    <a:pt x="6247" y="11308"/>
                    <a:pt x="6183" y="11294"/>
                  </a:cubicBezTo>
                  <a:cubicBezTo>
                    <a:pt x="6169" y="11291"/>
                    <a:pt x="6155" y="11290"/>
                    <a:pt x="6141" y="11290"/>
                  </a:cubicBezTo>
                  <a:cubicBezTo>
                    <a:pt x="6049" y="11290"/>
                    <a:pt x="5953" y="11346"/>
                    <a:pt x="5916" y="11428"/>
                  </a:cubicBezTo>
                  <a:cubicBezTo>
                    <a:pt x="5863" y="11551"/>
                    <a:pt x="5906" y="11696"/>
                    <a:pt x="5989" y="11725"/>
                  </a:cubicBezTo>
                  <a:cubicBezTo>
                    <a:pt x="6100" y="11765"/>
                    <a:pt x="6217" y="11786"/>
                    <a:pt x="6332" y="11799"/>
                  </a:cubicBezTo>
                  <a:cubicBezTo>
                    <a:pt x="6401" y="11806"/>
                    <a:pt x="6432" y="11829"/>
                    <a:pt x="6453" y="11892"/>
                  </a:cubicBezTo>
                  <a:cubicBezTo>
                    <a:pt x="6497" y="12021"/>
                    <a:pt x="6551" y="12148"/>
                    <a:pt x="6608" y="12291"/>
                  </a:cubicBezTo>
                  <a:cubicBezTo>
                    <a:pt x="6558" y="12355"/>
                    <a:pt x="6496" y="12438"/>
                    <a:pt x="6432" y="12520"/>
                  </a:cubicBezTo>
                  <a:cubicBezTo>
                    <a:pt x="6429" y="12525"/>
                    <a:pt x="6425" y="12529"/>
                    <a:pt x="6421" y="12534"/>
                  </a:cubicBezTo>
                  <a:cubicBezTo>
                    <a:pt x="6349" y="12648"/>
                    <a:pt x="6374" y="12791"/>
                    <a:pt x="6480" y="12878"/>
                  </a:cubicBezTo>
                  <a:cubicBezTo>
                    <a:pt x="6513" y="12906"/>
                    <a:pt x="6560" y="12920"/>
                    <a:pt x="6609" y="12920"/>
                  </a:cubicBezTo>
                  <a:cubicBezTo>
                    <a:pt x="6680" y="12920"/>
                    <a:pt x="6755" y="12892"/>
                    <a:pt x="6801" y="12836"/>
                  </a:cubicBezTo>
                  <a:cubicBezTo>
                    <a:pt x="6878" y="12750"/>
                    <a:pt x="6943" y="12655"/>
                    <a:pt x="7002" y="12578"/>
                  </a:cubicBezTo>
                  <a:cubicBezTo>
                    <a:pt x="7174" y="12601"/>
                    <a:pt x="7335" y="12622"/>
                    <a:pt x="7513" y="12648"/>
                  </a:cubicBezTo>
                  <a:cubicBezTo>
                    <a:pt x="7550" y="12733"/>
                    <a:pt x="7597" y="12840"/>
                    <a:pt x="7646" y="12948"/>
                  </a:cubicBezTo>
                  <a:cubicBezTo>
                    <a:pt x="7686" y="13038"/>
                    <a:pt x="7766" y="13072"/>
                    <a:pt x="7858" y="13072"/>
                  </a:cubicBezTo>
                  <a:cubicBezTo>
                    <a:pt x="7950" y="13072"/>
                    <a:pt x="8025" y="13038"/>
                    <a:pt x="8072" y="12949"/>
                  </a:cubicBezTo>
                  <a:cubicBezTo>
                    <a:pt x="8119" y="12857"/>
                    <a:pt x="8100" y="12771"/>
                    <a:pt x="8061" y="12683"/>
                  </a:cubicBezTo>
                  <a:cubicBezTo>
                    <a:pt x="8024" y="12600"/>
                    <a:pt x="7988" y="12515"/>
                    <a:pt x="7964" y="12458"/>
                  </a:cubicBezTo>
                  <a:cubicBezTo>
                    <a:pt x="8073" y="12311"/>
                    <a:pt x="8171" y="12181"/>
                    <a:pt x="8276" y="12041"/>
                  </a:cubicBezTo>
                  <a:cubicBezTo>
                    <a:pt x="8356" y="12051"/>
                    <a:pt x="8457" y="12058"/>
                    <a:pt x="8556" y="12078"/>
                  </a:cubicBezTo>
                  <a:cubicBezTo>
                    <a:pt x="8569" y="12080"/>
                    <a:pt x="8583" y="12081"/>
                    <a:pt x="8597" y="12081"/>
                  </a:cubicBezTo>
                  <a:cubicBezTo>
                    <a:pt x="8700" y="12081"/>
                    <a:pt x="8811" y="12016"/>
                    <a:pt x="8836" y="11926"/>
                  </a:cubicBezTo>
                  <a:cubicBezTo>
                    <a:pt x="8877" y="11785"/>
                    <a:pt x="8801" y="11636"/>
                    <a:pt x="8669" y="11609"/>
                  </a:cubicBezTo>
                  <a:cubicBezTo>
                    <a:pt x="8580" y="11591"/>
                    <a:pt x="8485" y="11589"/>
                    <a:pt x="8396" y="11570"/>
                  </a:cubicBezTo>
                  <a:cubicBezTo>
                    <a:pt x="8356" y="11561"/>
                    <a:pt x="8308" y="11533"/>
                    <a:pt x="8293" y="11502"/>
                  </a:cubicBezTo>
                  <a:cubicBezTo>
                    <a:pt x="8236" y="11383"/>
                    <a:pt x="8189" y="11258"/>
                    <a:pt x="8144" y="11137"/>
                  </a:cubicBezTo>
                  <a:cubicBezTo>
                    <a:pt x="8137" y="11117"/>
                    <a:pt x="8136" y="11086"/>
                    <a:pt x="8146" y="11070"/>
                  </a:cubicBezTo>
                  <a:cubicBezTo>
                    <a:pt x="8202" y="10987"/>
                    <a:pt x="8266" y="10907"/>
                    <a:pt x="8321" y="10824"/>
                  </a:cubicBezTo>
                  <a:cubicBezTo>
                    <a:pt x="8393" y="10714"/>
                    <a:pt x="8359" y="10562"/>
                    <a:pt x="8250" y="10486"/>
                  </a:cubicBezTo>
                  <a:cubicBezTo>
                    <a:pt x="8220" y="10465"/>
                    <a:pt x="8180" y="10456"/>
                    <a:pt x="8137" y="10456"/>
                  </a:cubicBezTo>
                  <a:cubicBezTo>
                    <a:pt x="8060" y="10456"/>
                    <a:pt x="7975" y="10487"/>
                    <a:pt x="7930" y="10544"/>
                  </a:cubicBezTo>
                  <a:cubicBezTo>
                    <a:pt x="7877" y="10612"/>
                    <a:pt x="7824" y="10681"/>
                    <a:pt x="7775" y="10752"/>
                  </a:cubicBezTo>
                  <a:cubicBezTo>
                    <a:pt x="7752" y="10784"/>
                    <a:pt x="7727" y="10798"/>
                    <a:pt x="7693" y="10798"/>
                  </a:cubicBezTo>
                  <a:cubicBezTo>
                    <a:pt x="7682" y="10798"/>
                    <a:pt x="7671" y="10797"/>
                    <a:pt x="7659" y="10794"/>
                  </a:cubicBezTo>
                  <a:cubicBezTo>
                    <a:pt x="7520" y="10767"/>
                    <a:pt x="7379" y="10748"/>
                    <a:pt x="7224" y="10724"/>
                  </a:cubicBezTo>
                  <a:cubicBezTo>
                    <a:pt x="7215" y="10695"/>
                    <a:pt x="7195" y="10643"/>
                    <a:pt x="7174" y="10592"/>
                  </a:cubicBezTo>
                  <a:cubicBezTo>
                    <a:pt x="7152" y="10542"/>
                    <a:pt x="7128" y="10492"/>
                    <a:pt x="7106" y="10442"/>
                  </a:cubicBezTo>
                  <a:cubicBezTo>
                    <a:pt x="7063" y="10349"/>
                    <a:pt x="6977" y="10295"/>
                    <a:pt x="6886" y="10295"/>
                  </a:cubicBezTo>
                  <a:close/>
                  <a:moveTo>
                    <a:pt x="4464" y="12798"/>
                  </a:moveTo>
                  <a:cubicBezTo>
                    <a:pt x="4552" y="13074"/>
                    <a:pt x="4733" y="13245"/>
                    <a:pt x="5020" y="13306"/>
                  </a:cubicBezTo>
                  <a:cubicBezTo>
                    <a:pt x="5065" y="13314"/>
                    <a:pt x="5108" y="13319"/>
                    <a:pt x="5150" y="13319"/>
                  </a:cubicBezTo>
                  <a:cubicBezTo>
                    <a:pt x="5263" y="13319"/>
                    <a:pt x="5369" y="13288"/>
                    <a:pt x="5472" y="13235"/>
                  </a:cubicBezTo>
                  <a:cubicBezTo>
                    <a:pt x="5491" y="13225"/>
                    <a:pt x="5508" y="13219"/>
                    <a:pt x="5523" y="13219"/>
                  </a:cubicBezTo>
                  <a:cubicBezTo>
                    <a:pt x="5547" y="13219"/>
                    <a:pt x="5567" y="13233"/>
                    <a:pt x="5589" y="13263"/>
                  </a:cubicBezTo>
                  <a:cubicBezTo>
                    <a:pt x="5752" y="13494"/>
                    <a:pt x="5817" y="13753"/>
                    <a:pt x="5800" y="14031"/>
                  </a:cubicBezTo>
                  <a:cubicBezTo>
                    <a:pt x="5797" y="14074"/>
                    <a:pt x="5797" y="14122"/>
                    <a:pt x="5779" y="14159"/>
                  </a:cubicBezTo>
                  <a:cubicBezTo>
                    <a:pt x="5767" y="14180"/>
                    <a:pt x="5727" y="14201"/>
                    <a:pt x="5699" y="14201"/>
                  </a:cubicBezTo>
                  <a:cubicBezTo>
                    <a:pt x="5696" y="14201"/>
                    <a:pt x="5692" y="14200"/>
                    <a:pt x="5689" y="14200"/>
                  </a:cubicBezTo>
                  <a:cubicBezTo>
                    <a:pt x="5518" y="14166"/>
                    <a:pt x="5347" y="14129"/>
                    <a:pt x="5177" y="14085"/>
                  </a:cubicBezTo>
                  <a:cubicBezTo>
                    <a:pt x="4833" y="13995"/>
                    <a:pt x="4507" y="13862"/>
                    <a:pt x="4195" y="13690"/>
                  </a:cubicBezTo>
                  <a:cubicBezTo>
                    <a:pt x="4014" y="13591"/>
                    <a:pt x="3840" y="13478"/>
                    <a:pt x="3656" y="13366"/>
                  </a:cubicBezTo>
                  <a:cubicBezTo>
                    <a:pt x="3840" y="13044"/>
                    <a:pt x="4113" y="12867"/>
                    <a:pt x="4464" y="12798"/>
                  </a:cubicBezTo>
                  <a:close/>
                  <a:moveTo>
                    <a:pt x="13252" y="1"/>
                  </a:moveTo>
                  <a:cubicBezTo>
                    <a:pt x="13243" y="7"/>
                    <a:pt x="13235" y="16"/>
                    <a:pt x="13225" y="16"/>
                  </a:cubicBezTo>
                  <a:cubicBezTo>
                    <a:pt x="13086" y="31"/>
                    <a:pt x="12952" y="70"/>
                    <a:pt x="12840" y="155"/>
                  </a:cubicBezTo>
                  <a:cubicBezTo>
                    <a:pt x="12630" y="315"/>
                    <a:pt x="12425" y="479"/>
                    <a:pt x="12222" y="647"/>
                  </a:cubicBezTo>
                  <a:cubicBezTo>
                    <a:pt x="12018" y="817"/>
                    <a:pt x="11817" y="995"/>
                    <a:pt x="11612" y="1168"/>
                  </a:cubicBezTo>
                  <a:cubicBezTo>
                    <a:pt x="11343" y="1392"/>
                    <a:pt x="11071" y="1614"/>
                    <a:pt x="10802" y="1840"/>
                  </a:cubicBezTo>
                  <a:cubicBezTo>
                    <a:pt x="10508" y="2085"/>
                    <a:pt x="10215" y="2331"/>
                    <a:pt x="9921" y="2579"/>
                  </a:cubicBezTo>
                  <a:cubicBezTo>
                    <a:pt x="9644" y="2812"/>
                    <a:pt x="9369" y="3051"/>
                    <a:pt x="9091" y="3283"/>
                  </a:cubicBezTo>
                  <a:cubicBezTo>
                    <a:pt x="9065" y="3303"/>
                    <a:pt x="9042" y="3332"/>
                    <a:pt x="9002" y="3332"/>
                  </a:cubicBezTo>
                  <a:cubicBezTo>
                    <a:pt x="8990" y="3332"/>
                    <a:pt x="8978" y="3330"/>
                    <a:pt x="8963" y="3324"/>
                  </a:cubicBezTo>
                  <a:cubicBezTo>
                    <a:pt x="8769" y="3248"/>
                    <a:pt x="8574" y="3183"/>
                    <a:pt x="8378" y="3118"/>
                  </a:cubicBezTo>
                  <a:cubicBezTo>
                    <a:pt x="7861" y="2951"/>
                    <a:pt x="7325" y="2876"/>
                    <a:pt x="6786" y="2846"/>
                  </a:cubicBezTo>
                  <a:cubicBezTo>
                    <a:pt x="6741" y="2843"/>
                    <a:pt x="6695" y="2842"/>
                    <a:pt x="6650" y="2842"/>
                  </a:cubicBezTo>
                  <a:cubicBezTo>
                    <a:pt x="6476" y="2842"/>
                    <a:pt x="6302" y="2858"/>
                    <a:pt x="6128" y="2860"/>
                  </a:cubicBezTo>
                  <a:cubicBezTo>
                    <a:pt x="5804" y="2866"/>
                    <a:pt x="5490" y="2920"/>
                    <a:pt x="5173" y="2982"/>
                  </a:cubicBezTo>
                  <a:cubicBezTo>
                    <a:pt x="4678" y="3078"/>
                    <a:pt x="4205" y="3237"/>
                    <a:pt x="3753" y="3453"/>
                  </a:cubicBezTo>
                  <a:cubicBezTo>
                    <a:pt x="3526" y="3560"/>
                    <a:pt x="3306" y="3681"/>
                    <a:pt x="3092" y="3812"/>
                  </a:cubicBezTo>
                  <a:cubicBezTo>
                    <a:pt x="2745" y="4022"/>
                    <a:pt x="2414" y="4258"/>
                    <a:pt x="2127" y="4548"/>
                  </a:cubicBezTo>
                  <a:cubicBezTo>
                    <a:pt x="2038" y="4637"/>
                    <a:pt x="2038" y="4774"/>
                    <a:pt x="2123" y="4878"/>
                  </a:cubicBezTo>
                  <a:cubicBezTo>
                    <a:pt x="2159" y="4923"/>
                    <a:pt x="2238" y="4946"/>
                    <a:pt x="2311" y="4946"/>
                  </a:cubicBezTo>
                  <a:cubicBezTo>
                    <a:pt x="2362" y="4946"/>
                    <a:pt x="2409" y="4935"/>
                    <a:pt x="2435" y="4912"/>
                  </a:cubicBezTo>
                  <a:cubicBezTo>
                    <a:pt x="2594" y="4777"/>
                    <a:pt x="2754" y="4641"/>
                    <a:pt x="2919" y="4515"/>
                  </a:cubicBezTo>
                  <a:cubicBezTo>
                    <a:pt x="3290" y="4237"/>
                    <a:pt x="3688" y="4003"/>
                    <a:pt x="4113" y="3821"/>
                  </a:cubicBezTo>
                  <a:cubicBezTo>
                    <a:pt x="4543" y="3638"/>
                    <a:pt x="4983" y="3484"/>
                    <a:pt x="5450" y="3425"/>
                  </a:cubicBezTo>
                  <a:cubicBezTo>
                    <a:pt x="5773" y="3384"/>
                    <a:pt x="6094" y="3348"/>
                    <a:pt x="6418" y="3321"/>
                  </a:cubicBezTo>
                  <a:cubicBezTo>
                    <a:pt x="6447" y="3319"/>
                    <a:pt x="6476" y="3318"/>
                    <a:pt x="6505" y="3318"/>
                  </a:cubicBezTo>
                  <a:cubicBezTo>
                    <a:pt x="6607" y="3318"/>
                    <a:pt x="6711" y="3330"/>
                    <a:pt x="6813" y="3338"/>
                  </a:cubicBezTo>
                  <a:cubicBezTo>
                    <a:pt x="7058" y="3360"/>
                    <a:pt x="7305" y="3368"/>
                    <a:pt x="7548" y="3412"/>
                  </a:cubicBezTo>
                  <a:cubicBezTo>
                    <a:pt x="7953" y="3484"/>
                    <a:pt x="8349" y="3590"/>
                    <a:pt x="8733" y="3754"/>
                  </a:cubicBezTo>
                  <a:cubicBezTo>
                    <a:pt x="8733" y="3807"/>
                    <a:pt x="8727" y="3859"/>
                    <a:pt x="8734" y="3910"/>
                  </a:cubicBezTo>
                  <a:cubicBezTo>
                    <a:pt x="8741" y="3969"/>
                    <a:pt x="8716" y="4005"/>
                    <a:pt x="8676" y="4037"/>
                  </a:cubicBezTo>
                  <a:cubicBezTo>
                    <a:pt x="8605" y="4097"/>
                    <a:pt x="8536" y="4162"/>
                    <a:pt x="8461" y="4214"/>
                  </a:cubicBezTo>
                  <a:cubicBezTo>
                    <a:pt x="8438" y="4230"/>
                    <a:pt x="8405" y="4239"/>
                    <a:pt x="8376" y="4239"/>
                  </a:cubicBezTo>
                  <a:cubicBezTo>
                    <a:pt x="8365" y="4239"/>
                    <a:pt x="8354" y="4238"/>
                    <a:pt x="8345" y="4235"/>
                  </a:cubicBezTo>
                  <a:cubicBezTo>
                    <a:pt x="8073" y="4169"/>
                    <a:pt x="7800" y="4092"/>
                    <a:pt x="7529" y="4023"/>
                  </a:cubicBezTo>
                  <a:cubicBezTo>
                    <a:pt x="7223" y="3945"/>
                    <a:pt x="6909" y="3924"/>
                    <a:pt x="6596" y="3923"/>
                  </a:cubicBezTo>
                  <a:cubicBezTo>
                    <a:pt x="6586" y="3923"/>
                    <a:pt x="6576" y="3923"/>
                    <a:pt x="6566" y="3923"/>
                  </a:cubicBezTo>
                  <a:cubicBezTo>
                    <a:pt x="6313" y="3923"/>
                    <a:pt x="6056" y="3940"/>
                    <a:pt x="5804" y="3976"/>
                  </a:cubicBezTo>
                  <a:cubicBezTo>
                    <a:pt x="5520" y="4016"/>
                    <a:pt x="5238" y="4077"/>
                    <a:pt x="4961" y="4149"/>
                  </a:cubicBezTo>
                  <a:cubicBezTo>
                    <a:pt x="4559" y="4254"/>
                    <a:pt x="4186" y="4429"/>
                    <a:pt x="3828" y="4633"/>
                  </a:cubicBezTo>
                  <a:cubicBezTo>
                    <a:pt x="3485" y="4825"/>
                    <a:pt x="3167" y="5052"/>
                    <a:pt x="2882" y="5319"/>
                  </a:cubicBezTo>
                  <a:cubicBezTo>
                    <a:pt x="2684" y="5504"/>
                    <a:pt x="2502" y="5708"/>
                    <a:pt x="2322" y="5913"/>
                  </a:cubicBezTo>
                  <a:cubicBezTo>
                    <a:pt x="2076" y="6191"/>
                    <a:pt x="1879" y="6505"/>
                    <a:pt x="1708" y="6833"/>
                  </a:cubicBezTo>
                  <a:cubicBezTo>
                    <a:pt x="1497" y="7233"/>
                    <a:pt x="1333" y="7656"/>
                    <a:pt x="1246" y="8102"/>
                  </a:cubicBezTo>
                  <a:cubicBezTo>
                    <a:pt x="1186" y="8391"/>
                    <a:pt x="1134" y="8682"/>
                    <a:pt x="1113" y="8973"/>
                  </a:cubicBezTo>
                  <a:cubicBezTo>
                    <a:pt x="1093" y="9254"/>
                    <a:pt x="1107" y="9538"/>
                    <a:pt x="1128" y="9818"/>
                  </a:cubicBezTo>
                  <a:cubicBezTo>
                    <a:pt x="1148" y="10070"/>
                    <a:pt x="1183" y="10323"/>
                    <a:pt x="1238" y="10571"/>
                  </a:cubicBezTo>
                  <a:cubicBezTo>
                    <a:pt x="1352" y="11073"/>
                    <a:pt x="1543" y="11548"/>
                    <a:pt x="1795" y="11998"/>
                  </a:cubicBezTo>
                  <a:cubicBezTo>
                    <a:pt x="2032" y="12417"/>
                    <a:pt x="2322" y="12793"/>
                    <a:pt x="2655" y="13140"/>
                  </a:cubicBezTo>
                  <a:cubicBezTo>
                    <a:pt x="2789" y="13280"/>
                    <a:pt x="2946" y="13400"/>
                    <a:pt x="3092" y="13529"/>
                  </a:cubicBezTo>
                  <a:cubicBezTo>
                    <a:pt x="3371" y="13775"/>
                    <a:pt x="3683" y="13972"/>
                    <a:pt x="4011" y="14143"/>
                  </a:cubicBezTo>
                  <a:cubicBezTo>
                    <a:pt x="4355" y="14324"/>
                    <a:pt x="4716" y="14466"/>
                    <a:pt x="5095" y="14565"/>
                  </a:cubicBezTo>
                  <a:cubicBezTo>
                    <a:pt x="5542" y="14682"/>
                    <a:pt x="5996" y="14749"/>
                    <a:pt x="6460" y="14749"/>
                  </a:cubicBezTo>
                  <a:cubicBezTo>
                    <a:pt x="6603" y="14749"/>
                    <a:pt x="6746" y="14743"/>
                    <a:pt x="6891" y="14730"/>
                  </a:cubicBezTo>
                  <a:cubicBezTo>
                    <a:pt x="7106" y="14710"/>
                    <a:pt x="7326" y="14702"/>
                    <a:pt x="7537" y="14654"/>
                  </a:cubicBezTo>
                  <a:cubicBezTo>
                    <a:pt x="7846" y="14583"/>
                    <a:pt x="8150" y="14495"/>
                    <a:pt x="8447" y="14392"/>
                  </a:cubicBezTo>
                  <a:cubicBezTo>
                    <a:pt x="8860" y="14249"/>
                    <a:pt x="9239" y="14034"/>
                    <a:pt x="9597" y="13787"/>
                  </a:cubicBezTo>
                  <a:cubicBezTo>
                    <a:pt x="9722" y="13702"/>
                    <a:pt x="9741" y="13550"/>
                    <a:pt x="9652" y="13426"/>
                  </a:cubicBezTo>
                  <a:cubicBezTo>
                    <a:pt x="9611" y="13366"/>
                    <a:pt x="9550" y="13336"/>
                    <a:pt x="9482" y="13336"/>
                  </a:cubicBezTo>
                  <a:cubicBezTo>
                    <a:pt x="9432" y="13336"/>
                    <a:pt x="9377" y="13352"/>
                    <a:pt x="9324" y="13386"/>
                  </a:cubicBezTo>
                  <a:cubicBezTo>
                    <a:pt x="9194" y="13468"/>
                    <a:pt x="9064" y="13547"/>
                    <a:pt x="8932" y="13624"/>
                  </a:cubicBezTo>
                  <a:cubicBezTo>
                    <a:pt x="8576" y="13833"/>
                    <a:pt x="8198" y="13996"/>
                    <a:pt x="7793" y="14092"/>
                  </a:cubicBezTo>
                  <a:cubicBezTo>
                    <a:pt x="7537" y="14154"/>
                    <a:pt x="7274" y="14200"/>
                    <a:pt x="7012" y="14234"/>
                  </a:cubicBezTo>
                  <a:cubicBezTo>
                    <a:pt x="6793" y="14262"/>
                    <a:pt x="6571" y="14261"/>
                    <a:pt x="6349" y="14270"/>
                  </a:cubicBezTo>
                  <a:cubicBezTo>
                    <a:pt x="6345" y="14271"/>
                    <a:pt x="6340" y="14271"/>
                    <a:pt x="6337" y="14271"/>
                  </a:cubicBezTo>
                  <a:cubicBezTo>
                    <a:pt x="6280" y="14271"/>
                    <a:pt x="6257" y="14242"/>
                    <a:pt x="6262" y="14176"/>
                  </a:cubicBezTo>
                  <a:cubicBezTo>
                    <a:pt x="6272" y="14027"/>
                    <a:pt x="6292" y="13874"/>
                    <a:pt x="6275" y="13730"/>
                  </a:cubicBezTo>
                  <a:cubicBezTo>
                    <a:pt x="6236" y="13413"/>
                    <a:pt x="6117" y="13123"/>
                    <a:pt x="5904" y="12877"/>
                  </a:cubicBezTo>
                  <a:cubicBezTo>
                    <a:pt x="5872" y="12839"/>
                    <a:pt x="5837" y="12771"/>
                    <a:pt x="5845" y="12727"/>
                  </a:cubicBezTo>
                  <a:cubicBezTo>
                    <a:pt x="5904" y="12403"/>
                    <a:pt x="5726" y="12086"/>
                    <a:pt x="5442" y="11964"/>
                  </a:cubicBezTo>
                  <a:cubicBezTo>
                    <a:pt x="5343" y="11922"/>
                    <a:pt x="5242" y="11902"/>
                    <a:pt x="5145" y="11902"/>
                  </a:cubicBezTo>
                  <a:cubicBezTo>
                    <a:pt x="4897" y="11902"/>
                    <a:pt x="4667" y="12032"/>
                    <a:pt x="4535" y="12263"/>
                  </a:cubicBezTo>
                  <a:cubicBezTo>
                    <a:pt x="4522" y="12284"/>
                    <a:pt x="4494" y="12302"/>
                    <a:pt x="4471" y="12308"/>
                  </a:cubicBezTo>
                  <a:cubicBezTo>
                    <a:pt x="4423" y="12318"/>
                    <a:pt x="4372" y="12317"/>
                    <a:pt x="4326" y="12327"/>
                  </a:cubicBezTo>
                  <a:cubicBezTo>
                    <a:pt x="3980" y="12409"/>
                    <a:pt x="3676" y="12564"/>
                    <a:pt x="3446" y="12840"/>
                  </a:cubicBezTo>
                  <a:cubicBezTo>
                    <a:pt x="3386" y="12909"/>
                    <a:pt x="3328" y="12976"/>
                    <a:pt x="3270" y="13045"/>
                  </a:cubicBezTo>
                  <a:cubicBezTo>
                    <a:pt x="1424" y="11428"/>
                    <a:pt x="953" y="8618"/>
                    <a:pt x="2522" y="6444"/>
                  </a:cubicBezTo>
                  <a:cubicBezTo>
                    <a:pt x="3566" y="4994"/>
                    <a:pt x="5129" y="4400"/>
                    <a:pt x="6520" y="4400"/>
                  </a:cubicBezTo>
                  <a:cubicBezTo>
                    <a:pt x="7033" y="4400"/>
                    <a:pt x="7524" y="4481"/>
                    <a:pt x="7956" y="4630"/>
                  </a:cubicBezTo>
                  <a:cubicBezTo>
                    <a:pt x="7938" y="4651"/>
                    <a:pt x="7921" y="4671"/>
                    <a:pt x="7902" y="4687"/>
                  </a:cubicBezTo>
                  <a:cubicBezTo>
                    <a:pt x="7693" y="4862"/>
                    <a:pt x="7482" y="5036"/>
                    <a:pt x="7274" y="5210"/>
                  </a:cubicBezTo>
                  <a:cubicBezTo>
                    <a:pt x="7111" y="5347"/>
                    <a:pt x="6950" y="5485"/>
                    <a:pt x="6789" y="5623"/>
                  </a:cubicBezTo>
                  <a:cubicBezTo>
                    <a:pt x="6596" y="5787"/>
                    <a:pt x="6402" y="5946"/>
                    <a:pt x="6213" y="6114"/>
                  </a:cubicBezTo>
                  <a:cubicBezTo>
                    <a:pt x="6016" y="6288"/>
                    <a:pt x="5968" y="6601"/>
                    <a:pt x="6063" y="6851"/>
                  </a:cubicBezTo>
                  <a:cubicBezTo>
                    <a:pt x="6170" y="7138"/>
                    <a:pt x="6441" y="7306"/>
                    <a:pt x="6721" y="7306"/>
                  </a:cubicBezTo>
                  <a:cubicBezTo>
                    <a:pt x="6860" y="7306"/>
                    <a:pt x="7001" y="7264"/>
                    <a:pt x="7125" y="7175"/>
                  </a:cubicBezTo>
                  <a:cubicBezTo>
                    <a:pt x="7240" y="7092"/>
                    <a:pt x="7345" y="6996"/>
                    <a:pt x="7454" y="6905"/>
                  </a:cubicBezTo>
                  <a:cubicBezTo>
                    <a:pt x="7622" y="6765"/>
                    <a:pt x="7790" y="6628"/>
                    <a:pt x="7956" y="6488"/>
                  </a:cubicBezTo>
                  <a:cubicBezTo>
                    <a:pt x="8119" y="6352"/>
                    <a:pt x="8279" y="6212"/>
                    <a:pt x="8441" y="6076"/>
                  </a:cubicBezTo>
                  <a:cubicBezTo>
                    <a:pt x="8612" y="5932"/>
                    <a:pt x="8784" y="5790"/>
                    <a:pt x="8956" y="5647"/>
                  </a:cubicBezTo>
                  <a:cubicBezTo>
                    <a:pt x="9071" y="5550"/>
                    <a:pt x="9185" y="5453"/>
                    <a:pt x="9303" y="5356"/>
                  </a:cubicBezTo>
                  <a:cubicBezTo>
                    <a:pt x="9323" y="5338"/>
                    <a:pt x="9343" y="5328"/>
                    <a:pt x="9364" y="5328"/>
                  </a:cubicBezTo>
                  <a:cubicBezTo>
                    <a:pt x="9382" y="5328"/>
                    <a:pt x="9400" y="5335"/>
                    <a:pt x="9419" y="5350"/>
                  </a:cubicBezTo>
                  <a:cubicBezTo>
                    <a:pt x="9539" y="5449"/>
                    <a:pt x="9673" y="5536"/>
                    <a:pt x="9781" y="5647"/>
                  </a:cubicBezTo>
                  <a:cubicBezTo>
                    <a:pt x="9999" y="5867"/>
                    <a:pt x="10215" y="6092"/>
                    <a:pt x="10411" y="6331"/>
                  </a:cubicBezTo>
                  <a:cubicBezTo>
                    <a:pt x="10739" y="6728"/>
                    <a:pt x="10969" y="7182"/>
                    <a:pt x="11149" y="7665"/>
                  </a:cubicBezTo>
                  <a:cubicBezTo>
                    <a:pt x="11315" y="8113"/>
                    <a:pt x="11408" y="8576"/>
                    <a:pt x="11433" y="9050"/>
                  </a:cubicBezTo>
                  <a:cubicBezTo>
                    <a:pt x="11448" y="9331"/>
                    <a:pt x="11419" y="9616"/>
                    <a:pt x="11401" y="9899"/>
                  </a:cubicBezTo>
                  <a:cubicBezTo>
                    <a:pt x="11383" y="10226"/>
                    <a:pt x="11308" y="10547"/>
                    <a:pt x="11199" y="10852"/>
                  </a:cubicBezTo>
                  <a:cubicBezTo>
                    <a:pt x="11085" y="11165"/>
                    <a:pt x="10954" y="11476"/>
                    <a:pt x="10793" y="11766"/>
                  </a:cubicBezTo>
                  <a:cubicBezTo>
                    <a:pt x="10647" y="12029"/>
                    <a:pt x="10450" y="12266"/>
                    <a:pt x="10273" y="12510"/>
                  </a:cubicBezTo>
                  <a:cubicBezTo>
                    <a:pt x="10213" y="12593"/>
                    <a:pt x="10138" y="12663"/>
                    <a:pt x="10078" y="12747"/>
                  </a:cubicBezTo>
                  <a:cubicBezTo>
                    <a:pt x="10006" y="12849"/>
                    <a:pt x="10040" y="12989"/>
                    <a:pt x="10142" y="13072"/>
                  </a:cubicBezTo>
                  <a:cubicBezTo>
                    <a:pt x="10174" y="13098"/>
                    <a:pt x="10222" y="13111"/>
                    <a:pt x="10272" y="13111"/>
                  </a:cubicBezTo>
                  <a:cubicBezTo>
                    <a:pt x="10337" y="13111"/>
                    <a:pt x="10406" y="13089"/>
                    <a:pt x="10446" y="13045"/>
                  </a:cubicBezTo>
                  <a:cubicBezTo>
                    <a:pt x="10544" y="12941"/>
                    <a:pt x="10640" y="12834"/>
                    <a:pt x="10732" y="12725"/>
                  </a:cubicBezTo>
                  <a:cubicBezTo>
                    <a:pt x="10952" y="12464"/>
                    <a:pt x="11135" y="12177"/>
                    <a:pt x="11293" y="11874"/>
                  </a:cubicBezTo>
                  <a:cubicBezTo>
                    <a:pt x="11463" y="11553"/>
                    <a:pt x="11602" y="11219"/>
                    <a:pt x="11704" y="10868"/>
                  </a:cubicBezTo>
                  <a:cubicBezTo>
                    <a:pt x="11815" y="10484"/>
                    <a:pt x="11895" y="10094"/>
                    <a:pt x="11910" y="9694"/>
                  </a:cubicBezTo>
                  <a:cubicBezTo>
                    <a:pt x="11923" y="9358"/>
                    <a:pt x="11899" y="9022"/>
                    <a:pt x="11879" y="8686"/>
                  </a:cubicBezTo>
                  <a:cubicBezTo>
                    <a:pt x="11859" y="8368"/>
                    <a:pt x="11780" y="8061"/>
                    <a:pt x="11688" y="7757"/>
                  </a:cubicBezTo>
                  <a:cubicBezTo>
                    <a:pt x="11564" y="7344"/>
                    <a:pt x="11392" y="6950"/>
                    <a:pt x="11173" y="6581"/>
                  </a:cubicBezTo>
                  <a:cubicBezTo>
                    <a:pt x="10975" y="6249"/>
                    <a:pt x="10754" y="5936"/>
                    <a:pt x="10484" y="5659"/>
                  </a:cubicBezTo>
                  <a:cubicBezTo>
                    <a:pt x="10304" y="5475"/>
                    <a:pt x="10118" y="5299"/>
                    <a:pt x="9942" y="5129"/>
                  </a:cubicBezTo>
                  <a:cubicBezTo>
                    <a:pt x="10026" y="5088"/>
                    <a:pt x="10123" y="5050"/>
                    <a:pt x="10211" y="4997"/>
                  </a:cubicBezTo>
                  <a:cubicBezTo>
                    <a:pt x="10280" y="4954"/>
                    <a:pt x="10336" y="4892"/>
                    <a:pt x="10401" y="4845"/>
                  </a:cubicBezTo>
                  <a:cubicBezTo>
                    <a:pt x="10415" y="4835"/>
                    <a:pt x="10441" y="4827"/>
                    <a:pt x="10462" y="4827"/>
                  </a:cubicBezTo>
                  <a:cubicBezTo>
                    <a:pt x="10471" y="4827"/>
                    <a:pt x="10479" y="4828"/>
                    <a:pt x="10484" y="4832"/>
                  </a:cubicBezTo>
                  <a:cubicBezTo>
                    <a:pt x="10549" y="4882"/>
                    <a:pt x="10611" y="4934"/>
                    <a:pt x="10665" y="4995"/>
                  </a:cubicBezTo>
                  <a:cubicBezTo>
                    <a:pt x="10814" y="5152"/>
                    <a:pt x="10962" y="5308"/>
                    <a:pt x="11107" y="5470"/>
                  </a:cubicBezTo>
                  <a:cubicBezTo>
                    <a:pt x="11366" y="5766"/>
                    <a:pt x="11585" y="6093"/>
                    <a:pt x="11774" y="6438"/>
                  </a:cubicBezTo>
                  <a:cubicBezTo>
                    <a:pt x="12005" y="6858"/>
                    <a:pt x="12185" y="7301"/>
                    <a:pt x="12311" y="7764"/>
                  </a:cubicBezTo>
                  <a:cubicBezTo>
                    <a:pt x="12417" y="8159"/>
                    <a:pt x="12490" y="8560"/>
                    <a:pt x="12509" y="8966"/>
                  </a:cubicBezTo>
                  <a:cubicBezTo>
                    <a:pt x="12523" y="9302"/>
                    <a:pt x="12503" y="9641"/>
                    <a:pt x="12475" y="9975"/>
                  </a:cubicBezTo>
                  <a:cubicBezTo>
                    <a:pt x="12452" y="10238"/>
                    <a:pt x="12411" y="10504"/>
                    <a:pt x="12349" y="10760"/>
                  </a:cubicBezTo>
                  <a:cubicBezTo>
                    <a:pt x="12220" y="11287"/>
                    <a:pt x="12022" y="11792"/>
                    <a:pt x="11753" y="12266"/>
                  </a:cubicBezTo>
                  <a:cubicBezTo>
                    <a:pt x="11513" y="12693"/>
                    <a:pt x="11224" y="13089"/>
                    <a:pt x="10889" y="13444"/>
                  </a:cubicBezTo>
                  <a:cubicBezTo>
                    <a:pt x="10701" y="13642"/>
                    <a:pt x="10493" y="13823"/>
                    <a:pt x="10282" y="14002"/>
                  </a:cubicBezTo>
                  <a:cubicBezTo>
                    <a:pt x="9843" y="14374"/>
                    <a:pt x="9350" y="14660"/>
                    <a:pt x="8819" y="14883"/>
                  </a:cubicBezTo>
                  <a:cubicBezTo>
                    <a:pt x="8164" y="15159"/>
                    <a:pt x="7479" y="15312"/>
                    <a:pt x="6772" y="15344"/>
                  </a:cubicBezTo>
                  <a:cubicBezTo>
                    <a:pt x="6690" y="15348"/>
                    <a:pt x="6609" y="15350"/>
                    <a:pt x="6527" y="15350"/>
                  </a:cubicBezTo>
                  <a:cubicBezTo>
                    <a:pt x="6290" y="15350"/>
                    <a:pt x="6052" y="15335"/>
                    <a:pt x="5817" y="15307"/>
                  </a:cubicBezTo>
                  <a:cubicBezTo>
                    <a:pt x="5527" y="15274"/>
                    <a:pt x="5238" y="15204"/>
                    <a:pt x="4954" y="15135"/>
                  </a:cubicBezTo>
                  <a:cubicBezTo>
                    <a:pt x="4352" y="14989"/>
                    <a:pt x="3795" y="14736"/>
                    <a:pt x="3276" y="14399"/>
                  </a:cubicBezTo>
                  <a:cubicBezTo>
                    <a:pt x="2819" y="14105"/>
                    <a:pt x="2399" y="13767"/>
                    <a:pt x="2048" y="13349"/>
                  </a:cubicBezTo>
                  <a:cubicBezTo>
                    <a:pt x="1879" y="13150"/>
                    <a:pt x="1714" y="12948"/>
                    <a:pt x="1561" y="12737"/>
                  </a:cubicBezTo>
                  <a:cubicBezTo>
                    <a:pt x="1282" y="12352"/>
                    <a:pt x="1064" y="11933"/>
                    <a:pt x="899" y="11488"/>
                  </a:cubicBezTo>
                  <a:cubicBezTo>
                    <a:pt x="793" y="11199"/>
                    <a:pt x="701" y="10903"/>
                    <a:pt x="634" y="10605"/>
                  </a:cubicBezTo>
                  <a:cubicBezTo>
                    <a:pt x="569" y="10303"/>
                    <a:pt x="524" y="9995"/>
                    <a:pt x="507" y="9687"/>
                  </a:cubicBezTo>
                  <a:cubicBezTo>
                    <a:pt x="484" y="9252"/>
                    <a:pt x="484" y="8815"/>
                    <a:pt x="575" y="8385"/>
                  </a:cubicBezTo>
                  <a:cubicBezTo>
                    <a:pt x="644" y="8060"/>
                    <a:pt x="705" y="7728"/>
                    <a:pt x="810" y="7414"/>
                  </a:cubicBezTo>
                  <a:cubicBezTo>
                    <a:pt x="909" y="7116"/>
                    <a:pt x="1055" y="6830"/>
                    <a:pt x="1189" y="6544"/>
                  </a:cubicBezTo>
                  <a:cubicBezTo>
                    <a:pt x="1338" y="6229"/>
                    <a:pt x="1531" y="5943"/>
                    <a:pt x="1745" y="5670"/>
                  </a:cubicBezTo>
                  <a:cubicBezTo>
                    <a:pt x="1843" y="5547"/>
                    <a:pt x="1820" y="5387"/>
                    <a:pt x="1727" y="5312"/>
                  </a:cubicBezTo>
                  <a:cubicBezTo>
                    <a:pt x="1682" y="5275"/>
                    <a:pt x="1627" y="5258"/>
                    <a:pt x="1572" y="5258"/>
                  </a:cubicBezTo>
                  <a:cubicBezTo>
                    <a:pt x="1494" y="5258"/>
                    <a:pt x="1415" y="5294"/>
                    <a:pt x="1362" y="5363"/>
                  </a:cubicBezTo>
                  <a:cubicBezTo>
                    <a:pt x="1043" y="5782"/>
                    <a:pt x="769" y="6229"/>
                    <a:pt x="559" y="6714"/>
                  </a:cubicBezTo>
                  <a:cubicBezTo>
                    <a:pt x="334" y="7230"/>
                    <a:pt x="165" y="7764"/>
                    <a:pt x="95" y="8326"/>
                  </a:cubicBezTo>
                  <a:cubicBezTo>
                    <a:pt x="54" y="8659"/>
                    <a:pt x="32" y="8995"/>
                    <a:pt x="8" y="9331"/>
                  </a:cubicBezTo>
                  <a:cubicBezTo>
                    <a:pt x="1" y="9432"/>
                    <a:pt x="16" y="9535"/>
                    <a:pt x="23" y="9637"/>
                  </a:cubicBezTo>
                  <a:cubicBezTo>
                    <a:pt x="33" y="9812"/>
                    <a:pt x="32" y="9989"/>
                    <a:pt x="61" y="10159"/>
                  </a:cubicBezTo>
                  <a:cubicBezTo>
                    <a:pt x="121" y="10487"/>
                    <a:pt x="187" y="10816"/>
                    <a:pt x="271" y="11137"/>
                  </a:cubicBezTo>
                  <a:cubicBezTo>
                    <a:pt x="415" y="11700"/>
                    <a:pt x="658" y="12220"/>
                    <a:pt x="960" y="12714"/>
                  </a:cubicBezTo>
                  <a:cubicBezTo>
                    <a:pt x="1291" y="13252"/>
                    <a:pt x="1687" y="13734"/>
                    <a:pt x="2160" y="14156"/>
                  </a:cubicBezTo>
                  <a:cubicBezTo>
                    <a:pt x="2427" y="14392"/>
                    <a:pt x="2706" y="14611"/>
                    <a:pt x="3007" y="14805"/>
                  </a:cubicBezTo>
                  <a:cubicBezTo>
                    <a:pt x="3410" y="15064"/>
                    <a:pt x="3839" y="15274"/>
                    <a:pt x="4289" y="15438"/>
                  </a:cubicBezTo>
                  <a:cubicBezTo>
                    <a:pt x="4641" y="15566"/>
                    <a:pt x="5002" y="15665"/>
                    <a:pt x="5370" y="15729"/>
                  </a:cubicBezTo>
                  <a:cubicBezTo>
                    <a:pt x="5589" y="15767"/>
                    <a:pt x="5813" y="15779"/>
                    <a:pt x="6035" y="15804"/>
                  </a:cubicBezTo>
                  <a:cubicBezTo>
                    <a:pt x="6056" y="15805"/>
                    <a:pt x="6074" y="15814"/>
                    <a:pt x="6095" y="15821"/>
                  </a:cubicBezTo>
                  <a:lnTo>
                    <a:pt x="6908" y="15821"/>
                  </a:lnTo>
                  <a:cubicBezTo>
                    <a:pt x="6926" y="15817"/>
                    <a:pt x="6943" y="15807"/>
                    <a:pt x="6961" y="15804"/>
                  </a:cubicBezTo>
                  <a:cubicBezTo>
                    <a:pt x="7246" y="15767"/>
                    <a:pt x="7530" y="15743"/>
                    <a:pt x="7812" y="15692"/>
                  </a:cubicBezTo>
                  <a:cubicBezTo>
                    <a:pt x="8228" y="15614"/>
                    <a:pt x="8631" y="15486"/>
                    <a:pt x="9020" y="15319"/>
                  </a:cubicBezTo>
                  <a:cubicBezTo>
                    <a:pt x="9420" y="15148"/>
                    <a:pt x="9808" y="14948"/>
                    <a:pt x="10162" y="14689"/>
                  </a:cubicBezTo>
                  <a:cubicBezTo>
                    <a:pt x="10402" y="14512"/>
                    <a:pt x="10636" y="14327"/>
                    <a:pt x="10861" y="14130"/>
                  </a:cubicBezTo>
                  <a:cubicBezTo>
                    <a:pt x="11051" y="13963"/>
                    <a:pt x="11231" y="13782"/>
                    <a:pt x="11400" y="13591"/>
                  </a:cubicBezTo>
                  <a:cubicBezTo>
                    <a:pt x="11663" y="13293"/>
                    <a:pt x="11896" y="12969"/>
                    <a:pt x="12098" y="12624"/>
                  </a:cubicBezTo>
                  <a:cubicBezTo>
                    <a:pt x="12352" y="12192"/>
                    <a:pt x="12553" y="11738"/>
                    <a:pt x="12700" y="11261"/>
                  </a:cubicBezTo>
                  <a:cubicBezTo>
                    <a:pt x="12806" y="10913"/>
                    <a:pt x="12896" y="10562"/>
                    <a:pt x="12928" y="10197"/>
                  </a:cubicBezTo>
                  <a:cubicBezTo>
                    <a:pt x="12949" y="9969"/>
                    <a:pt x="12970" y="9740"/>
                    <a:pt x="12978" y="9510"/>
                  </a:cubicBezTo>
                  <a:cubicBezTo>
                    <a:pt x="12988" y="9297"/>
                    <a:pt x="12998" y="9084"/>
                    <a:pt x="12977" y="8873"/>
                  </a:cubicBezTo>
                  <a:cubicBezTo>
                    <a:pt x="12946" y="8552"/>
                    <a:pt x="12901" y="8229"/>
                    <a:pt x="12836" y="7912"/>
                  </a:cubicBezTo>
                  <a:cubicBezTo>
                    <a:pt x="12721" y="7358"/>
                    <a:pt x="12524" y="6829"/>
                    <a:pt x="12261" y="6326"/>
                  </a:cubicBezTo>
                  <a:cubicBezTo>
                    <a:pt x="12056" y="5937"/>
                    <a:pt x="11824" y="5564"/>
                    <a:pt x="11535" y="5231"/>
                  </a:cubicBezTo>
                  <a:cubicBezTo>
                    <a:pt x="11350" y="5018"/>
                    <a:pt x="11156" y="4813"/>
                    <a:pt x="10962" y="4606"/>
                  </a:cubicBezTo>
                  <a:cubicBezTo>
                    <a:pt x="10923" y="4562"/>
                    <a:pt x="10870" y="4527"/>
                    <a:pt x="10819" y="4480"/>
                  </a:cubicBezTo>
                  <a:cubicBezTo>
                    <a:pt x="10940" y="4378"/>
                    <a:pt x="11054" y="4276"/>
                    <a:pt x="11172" y="4180"/>
                  </a:cubicBezTo>
                  <a:cubicBezTo>
                    <a:pt x="11337" y="4040"/>
                    <a:pt x="11506" y="3901"/>
                    <a:pt x="11673" y="3763"/>
                  </a:cubicBezTo>
                  <a:cubicBezTo>
                    <a:pt x="11757" y="3692"/>
                    <a:pt x="11835" y="3614"/>
                    <a:pt x="11924" y="3548"/>
                  </a:cubicBezTo>
                  <a:cubicBezTo>
                    <a:pt x="12036" y="3467"/>
                    <a:pt x="12031" y="3276"/>
                    <a:pt x="11950" y="3188"/>
                  </a:cubicBezTo>
                  <a:cubicBezTo>
                    <a:pt x="11904" y="3141"/>
                    <a:pt x="11843" y="3116"/>
                    <a:pt x="11779" y="3116"/>
                  </a:cubicBezTo>
                  <a:cubicBezTo>
                    <a:pt x="11717" y="3116"/>
                    <a:pt x="11653" y="3139"/>
                    <a:pt x="11598" y="3186"/>
                  </a:cubicBezTo>
                  <a:cubicBezTo>
                    <a:pt x="11363" y="3384"/>
                    <a:pt x="11129" y="3586"/>
                    <a:pt x="10894" y="3781"/>
                  </a:cubicBezTo>
                  <a:cubicBezTo>
                    <a:pt x="10626" y="4006"/>
                    <a:pt x="10353" y="4228"/>
                    <a:pt x="10084" y="4452"/>
                  </a:cubicBezTo>
                  <a:cubicBezTo>
                    <a:pt x="10031" y="4496"/>
                    <a:pt x="9978" y="4544"/>
                    <a:pt x="9927" y="4592"/>
                  </a:cubicBezTo>
                  <a:cubicBezTo>
                    <a:pt x="9906" y="4610"/>
                    <a:pt x="9887" y="4619"/>
                    <a:pt x="9870" y="4619"/>
                  </a:cubicBezTo>
                  <a:cubicBezTo>
                    <a:pt x="9845" y="4619"/>
                    <a:pt x="9823" y="4603"/>
                    <a:pt x="9802" y="4578"/>
                  </a:cubicBezTo>
                  <a:cubicBezTo>
                    <a:pt x="9611" y="4351"/>
                    <a:pt x="9424" y="4121"/>
                    <a:pt x="9232" y="3896"/>
                  </a:cubicBezTo>
                  <a:cubicBezTo>
                    <a:pt x="9183" y="3838"/>
                    <a:pt x="9205" y="3802"/>
                    <a:pt x="9249" y="3766"/>
                  </a:cubicBezTo>
                  <a:cubicBezTo>
                    <a:pt x="9333" y="3696"/>
                    <a:pt x="9416" y="3630"/>
                    <a:pt x="9509" y="3549"/>
                  </a:cubicBezTo>
                  <a:cubicBezTo>
                    <a:pt x="9569" y="3620"/>
                    <a:pt x="9638" y="3691"/>
                    <a:pt x="9695" y="3768"/>
                  </a:cubicBezTo>
                  <a:cubicBezTo>
                    <a:pt x="9774" y="3878"/>
                    <a:pt x="9853" y="3915"/>
                    <a:pt x="9950" y="3915"/>
                  </a:cubicBezTo>
                  <a:cubicBezTo>
                    <a:pt x="9963" y="3915"/>
                    <a:pt x="9977" y="3914"/>
                    <a:pt x="9992" y="3913"/>
                  </a:cubicBezTo>
                  <a:cubicBezTo>
                    <a:pt x="10173" y="3894"/>
                    <a:pt x="10238" y="3648"/>
                    <a:pt x="10123" y="3514"/>
                  </a:cubicBezTo>
                  <a:cubicBezTo>
                    <a:pt x="10046" y="3425"/>
                    <a:pt x="9969" y="3333"/>
                    <a:pt x="9884" y="3231"/>
                  </a:cubicBezTo>
                  <a:cubicBezTo>
                    <a:pt x="9996" y="3139"/>
                    <a:pt x="10106" y="3046"/>
                    <a:pt x="10222" y="2951"/>
                  </a:cubicBezTo>
                  <a:cubicBezTo>
                    <a:pt x="10265" y="3000"/>
                    <a:pt x="10302" y="3051"/>
                    <a:pt x="10347" y="3094"/>
                  </a:cubicBezTo>
                  <a:cubicBezTo>
                    <a:pt x="10391" y="3134"/>
                    <a:pt x="10453" y="3154"/>
                    <a:pt x="10513" y="3154"/>
                  </a:cubicBezTo>
                  <a:cubicBezTo>
                    <a:pt x="10575" y="3154"/>
                    <a:pt x="10635" y="3134"/>
                    <a:pt x="10675" y="3095"/>
                  </a:cubicBezTo>
                  <a:cubicBezTo>
                    <a:pt x="10778" y="2995"/>
                    <a:pt x="10784" y="2859"/>
                    <a:pt x="10689" y="2737"/>
                  </a:cubicBezTo>
                  <a:cubicBezTo>
                    <a:pt x="10684" y="2730"/>
                    <a:pt x="10678" y="2723"/>
                    <a:pt x="10671" y="2717"/>
                  </a:cubicBezTo>
                  <a:cubicBezTo>
                    <a:pt x="10599" y="2666"/>
                    <a:pt x="10607" y="2618"/>
                    <a:pt x="10672" y="2566"/>
                  </a:cubicBezTo>
                  <a:cubicBezTo>
                    <a:pt x="10761" y="2498"/>
                    <a:pt x="10848" y="2423"/>
                    <a:pt x="10938" y="2349"/>
                  </a:cubicBezTo>
                  <a:cubicBezTo>
                    <a:pt x="11009" y="2437"/>
                    <a:pt x="11081" y="2523"/>
                    <a:pt x="11151" y="2613"/>
                  </a:cubicBezTo>
                  <a:cubicBezTo>
                    <a:pt x="11206" y="2685"/>
                    <a:pt x="11289" y="2724"/>
                    <a:pt x="11371" y="2724"/>
                  </a:cubicBezTo>
                  <a:cubicBezTo>
                    <a:pt x="11424" y="2724"/>
                    <a:pt x="11477" y="2707"/>
                    <a:pt x="11520" y="2672"/>
                  </a:cubicBezTo>
                  <a:cubicBezTo>
                    <a:pt x="11613" y="2597"/>
                    <a:pt x="11646" y="2431"/>
                    <a:pt x="11540" y="2314"/>
                  </a:cubicBezTo>
                  <a:cubicBezTo>
                    <a:pt x="11475" y="2239"/>
                    <a:pt x="11414" y="2160"/>
                    <a:pt x="11347" y="2089"/>
                  </a:cubicBezTo>
                  <a:cubicBezTo>
                    <a:pt x="11306" y="2047"/>
                    <a:pt x="11319" y="2018"/>
                    <a:pt x="11357" y="1989"/>
                  </a:cubicBezTo>
                  <a:cubicBezTo>
                    <a:pt x="11455" y="1911"/>
                    <a:pt x="11552" y="1833"/>
                    <a:pt x="11620" y="1778"/>
                  </a:cubicBezTo>
                  <a:cubicBezTo>
                    <a:pt x="11687" y="1829"/>
                    <a:pt x="11745" y="1883"/>
                    <a:pt x="11811" y="1925"/>
                  </a:cubicBezTo>
                  <a:cubicBezTo>
                    <a:pt x="11853" y="1951"/>
                    <a:pt x="11898" y="1964"/>
                    <a:pt x="11941" y="1964"/>
                  </a:cubicBezTo>
                  <a:cubicBezTo>
                    <a:pt x="12012" y="1964"/>
                    <a:pt x="12081" y="1930"/>
                    <a:pt x="12130" y="1866"/>
                  </a:cubicBezTo>
                  <a:cubicBezTo>
                    <a:pt x="12206" y="1767"/>
                    <a:pt x="12197" y="1653"/>
                    <a:pt x="12111" y="1543"/>
                  </a:cubicBezTo>
                  <a:cubicBezTo>
                    <a:pt x="12021" y="1427"/>
                    <a:pt x="12016" y="1433"/>
                    <a:pt x="12142" y="1339"/>
                  </a:cubicBezTo>
                  <a:cubicBezTo>
                    <a:pt x="12203" y="1295"/>
                    <a:pt x="12255" y="1236"/>
                    <a:pt x="12313" y="1191"/>
                  </a:cubicBezTo>
                  <a:cubicBezTo>
                    <a:pt x="12325" y="1183"/>
                    <a:pt x="12346" y="1178"/>
                    <a:pt x="12363" y="1178"/>
                  </a:cubicBezTo>
                  <a:cubicBezTo>
                    <a:pt x="12373" y="1178"/>
                    <a:pt x="12381" y="1179"/>
                    <a:pt x="12384" y="1184"/>
                  </a:cubicBezTo>
                  <a:cubicBezTo>
                    <a:pt x="12455" y="1260"/>
                    <a:pt x="12533" y="1334"/>
                    <a:pt x="12587" y="1424"/>
                  </a:cubicBezTo>
                  <a:cubicBezTo>
                    <a:pt x="12624" y="1487"/>
                    <a:pt x="12708" y="1520"/>
                    <a:pt x="12791" y="1520"/>
                  </a:cubicBezTo>
                  <a:cubicBezTo>
                    <a:pt x="12846" y="1520"/>
                    <a:pt x="12902" y="1505"/>
                    <a:pt x="12943" y="1475"/>
                  </a:cubicBezTo>
                  <a:cubicBezTo>
                    <a:pt x="13038" y="1410"/>
                    <a:pt x="13061" y="1254"/>
                    <a:pt x="12988" y="1148"/>
                  </a:cubicBezTo>
                  <a:cubicBezTo>
                    <a:pt x="12940" y="1079"/>
                    <a:pt x="12884" y="1018"/>
                    <a:pt x="12828" y="952"/>
                  </a:cubicBezTo>
                  <a:cubicBezTo>
                    <a:pt x="12797" y="915"/>
                    <a:pt x="12766" y="878"/>
                    <a:pt x="12731" y="836"/>
                  </a:cubicBezTo>
                  <a:cubicBezTo>
                    <a:pt x="12899" y="722"/>
                    <a:pt x="13018" y="550"/>
                    <a:pt x="13219" y="490"/>
                  </a:cubicBezTo>
                  <a:cubicBezTo>
                    <a:pt x="13265" y="476"/>
                    <a:pt x="13313" y="470"/>
                    <a:pt x="13360" y="470"/>
                  </a:cubicBezTo>
                  <a:cubicBezTo>
                    <a:pt x="13529" y="470"/>
                    <a:pt x="13695" y="553"/>
                    <a:pt x="13789" y="680"/>
                  </a:cubicBezTo>
                  <a:cubicBezTo>
                    <a:pt x="13950" y="902"/>
                    <a:pt x="13933" y="1148"/>
                    <a:pt x="13791" y="1311"/>
                  </a:cubicBezTo>
                  <a:cubicBezTo>
                    <a:pt x="13675" y="1445"/>
                    <a:pt x="13530" y="1557"/>
                    <a:pt x="13394" y="1673"/>
                  </a:cubicBezTo>
                  <a:cubicBezTo>
                    <a:pt x="13266" y="1785"/>
                    <a:pt x="13131" y="1892"/>
                    <a:pt x="13000" y="2003"/>
                  </a:cubicBezTo>
                  <a:cubicBezTo>
                    <a:pt x="12830" y="2144"/>
                    <a:pt x="12664" y="2287"/>
                    <a:pt x="12490" y="2423"/>
                  </a:cubicBezTo>
                  <a:cubicBezTo>
                    <a:pt x="12376" y="2515"/>
                    <a:pt x="12332" y="2648"/>
                    <a:pt x="12377" y="2768"/>
                  </a:cubicBezTo>
                  <a:cubicBezTo>
                    <a:pt x="12411" y="2855"/>
                    <a:pt x="12501" y="2897"/>
                    <a:pt x="12593" y="2897"/>
                  </a:cubicBezTo>
                  <a:cubicBezTo>
                    <a:pt x="12657" y="2897"/>
                    <a:pt x="12722" y="2877"/>
                    <a:pt x="12769" y="2838"/>
                  </a:cubicBezTo>
                  <a:cubicBezTo>
                    <a:pt x="13052" y="2597"/>
                    <a:pt x="13338" y="2359"/>
                    <a:pt x="13622" y="2123"/>
                  </a:cubicBezTo>
                  <a:cubicBezTo>
                    <a:pt x="13775" y="1996"/>
                    <a:pt x="13933" y="1877"/>
                    <a:pt x="14073" y="1738"/>
                  </a:cubicBezTo>
                  <a:cubicBezTo>
                    <a:pt x="14259" y="1556"/>
                    <a:pt x="14371" y="1331"/>
                    <a:pt x="14378" y="1061"/>
                  </a:cubicBezTo>
                  <a:cubicBezTo>
                    <a:pt x="14385" y="817"/>
                    <a:pt x="14334" y="595"/>
                    <a:pt x="14187" y="398"/>
                  </a:cubicBezTo>
                  <a:cubicBezTo>
                    <a:pt x="14021" y="190"/>
                    <a:pt x="13798" y="56"/>
                    <a:pt x="13517" y="18"/>
                  </a:cubicBezTo>
                  <a:cubicBezTo>
                    <a:pt x="13505" y="16"/>
                    <a:pt x="13493" y="8"/>
                    <a:pt x="13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9;p36">
            <a:extLst>
              <a:ext uri="{FF2B5EF4-FFF2-40B4-BE49-F238E27FC236}">
                <a16:creationId xmlns:a16="http://schemas.microsoft.com/office/drawing/2014/main" id="{D409E18B-EE5A-96C9-A42A-C99710B5723A}"/>
              </a:ext>
            </a:extLst>
          </p:cNvPr>
          <p:cNvSpPr txBox="1">
            <a:spLocks/>
          </p:cNvSpPr>
          <p:nvPr/>
        </p:nvSpPr>
        <p:spPr>
          <a:xfrm>
            <a:off x="5135147" y="762821"/>
            <a:ext cx="3468956" cy="33923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các </a:t>
            </a:r>
            <a:r>
              <a:rPr lang="en-US" sz="1050" b="1" dirty="0" err="1">
                <a:effectLst/>
                <a:latin typeface="Nunito" pitchFamily="2" charset="0"/>
                <a:ea typeface="Calibri" panose="020F0502020204030204" pitchFamily="34" charset="0"/>
                <a:cs typeface="Times New Roman" panose="02020603050405020304" pitchFamily="18" charset="0"/>
              </a:rPr>
              <a:t>phiếu</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dịch</a:t>
            </a:r>
            <a:r>
              <a:rPr lang="en-US" sz="1050" b="1" dirty="0">
                <a:effectLst/>
                <a:latin typeface="Nunito" pitchFamily="2" charset="0"/>
                <a:ea typeface="Calibri" panose="020F0502020204030204" pitchFamily="34" charset="0"/>
                <a:cs typeface="Times New Roman" panose="02020603050405020304" pitchFamily="18" charset="0"/>
              </a:rPr>
              <a:t> vụ có </a:t>
            </a:r>
            <a:r>
              <a:rPr lang="en-US" sz="1050" b="1" dirty="0" err="1">
                <a:effectLst/>
                <a:latin typeface="Nunito" pitchFamily="2" charset="0"/>
                <a:ea typeface="Calibri" panose="020F0502020204030204" pitchFamily="34" charset="0"/>
                <a:cs typeface="Times New Roman" panose="02020603050405020304" pitchFamily="18" charset="0"/>
              </a:rPr>
              <a:t>chứa</a:t>
            </a:r>
            <a:r>
              <a:rPr lang="en-US" sz="1050" b="1"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Tên </a:t>
            </a:r>
            <a:r>
              <a:rPr lang="en-US" sz="1050" dirty="0" err="1">
                <a:effectLst/>
                <a:latin typeface="Nunito" pitchFamily="2" charset="0"/>
                <a:ea typeface="Calibri" panose="020F0502020204030204" pitchFamily="34" charset="0"/>
                <a:cs typeface="Times New Roman" panose="02020603050405020304" pitchFamily="18" charset="0"/>
              </a:rPr>
              <a:t>dịch</a:t>
            </a:r>
            <a:r>
              <a:rPr lang="en-US" sz="1050" dirty="0">
                <a:effectLst/>
                <a:latin typeface="Nunito" pitchFamily="2" charset="0"/>
                <a:ea typeface="Calibri" panose="020F0502020204030204" pitchFamily="34" charset="0"/>
                <a:cs typeface="Times New Roman" panose="02020603050405020304" pitchFamily="18" charset="0"/>
              </a:rPr>
              <a:t> vụ {tên </a:t>
            </a:r>
            <a:r>
              <a:rPr lang="en-US" sz="1050" dirty="0" err="1">
                <a:effectLst/>
                <a:latin typeface="Nunito" pitchFamily="2" charset="0"/>
                <a:ea typeface="Calibri" panose="020F0502020204030204" pitchFamily="34" charset="0"/>
                <a:cs typeface="Times New Roman" panose="02020603050405020304" pitchFamily="18" charset="0"/>
              </a:rPr>
              <a:t>dịch</a:t>
            </a:r>
            <a:r>
              <a:rPr lang="en-US" sz="1050" dirty="0">
                <a:effectLst/>
                <a:latin typeface="Nunito" pitchFamily="2" charset="0"/>
                <a:ea typeface="Calibri" panose="020F0502020204030204" pitchFamily="34" charset="0"/>
                <a:cs typeface="Times New Roman" panose="02020603050405020304" pitchFamily="18" charset="0"/>
              </a:rPr>
              <a:t> vụ}</a:t>
            </a: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dịch</a:t>
            </a:r>
            <a:r>
              <a:rPr lang="en-US" sz="1050" dirty="0">
                <a:effectLst/>
                <a:latin typeface="Nunito" pitchFamily="2" charset="0"/>
                <a:ea typeface="Calibri" panose="020F0502020204030204" pitchFamily="34" charset="0"/>
                <a:cs typeface="Times New Roman" panose="02020603050405020304" pitchFamily="18" charset="0"/>
              </a:rPr>
              <a:t> vụ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dịch</a:t>
            </a:r>
            <a:r>
              <a:rPr lang="en-US" sz="1050" dirty="0">
                <a:effectLst/>
                <a:latin typeface="Nunito" pitchFamily="2" charset="0"/>
                <a:ea typeface="Calibri" panose="020F0502020204030204" pitchFamily="34" charset="0"/>
                <a:cs typeface="Times New Roman" panose="02020603050405020304" pitchFamily="18" charset="0"/>
              </a:rPr>
              <a:t> vụ}</a:t>
            </a: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thuê phòng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thuê phòng}</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tổng</a:t>
            </a:r>
            <a:r>
              <a:rPr lang="en-US" sz="1050" dirty="0">
                <a:effectLst/>
                <a:latin typeface="Nunito" pitchFamily="2" charset="0"/>
                <a:ea typeface="Calibri" panose="020F0502020204030204" pitchFamily="34" charset="0"/>
                <a:cs typeface="Times New Roman" panose="02020603050405020304" pitchFamily="18" charset="0"/>
              </a:rPr>
              <a:t> tiền là {x}</a:t>
            </a:r>
          </a:p>
          <a:p>
            <a:pPr marL="171450" marR="0" lvl="0" indent="-171450">
              <a:lnSpc>
                <a:spcPct val="120000"/>
              </a:lnSpc>
              <a:spcBef>
                <a:spcPts val="0"/>
              </a:spcBef>
              <a:spcAft>
                <a:spcPts val="80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tổng</a:t>
            </a:r>
            <a:r>
              <a:rPr lang="en-US" sz="1050" dirty="0">
                <a:effectLst/>
                <a:latin typeface="Nunito" pitchFamily="2" charset="0"/>
                <a:ea typeface="Calibri" panose="020F0502020204030204" pitchFamily="34" charset="0"/>
                <a:cs typeface="Times New Roman" panose="02020603050405020304" pitchFamily="18" charset="0"/>
              </a:rPr>
              <a:t> tiền trong </a:t>
            </a:r>
            <a:r>
              <a:rPr lang="en-US" sz="1050" dirty="0" err="1">
                <a:effectLst/>
                <a:latin typeface="Nunito" pitchFamily="2" charset="0"/>
                <a:ea typeface="Calibri" panose="020F0502020204030204" pitchFamily="34" charset="0"/>
                <a:cs typeface="Times New Roman" panose="02020603050405020304" pitchFamily="18" charset="0"/>
              </a:rPr>
              <a:t>khoảng</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x→y</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thẻ</a:t>
            </a:r>
            <a:r>
              <a:rPr lang="en-US" sz="1050" b="1" dirty="0">
                <a:effectLst/>
                <a:latin typeface="Nunito" pitchFamily="2" charset="0"/>
                <a:ea typeface="Calibri" panose="020F0502020204030204" pitchFamily="34" charset="0"/>
                <a:cs typeface="Times New Roman" panose="02020603050405020304" pitchFamily="18" charset="0"/>
              </a:rPr>
              <a:t> của khách hàng:</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CCCD là {CCCD}</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hạng</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thẻ</a:t>
            </a:r>
            <a:r>
              <a:rPr lang="en-US" sz="1050" dirty="0">
                <a:effectLst/>
                <a:latin typeface="Nunito" pitchFamily="2" charset="0"/>
                <a:ea typeface="Calibri" panose="020F0502020204030204" pitchFamily="34" charset="0"/>
                <a:cs typeface="Times New Roman" panose="02020603050405020304" pitchFamily="18" charset="0"/>
              </a:rPr>
              <a:t> là {</a:t>
            </a:r>
            <a:r>
              <a:rPr lang="en-US" sz="1050" dirty="0" err="1">
                <a:effectLst/>
                <a:latin typeface="Nunito" pitchFamily="2" charset="0"/>
                <a:ea typeface="Calibri" panose="020F0502020204030204" pitchFamily="34" charset="0"/>
                <a:cs typeface="Times New Roman" panose="02020603050405020304" pitchFamily="18" charset="0"/>
              </a:rPr>
              <a:t>hạng</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thẻ</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voucher của khách hàng</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CCCD là {CCCD}</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chiết</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khấu</a:t>
            </a:r>
            <a:r>
              <a:rPr lang="en-US" sz="1050" dirty="0">
                <a:effectLst/>
                <a:latin typeface="Nunito" pitchFamily="2" charset="0"/>
                <a:ea typeface="Calibri" panose="020F0502020204030204" pitchFamily="34" charset="0"/>
                <a:cs typeface="Times New Roman" panose="02020603050405020304" pitchFamily="18" charset="0"/>
              </a:rPr>
              <a:t> là {x%}</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voucher là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VC}</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Tạo</a:t>
            </a:r>
            <a:r>
              <a:rPr lang="en-US" sz="1050" b="1"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dịch</a:t>
            </a:r>
            <a:r>
              <a:rPr lang="en-US" sz="1050" dirty="0">
                <a:effectLst/>
                <a:latin typeface="Nunito" pitchFamily="2" charset="0"/>
                <a:ea typeface="Calibri" panose="020F0502020204030204" pitchFamily="34" charset="0"/>
                <a:cs typeface="Times New Roman" panose="02020603050405020304" pitchFamily="18" charset="0"/>
              </a:rPr>
              <a:t> vụ</a:t>
            </a: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Thẻ</a:t>
            </a:r>
            <a:r>
              <a:rPr lang="en-US" sz="1050" dirty="0">
                <a:effectLst/>
                <a:latin typeface="Nunito" pitchFamily="2" charset="0"/>
                <a:ea typeface="Calibri" panose="020F0502020204030204" pitchFamily="34" charset="0"/>
                <a:cs typeface="Times New Roman" panose="02020603050405020304" pitchFamily="18" charset="0"/>
              </a:rPr>
              <a:t> thành </a:t>
            </a:r>
            <a:r>
              <a:rPr lang="en-US" sz="1050" dirty="0" err="1">
                <a:effectLst/>
                <a:latin typeface="Nunito" pitchFamily="2" charset="0"/>
                <a:ea typeface="Calibri" panose="020F0502020204030204" pitchFamily="34" charset="0"/>
                <a:cs typeface="Times New Roman" panose="02020603050405020304" pitchFamily="18" charset="0"/>
              </a:rPr>
              <a:t>viên</a:t>
            </a:r>
            <a:endParaRPr lang="en-US" sz="1050"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Voucher</a:t>
            </a:r>
          </a:p>
          <a:p>
            <a:pPr marL="171450" marR="0" lvl="0" indent="-171450">
              <a:lnSpc>
                <a:spcPct val="120000"/>
              </a:lnSpc>
              <a:spcBef>
                <a:spcPts val="0"/>
              </a:spcBef>
              <a:spcAft>
                <a:spcPts val="80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Biên</a:t>
            </a:r>
            <a:r>
              <a:rPr lang="en-US" sz="1050" dirty="0">
                <a:effectLst/>
                <a:latin typeface="Nunito" pitchFamily="2" charset="0"/>
                <a:ea typeface="Calibri" panose="020F0502020204030204" pitchFamily="34" charset="0"/>
                <a:cs typeface="Times New Roman" panose="02020603050405020304" pitchFamily="18" charset="0"/>
              </a:rPr>
              <a:t> bản vi </a:t>
            </a:r>
            <a:r>
              <a:rPr lang="en-US" sz="1050" dirty="0" err="1">
                <a:effectLst/>
                <a:latin typeface="Nunito" pitchFamily="2" charset="0"/>
                <a:ea typeface="Calibri" panose="020F0502020204030204" pitchFamily="34" charset="0"/>
                <a:cs typeface="Times New Roman" panose="02020603050405020304" pitchFamily="18" charset="0"/>
              </a:rPr>
              <a:t>phạm</a:t>
            </a:r>
            <a:endParaRPr lang="en-US" sz="1050" dirty="0">
              <a:effectLst/>
              <a:latin typeface="Nunito" pitchFamily="2" charset="0"/>
              <a:ea typeface="Calibri" panose="020F0502020204030204" pitchFamily="34"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720190F4-43C7-AED5-E569-81C1BC2EAAC7}"/>
              </a:ext>
            </a:extLst>
          </p:cNvPr>
          <p:cNvPicPr>
            <a:picLocks noChangeAspect="1"/>
          </p:cNvPicPr>
          <p:nvPr/>
        </p:nvPicPr>
        <p:blipFill>
          <a:blip r:embed="rId3"/>
          <a:stretch>
            <a:fillRect/>
          </a:stretch>
        </p:blipFill>
        <p:spPr>
          <a:xfrm>
            <a:off x="1601199" y="3236482"/>
            <a:ext cx="2716358" cy="1797965"/>
          </a:xfrm>
          <a:prstGeom prst="rect">
            <a:avLst/>
          </a:prstGeom>
        </p:spPr>
      </p:pic>
    </p:spTree>
    <p:extLst>
      <p:ext uri="{BB962C8B-B14F-4D97-AF65-F5344CB8AC3E}">
        <p14:creationId xmlns:p14="http://schemas.microsoft.com/office/powerpoint/2010/main" val="60455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a:spLocks noGrp="1"/>
          </p:cNvSpPr>
          <p:nvPr>
            <p:ph type="subTitle" idx="2"/>
          </p:nvPr>
        </p:nvSpPr>
        <p:spPr>
          <a:xfrm>
            <a:off x="1663979" y="1274718"/>
            <a:ext cx="3468956" cy="3392362"/>
          </a:xfrm>
          <a:prstGeom prst="rect">
            <a:avLst/>
          </a:prstGeom>
        </p:spPr>
        <p:txBody>
          <a:bodyPr spcFirstLastPara="1" wrap="square" lIns="91425" tIns="91425" rIns="91425" bIns="91425" anchor="t" anchorCtr="0">
            <a:noAutofit/>
          </a:bodyPr>
          <a:lstStyle/>
          <a:p>
            <a:pPr marL="171450" marR="0" lvl="0" indent="-171450">
              <a:lnSpc>
                <a:spcPct val="120000"/>
              </a:lnSpc>
              <a:spcBef>
                <a:spcPts val="0"/>
              </a:spcBef>
              <a:spcAft>
                <a:spcPts val="0"/>
              </a:spcAft>
              <a:buFont typeface="Wingdings" panose="05000000000000000000" pitchFamily="2" charset="2"/>
              <a:buChar char="v"/>
            </a:pPr>
            <a:r>
              <a:rPr lang="en-US" sz="1050" b="1" dirty="0">
                <a:effectLst/>
                <a:latin typeface="Nunito" pitchFamily="2" charset="0"/>
                <a:ea typeface="Calibri" panose="020F0502020204030204" pitchFamily="34" charset="0"/>
                <a:cs typeface="Times New Roman" panose="02020603050405020304" pitchFamily="18" charset="0"/>
              </a:rPr>
              <a:t>Từ {</a:t>
            </a:r>
            <a:r>
              <a:rPr lang="en-US" sz="1050" b="1" dirty="0" err="1">
                <a:effectLst/>
                <a:latin typeface="Nunito" pitchFamily="2" charset="0"/>
                <a:ea typeface="Calibri" panose="020F0502020204030204" pitchFamily="34" charset="0"/>
                <a:cs typeface="Times New Roman" panose="02020603050405020304" pitchFamily="18" charset="0"/>
              </a:rPr>
              <a:t>mã</a:t>
            </a:r>
            <a:r>
              <a:rPr lang="en-US" sz="1050" b="1" dirty="0">
                <a:effectLst/>
                <a:latin typeface="Nunito" pitchFamily="2" charset="0"/>
                <a:ea typeface="Calibri" panose="020F0502020204030204" pitchFamily="34" charset="0"/>
                <a:cs typeface="Times New Roman" panose="02020603050405020304" pitchFamily="18" charset="0"/>
              </a:rPr>
              <a:t> NV}, </a:t>
            </a: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Tên NV</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CCCD NV</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Bộ </a:t>
            </a:r>
            <a:r>
              <a:rPr lang="en-US" sz="1050" dirty="0" err="1">
                <a:effectLst/>
                <a:latin typeface="Nunito" pitchFamily="2" charset="0"/>
                <a:ea typeface="Calibri" panose="020F0502020204030204" pitchFamily="34" charset="0"/>
                <a:cs typeface="Times New Roman" panose="02020603050405020304" pitchFamily="18" charset="0"/>
              </a:rPr>
              <a:t>phận</a:t>
            </a:r>
            <a:endParaRPr lang="en-US" sz="1050"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Ngày sinh</a:t>
            </a: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Địa</a:t>
            </a:r>
            <a:r>
              <a:rPr lang="en-US" sz="1050" dirty="0">
                <a:effectLst/>
                <a:latin typeface="Nunito" pitchFamily="2" charset="0"/>
                <a:ea typeface="Calibri" panose="020F0502020204030204" pitchFamily="34" charset="0"/>
                <a:cs typeface="Times New Roman" panose="02020603050405020304" pitchFamily="18" charset="0"/>
              </a:rPr>
              <a:t> chỉ</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tên/</a:t>
            </a:r>
            <a:r>
              <a:rPr lang="en-US" sz="1050" b="1" dirty="0" err="1">
                <a:effectLst/>
                <a:latin typeface="Nunito" pitchFamily="2" charset="0"/>
                <a:ea typeface="Calibri" panose="020F0502020204030204" pitchFamily="34" charset="0"/>
                <a:cs typeface="Times New Roman" panose="02020603050405020304" pitchFamily="18" charset="0"/>
              </a:rPr>
              <a:t>mã</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nhân</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viên</a:t>
            </a:r>
            <a:endParaRPr lang="en-US" sz="1050" b="1"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Lập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đặt phòng có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đặt phòng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PDP}</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Lập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dịch</a:t>
            </a:r>
            <a:r>
              <a:rPr lang="en-US" sz="1050" dirty="0">
                <a:effectLst/>
                <a:latin typeface="Nunito" pitchFamily="2" charset="0"/>
                <a:ea typeface="Calibri" panose="020F0502020204030204" pitchFamily="34" charset="0"/>
                <a:cs typeface="Times New Roman" panose="02020603050405020304" pitchFamily="18" charset="0"/>
              </a:rPr>
              <a:t> vụ có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dịch</a:t>
            </a:r>
            <a:r>
              <a:rPr lang="en-US" sz="1050" dirty="0">
                <a:effectLst/>
                <a:latin typeface="Nunito" pitchFamily="2" charset="0"/>
                <a:ea typeface="Calibri" panose="020F0502020204030204" pitchFamily="34" charset="0"/>
                <a:cs typeface="Times New Roman" panose="02020603050405020304" pitchFamily="18" charset="0"/>
              </a:rPr>
              <a:t> vụ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PDV}</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địa</a:t>
            </a:r>
            <a:r>
              <a:rPr lang="en-US" sz="1050" dirty="0">
                <a:effectLst/>
                <a:latin typeface="Nunito" pitchFamily="2" charset="0"/>
                <a:ea typeface="Calibri" panose="020F0502020204030204" pitchFamily="34" charset="0"/>
                <a:cs typeface="Times New Roman" panose="02020603050405020304" pitchFamily="18" charset="0"/>
              </a:rPr>
              <a:t> chỉ là {address}</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chấm công là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PCC}</a:t>
            </a:r>
          </a:p>
          <a:p>
            <a:pPr marL="0" marR="0" lvl="0" indent="0">
              <a:lnSpc>
                <a:spcPct val="120000"/>
              </a:lnSpc>
              <a:spcBef>
                <a:spcPts val="0"/>
              </a:spcBef>
              <a:spcAft>
                <a:spcPts val="0"/>
              </a:spcAft>
            </a:pPr>
            <a:endParaRPr lang="en-US" sz="1050" dirty="0">
              <a:effectLst/>
              <a:latin typeface="Nunito" pitchFamily="2" charset="0"/>
              <a:ea typeface="Calibri" panose="020F0502020204030204" pitchFamily="34" charset="0"/>
              <a:cs typeface="Times New Roman" panose="02020603050405020304" pitchFamily="18" charset="0"/>
            </a:endParaRPr>
          </a:p>
        </p:txBody>
      </p:sp>
      <p:sp>
        <p:nvSpPr>
          <p:cNvPr id="273" name="Google Shape;273;p36"/>
          <p:cNvSpPr txBox="1">
            <a:spLocks noGrp="1"/>
          </p:cNvSpPr>
          <p:nvPr>
            <p:ph type="title"/>
          </p:nvPr>
        </p:nvSpPr>
        <p:spPr>
          <a:xfrm>
            <a:off x="1162496" y="4484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3. Quản lý nhân viên </a:t>
            </a:r>
            <a:endParaRPr sz="2000" dirty="0"/>
          </a:p>
        </p:txBody>
      </p:sp>
      <p:grpSp>
        <p:nvGrpSpPr>
          <p:cNvPr id="284" name="Google Shape;284;p36"/>
          <p:cNvGrpSpPr/>
          <p:nvPr/>
        </p:nvGrpSpPr>
        <p:grpSpPr>
          <a:xfrm>
            <a:off x="837746" y="1256357"/>
            <a:ext cx="649500" cy="649500"/>
            <a:chOff x="1901238" y="3958744"/>
            <a:chExt cx="649500" cy="649500"/>
          </a:xfrm>
        </p:grpSpPr>
        <p:sp>
          <p:nvSpPr>
            <p:cNvPr id="285" name="Google Shape;285;p36"/>
            <p:cNvSpPr/>
            <p:nvPr/>
          </p:nvSpPr>
          <p:spPr>
            <a:xfrm>
              <a:off x="1901238" y="395874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2023681" y="4060977"/>
              <a:ext cx="404614" cy="445033"/>
            </a:xfrm>
            <a:custGeom>
              <a:avLst/>
              <a:gdLst/>
              <a:ahLst/>
              <a:cxnLst/>
              <a:rect l="l" t="t" r="r" b="b"/>
              <a:pathLst>
                <a:path w="14385" h="15822" extrusionOk="0">
                  <a:moveTo>
                    <a:pt x="9006" y="4395"/>
                  </a:moveTo>
                  <a:cubicBezTo>
                    <a:pt x="9103" y="4513"/>
                    <a:pt x="9195" y="4622"/>
                    <a:pt x="9289" y="4735"/>
                  </a:cubicBezTo>
                  <a:cubicBezTo>
                    <a:pt x="9156" y="4848"/>
                    <a:pt x="9033" y="4955"/>
                    <a:pt x="8908" y="5060"/>
                  </a:cubicBezTo>
                  <a:cubicBezTo>
                    <a:pt x="8775" y="5172"/>
                    <a:pt x="8641" y="5281"/>
                    <a:pt x="8505" y="5391"/>
                  </a:cubicBezTo>
                  <a:cubicBezTo>
                    <a:pt x="8488" y="5405"/>
                    <a:pt x="8467" y="5421"/>
                    <a:pt x="8447" y="5421"/>
                  </a:cubicBezTo>
                  <a:cubicBezTo>
                    <a:pt x="8233" y="5422"/>
                    <a:pt x="8021" y="5422"/>
                    <a:pt x="7782" y="5422"/>
                  </a:cubicBezTo>
                  <a:cubicBezTo>
                    <a:pt x="8201" y="5071"/>
                    <a:pt x="8602" y="4735"/>
                    <a:pt x="9006" y="4395"/>
                  </a:cubicBezTo>
                  <a:close/>
                  <a:moveTo>
                    <a:pt x="5612" y="5001"/>
                  </a:moveTo>
                  <a:cubicBezTo>
                    <a:pt x="5463" y="5001"/>
                    <a:pt x="5374" y="5088"/>
                    <a:pt x="5374" y="5237"/>
                  </a:cubicBezTo>
                  <a:cubicBezTo>
                    <a:pt x="5374" y="5380"/>
                    <a:pt x="5470" y="5476"/>
                    <a:pt x="5613" y="5478"/>
                  </a:cubicBezTo>
                  <a:cubicBezTo>
                    <a:pt x="5730" y="5478"/>
                    <a:pt x="5863" y="5377"/>
                    <a:pt x="5852" y="5237"/>
                  </a:cubicBezTo>
                  <a:cubicBezTo>
                    <a:pt x="5845" y="5094"/>
                    <a:pt x="5757" y="5001"/>
                    <a:pt x="5612" y="5001"/>
                  </a:cubicBezTo>
                  <a:close/>
                  <a:moveTo>
                    <a:pt x="4739" y="5281"/>
                  </a:moveTo>
                  <a:cubicBezTo>
                    <a:pt x="4586" y="5281"/>
                    <a:pt x="4493" y="5374"/>
                    <a:pt x="4493" y="5527"/>
                  </a:cubicBezTo>
                  <a:cubicBezTo>
                    <a:pt x="4493" y="5669"/>
                    <a:pt x="4592" y="5759"/>
                    <a:pt x="4747" y="5759"/>
                  </a:cubicBezTo>
                  <a:cubicBezTo>
                    <a:pt x="4883" y="5759"/>
                    <a:pt x="4969" y="5669"/>
                    <a:pt x="4969" y="5526"/>
                  </a:cubicBezTo>
                  <a:cubicBezTo>
                    <a:pt x="4968" y="5383"/>
                    <a:pt x="4876" y="5284"/>
                    <a:pt x="4743" y="5281"/>
                  </a:cubicBezTo>
                  <a:cubicBezTo>
                    <a:pt x="4742" y="5281"/>
                    <a:pt x="4741" y="5281"/>
                    <a:pt x="4739" y="5281"/>
                  </a:cubicBezTo>
                  <a:close/>
                  <a:moveTo>
                    <a:pt x="5456" y="5916"/>
                  </a:moveTo>
                  <a:cubicBezTo>
                    <a:pt x="5313" y="5916"/>
                    <a:pt x="5216" y="6026"/>
                    <a:pt x="5217" y="6161"/>
                  </a:cubicBezTo>
                  <a:cubicBezTo>
                    <a:pt x="5217" y="6276"/>
                    <a:pt x="5316" y="6397"/>
                    <a:pt x="5446" y="6397"/>
                  </a:cubicBezTo>
                  <a:cubicBezTo>
                    <a:pt x="5449" y="6397"/>
                    <a:pt x="5452" y="6397"/>
                    <a:pt x="5455" y="6397"/>
                  </a:cubicBezTo>
                  <a:cubicBezTo>
                    <a:pt x="5599" y="6390"/>
                    <a:pt x="5695" y="6302"/>
                    <a:pt x="5695" y="6161"/>
                  </a:cubicBezTo>
                  <a:cubicBezTo>
                    <a:pt x="5695" y="6008"/>
                    <a:pt x="5612" y="5923"/>
                    <a:pt x="5472" y="5916"/>
                  </a:cubicBezTo>
                  <a:cubicBezTo>
                    <a:pt x="5466" y="5916"/>
                    <a:pt x="5461" y="5916"/>
                    <a:pt x="5456" y="5916"/>
                  </a:cubicBezTo>
                  <a:close/>
                  <a:moveTo>
                    <a:pt x="7553" y="5902"/>
                  </a:moveTo>
                  <a:cubicBezTo>
                    <a:pt x="7663" y="5902"/>
                    <a:pt x="7776" y="5902"/>
                    <a:pt x="7897" y="5902"/>
                  </a:cubicBezTo>
                  <a:cubicBezTo>
                    <a:pt x="7741" y="6035"/>
                    <a:pt x="7606" y="6151"/>
                    <a:pt x="7472" y="6267"/>
                  </a:cubicBezTo>
                  <a:cubicBezTo>
                    <a:pt x="7339" y="6377"/>
                    <a:pt x="7205" y="6488"/>
                    <a:pt x="7070" y="6599"/>
                  </a:cubicBezTo>
                  <a:cubicBezTo>
                    <a:pt x="6992" y="6665"/>
                    <a:pt x="6917" y="6734"/>
                    <a:pt x="6837" y="6795"/>
                  </a:cubicBezTo>
                  <a:cubicBezTo>
                    <a:pt x="6812" y="6814"/>
                    <a:pt x="6775" y="6823"/>
                    <a:pt x="6735" y="6823"/>
                  </a:cubicBezTo>
                  <a:cubicBezTo>
                    <a:pt x="6667" y="6823"/>
                    <a:pt x="6592" y="6798"/>
                    <a:pt x="6557" y="6755"/>
                  </a:cubicBezTo>
                  <a:cubicBezTo>
                    <a:pt x="6473" y="6653"/>
                    <a:pt x="6475" y="6546"/>
                    <a:pt x="6551" y="6468"/>
                  </a:cubicBezTo>
                  <a:cubicBezTo>
                    <a:pt x="6650" y="6369"/>
                    <a:pt x="6758" y="6281"/>
                    <a:pt x="6864" y="6191"/>
                  </a:cubicBezTo>
                  <a:cubicBezTo>
                    <a:pt x="6963" y="6106"/>
                    <a:pt x="7063" y="6022"/>
                    <a:pt x="7165" y="5942"/>
                  </a:cubicBezTo>
                  <a:cubicBezTo>
                    <a:pt x="7183" y="5925"/>
                    <a:pt x="7208" y="5903"/>
                    <a:pt x="7230" y="5903"/>
                  </a:cubicBezTo>
                  <a:cubicBezTo>
                    <a:pt x="7337" y="5902"/>
                    <a:pt x="7443" y="5902"/>
                    <a:pt x="7553" y="5902"/>
                  </a:cubicBezTo>
                  <a:close/>
                  <a:moveTo>
                    <a:pt x="9256" y="6834"/>
                  </a:moveTo>
                  <a:cubicBezTo>
                    <a:pt x="9463" y="6834"/>
                    <a:pt x="9634" y="7020"/>
                    <a:pt x="9630" y="7212"/>
                  </a:cubicBezTo>
                  <a:cubicBezTo>
                    <a:pt x="9627" y="7396"/>
                    <a:pt x="9472" y="7579"/>
                    <a:pt x="9272" y="7579"/>
                  </a:cubicBezTo>
                  <a:cubicBezTo>
                    <a:pt x="9264" y="7579"/>
                    <a:pt x="9256" y="7579"/>
                    <a:pt x="9248" y="7578"/>
                  </a:cubicBezTo>
                  <a:cubicBezTo>
                    <a:pt x="9244" y="7579"/>
                    <a:pt x="9241" y="7579"/>
                    <a:pt x="9238" y="7579"/>
                  </a:cubicBezTo>
                  <a:cubicBezTo>
                    <a:pt x="9024" y="7579"/>
                    <a:pt x="8873" y="7397"/>
                    <a:pt x="8877" y="7204"/>
                  </a:cubicBezTo>
                  <a:cubicBezTo>
                    <a:pt x="8880" y="7003"/>
                    <a:pt x="9040" y="6836"/>
                    <a:pt x="9256" y="6834"/>
                  </a:cubicBezTo>
                  <a:close/>
                  <a:moveTo>
                    <a:pt x="9252" y="6348"/>
                  </a:moveTo>
                  <a:cubicBezTo>
                    <a:pt x="8781" y="6348"/>
                    <a:pt x="8414" y="6701"/>
                    <a:pt x="8396" y="7168"/>
                  </a:cubicBezTo>
                  <a:cubicBezTo>
                    <a:pt x="8375" y="7712"/>
                    <a:pt x="8792" y="8068"/>
                    <a:pt x="9241" y="8068"/>
                  </a:cubicBezTo>
                  <a:cubicBezTo>
                    <a:pt x="9243" y="8068"/>
                    <a:pt x="9244" y="8068"/>
                    <a:pt x="9246" y="8068"/>
                  </a:cubicBezTo>
                  <a:cubicBezTo>
                    <a:pt x="9730" y="8067"/>
                    <a:pt x="10109" y="7707"/>
                    <a:pt x="10109" y="7208"/>
                  </a:cubicBezTo>
                  <a:cubicBezTo>
                    <a:pt x="10111" y="6713"/>
                    <a:pt x="9733" y="6348"/>
                    <a:pt x="9255" y="6348"/>
                  </a:cubicBezTo>
                  <a:cubicBezTo>
                    <a:pt x="9254" y="6348"/>
                    <a:pt x="9253" y="6348"/>
                    <a:pt x="9252" y="6348"/>
                  </a:cubicBezTo>
                  <a:close/>
                  <a:moveTo>
                    <a:pt x="4231" y="7716"/>
                  </a:moveTo>
                  <a:cubicBezTo>
                    <a:pt x="4283" y="7716"/>
                    <a:pt x="4345" y="7742"/>
                    <a:pt x="4372" y="7781"/>
                  </a:cubicBezTo>
                  <a:cubicBezTo>
                    <a:pt x="4419" y="7849"/>
                    <a:pt x="4409" y="7929"/>
                    <a:pt x="4347" y="7980"/>
                  </a:cubicBezTo>
                  <a:cubicBezTo>
                    <a:pt x="4302" y="8018"/>
                    <a:pt x="4253" y="8058"/>
                    <a:pt x="4205" y="8099"/>
                  </a:cubicBezTo>
                  <a:cubicBezTo>
                    <a:pt x="4174" y="8043"/>
                    <a:pt x="4142" y="7986"/>
                    <a:pt x="4112" y="7927"/>
                  </a:cubicBezTo>
                  <a:cubicBezTo>
                    <a:pt x="4082" y="7870"/>
                    <a:pt x="4123" y="7755"/>
                    <a:pt x="4180" y="7727"/>
                  </a:cubicBezTo>
                  <a:cubicBezTo>
                    <a:pt x="4194" y="7719"/>
                    <a:pt x="4212" y="7716"/>
                    <a:pt x="4231" y="7716"/>
                  </a:cubicBezTo>
                  <a:close/>
                  <a:moveTo>
                    <a:pt x="4253" y="7232"/>
                  </a:moveTo>
                  <a:cubicBezTo>
                    <a:pt x="4202" y="7232"/>
                    <a:pt x="4150" y="7238"/>
                    <a:pt x="4098" y="7250"/>
                  </a:cubicBezTo>
                  <a:cubicBezTo>
                    <a:pt x="3758" y="7329"/>
                    <a:pt x="3538" y="7663"/>
                    <a:pt x="3644" y="8028"/>
                  </a:cubicBezTo>
                  <a:cubicBezTo>
                    <a:pt x="3680" y="8156"/>
                    <a:pt x="3746" y="8276"/>
                    <a:pt x="3791" y="8403"/>
                  </a:cubicBezTo>
                  <a:cubicBezTo>
                    <a:pt x="3842" y="8553"/>
                    <a:pt x="3976" y="8676"/>
                    <a:pt x="4135" y="8676"/>
                  </a:cubicBezTo>
                  <a:cubicBezTo>
                    <a:pt x="4149" y="8676"/>
                    <a:pt x="4163" y="8675"/>
                    <a:pt x="4177" y="8674"/>
                  </a:cubicBezTo>
                  <a:cubicBezTo>
                    <a:pt x="4190" y="8675"/>
                    <a:pt x="4202" y="8675"/>
                    <a:pt x="4215" y="8675"/>
                  </a:cubicBezTo>
                  <a:cubicBezTo>
                    <a:pt x="4330" y="8675"/>
                    <a:pt x="4421" y="8622"/>
                    <a:pt x="4494" y="8524"/>
                  </a:cubicBezTo>
                  <a:cubicBezTo>
                    <a:pt x="4535" y="8467"/>
                    <a:pt x="4579" y="8410"/>
                    <a:pt x="4634" y="8368"/>
                  </a:cubicBezTo>
                  <a:cubicBezTo>
                    <a:pt x="4838" y="8207"/>
                    <a:pt x="4911" y="8003"/>
                    <a:pt x="4866" y="7748"/>
                  </a:cubicBezTo>
                  <a:cubicBezTo>
                    <a:pt x="4807" y="7424"/>
                    <a:pt x="4543" y="7232"/>
                    <a:pt x="4253" y="7232"/>
                  </a:cubicBezTo>
                  <a:close/>
                  <a:moveTo>
                    <a:pt x="6680" y="8434"/>
                  </a:moveTo>
                  <a:cubicBezTo>
                    <a:pt x="6837" y="8665"/>
                    <a:pt x="6992" y="8852"/>
                    <a:pt x="7059" y="9091"/>
                  </a:cubicBezTo>
                  <a:cubicBezTo>
                    <a:pt x="7099" y="9238"/>
                    <a:pt x="6995" y="9425"/>
                    <a:pt x="6851" y="9487"/>
                  </a:cubicBezTo>
                  <a:cubicBezTo>
                    <a:pt x="6798" y="9510"/>
                    <a:pt x="6745" y="9521"/>
                    <a:pt x="6693" y="9521"/>
                  </a:cubicBezTo>
                  <a:cubicBezTo>
                    <a:pt x="6509" y="9521"/>
                    <a:pt x="6346" y="9382"/>
                    <a:pt x="6316" y="9164"/>
                  </a:cubicBezTo>
                  <a:cubicBezTo>
                    <a:pt x="6309" y="9118"/>
                    <a:pt x="6326" y="9061"/>
                    <a:pt x="6349" y="9016"/>
                  </a:cubicBezTo>
                  <a:cubicBezTo>
                    <a:pt x="6452" y="8828"/>
                    <a:pt x="6561" y="8641"/>
                    <a:pt x="6680" y="8434"/>
                  </a:cubicBezTo>
                  <a:close/>
                  <a:moveTo>
                    <a:pt x="9513" y="9345"/>
                  </a:moveTo>
                  <a:cubicBezTo>
                    <a:pt x="9655" y="9345"/>
                    <a:pt x="9758" y="9469"/>
                    <a:pt x="9771" y="9620"/>
                  </a:cubicBezTo>
                  <a:cubicBezTo>
                    <a:pt x="9783" y="9749"/>
                    <a:pt x="9626" y="9908"/>
                    <a:pt x="9498" y="9908"/>
                  </a:cubicBezTo>
                  <a:cubicBezTo>
                    <a:pt x="9492" y="9908"/>
                    <a:pt x="9486" y="9908"/>
                    <a:pt x="9480" y="9907"/>
                  </a:cubicBezTo>
                  <a:cubicBezTo>
                    <a:pt x="9331" y="9890"/>
                    <a:pt x="9205" y="9787"/>
                    <a:pt x="9209" y="9614"/>
                  </a:cubicBezTo>
                  <a:cubicBezTo>
                    <a:pt x="9211" y="9452"/>
                    <a:pt x="9320" y="9346"/>
                    <a:pt x="9492" y="9346"/>
                  </a:cubicBezTo>
                  <a:cubicBezTo>
                    <a:pt x="9499" y="9345"/>
                    <a:pt x="9506" y="9345"/>
                    <a:pt x="9513" y="9345"/>
                  </a:cubicBezTo>
                  <a:close/>
                  <a:moveTo>
                    <a:pt x="6687" y="7838"/>
                  </a:moveTo>
                  <a:cubicBezTo>
                    <a:pt x="6626" y="7838"/>
                    <a:pt x="6567" y="7861"/>
                    <a:pt x="6519" y="7911"/>
                  </a:cubicBezTo>
                  <a:cubicBezTo>
                    <a:pt x="6305" y="8132"/>
                    <a:pt x="6121" y="8379"/>
                    <a:pt x="5978" y="8652"/>
                  </a:cubicBezTo>
                  <a:cubicBezTo>
                    <a:pt x="5872" y="8853"/>
                    <a:pt x="5804" y="9063"/>
                    <a:pt x="5846" y="9302"/>
                  </a:cubicBezTo>
                  <a:cubicBezTo>
                    <a:pt x="5920" y="9691"/>
                    <a:pt x="6263" y="10004"/>
                    <a:pt x="6598" y="10004"/>
                  </a:cubicBezTo>
                  <a:cubicBezTo>
                    <a:pt x="6607" y="10004"/>
                    <a:pt x="6616" y="10004"/>
                    <a:pt x="6625" y="10003"/>
                  </a:cubicBezTo>
                  <a:cubicBezTo>
                    <a:pt x="6968" y="10002"/>
                    <a:pt x="7202" y="9900"/>
                    <a:pt x="7370" y="9678"/>
                  </a:cubicBezTo>
                  <a:cubicBezTo>
                    <a:pt x="7605" y="9370"/>
                    <a:pt x="7599" y="9041"/>
                    <a:pt x="7430" y="8709"/>
                  </a:cubicBezTo>
                  <a:cubicBezTo>
                    <a:pt x="7285" y="8425"/>
                    <a:pt x="7099" y="8166"/>
                    <a:pt x="6884" y="7931"/>
                  </a:cubicBezTo>
                  <a:cubicBezTo>
                    <a:pt x="6828" y="7870"/>
                    <a:pt x="6757" y="7838"/>
                    <a:pt x="6687" y="7838"/>
                  </a:cubicBezTo>
                  <a:close/>
                  <a:moveTo>
                    <a:pt x="3866" y="10030"/>
                  </a:moveTo>
                  <a:cubicBezTo>
                    <a:pt x="3901" y="10108"/>
                    <a:pt x="3935" y="10175"/>
                    <a:pt x="3963" y="10244"/>
                  </a:cubicBezTo>
                  <a:cubicBezTo>
                    <a:pt x="3996" y="10323"/>
                    <a:pt x="3951" y="10373"/>
                    <a:pt x="3886" y="10408"/>
                  </a:cubicBezTo>
                  <a:cubicBezTo>
                    <a:pt x="3861" y="10421"/>
                    <a:pt x="3836" y="10427"/>
                    <a:pt x="3813" y="10427"/>
                  </a:cubicBezTo>
                  <a:cubicBezTo>
                    <a:pt x="3772" y="10427"/>
                    <a:pt x="3735" y="10406"/>
                    <a:pt x="3709" y="10367"/>
                  </a:cubicBezTo>
                  <a:cubicBezTo>
                    <a:pt x="3668" y="10310"/>
                    <a:pt x="3654" y="10244"/>
                    <a:pt x="3716" y="10186"/>
                  </a:cubicBezTo>
                  <a:cubicBezTo>
                    <a:pt x="3765" y="10136"/>
                    <a:pt x="3813" y="10084"/>
                    <a:pt x="3866" y="10030"/>
                  </a:cubicBezTo>
                  <a:close/>
                  <a:moveTo>
                    <a:pt x="9017" y="8577"/>
                  </a:moveTo>
                  <a:cubicBezTo>
                    <a:pt x="8981" y="8577"/>
                    <a:pt x="8946" y="8585"/>
                    <a:pt x="8914" y="8603"/>
                  </a:cubicBezTo>
                  <a:cubicBezTo>
                    <a:pt x="8809" y="8658"/>
                    <a:pt x="8734" y="8781"/>
                    <a:pt x="8816" y="8945"/>
                  </a:cubicBezTo>
                  <a:cubicBezTo>
                    <a:pt x="8846" y="9005"/>
                    <a:pt x="8878" y="9063"/>
                    <a:pt x="8902" y="9106"/>
                  </a:cubicBezTo>
                  <a:cubicBezTo>
                    <a:pt x="8847" y="9204"/>
                    <a:pt x="8798" y="9290"/>
                    <a:pt x="8745" y="9381"/>
                  </a:cubicBezTo>
                  <a:lnTo>
                    <a:pt x="8567" y="9381"/>
                  </a:lnTo>
                  <a:cubicBezTo>
                    <a:pt x="8416" y="9381"/>
                    <a:pt x="8324" y="9474"/>
                    <a:pt x="8324" y="9624"/>
                  </a:cubicBezTo>
                  <a:cubicBezTo>
                    <a:pt x="8324" y="9773"/>
                    <a:pt x="8411" y="9858"/>
                    <a:pt x="8564" y="9858"/>
                  </a:cubicBezTo>
                  <a:lnTo>
                    <a:pt x="8752" y="9858"/>
                  </a:lnTo>
                  <a:cubicBezTo>
                    <a:pt x="8768" y="9893"/>
                    <a:pt x="8777" y="9927"/>
                    <a:pt x="8796" y="9950"/>
                  </a:cubicBezTo>
                  <a:cubicBezTo>
                    <a:pt x="8893" y="10073"/>
                    <a:pt x="8902" y="10183"/>
                    <a:pt x="8805" y="10322"/>
                  </a:cubicBezTo>
                  <a:cubicBezTo>
                    <a:pt x="8737" y="10421"/>
                    <a:pt x="8781" y="10586"/>
                    <a:pt x="8924" y="10643"/>
                  </a:cubicBezTo>
                  <a:cubicBezTo>
                    <a:pt x="8958" y="10657"/>
                    <a:pt x="8993" y="10664"/>
                    <a:pt x="9026" y="10664"/>
                  </a:cubicBezTo>
                  <a:cubicBezTo>
                    <a:pt x="9114" y="10664"/>
                    <a:pt x="9193" y="10614"/>
                    <a:pt x="9245" y="10520"/>
                  </a:cubicBezTo>
                  <a:cubicBezTo>
                    <a:pt x="9284" y="10445"/>
                    <a:pt x="9322" y="10372"/>
                    <a:pt x="9404" y="10372"/>
                  </a:cubicBezTo>
                  <a:cubicBezTo>
                    <a:pt x="9424" y="10372"/>
                    <a:pt x="9447" y="10377"/>
                    <a:pt x="9474" y="10387"/>
                  </a:cubicBezTo>
                  <a:cubicBezTo>
                    <a:pt x="9478" y="10389"/>
                    <a:pt x="9482" y="10390"/>
                    <a:pt x="9487" y="10390"/>
                  </a:cubicBezTo>
                  <a:cubicBezTo>
                    <a:pt x="9492" y="10390"/>
                    <a:pt x="9497" y="10389"/>
                    <a:pt x="9501" y="10387"/>
                  </a:cubicBezTo>
                  <a:cubicBezTo>
                    <a:pt x="9527" y="10377"/>
                    <a:pt x="9550" y="10372"/>
                    <a:pt x="9570" y="10372"/>
                  </a:cubicBezTo>
                  <a:cubicBezTo>
                    <a:pt x="9650" y="10372"/>
                    <a:pt x="9688" y="10445"/>
                    <a:pt x="9723" y="10520"/>
                  </a:cubicBezTo>
                  <a:cubicBezTo>
                    <a:pt x="9729" y="10530"/>
                    <a:pt x="9734" y="10541"/>
                    <a:pt x="9740" y="10550"/>
                  </a:cubicBezTo>
                  <a:cubicBezTo>
                    <a:pt x="9787" y="10625"/>
                    <a:pt x="9859" y="10665"/>
                    <a:pt x="9939" y="10665"/>
                  </a:cubicBezTo>
                  <a:cubicBezTo>
                    <a:pt x="9946" y="10665"/>
                    <a:pt x="9953" y="10665"/>
                    <a:pt x="9959" y="10664"/>
                  </a:cubicBezTo>
                  <a:cubicBezTo>
                    <a:pt x="10048" y="10660"/>
                    <a:pt x="10129" y="10619"/>
                    <a:pt x="10166" y="10520"/>
                  </a:cubicBezTo>
                  <a:cubicBezTo>
                    <a:pt x="10211" y="10394"/>
                    <a:pt x="10162" y="10289"/>
                    <a:pt x="10097" y="10194"/>
                  </a:cubicBezTo>
                  <a:cubicBezTo>
                    <a:pt x="10060" y="10141"/>
                    <a:pt x="10072" y="10111"/>
                    <a:pt x="10099" y="10069"/>
                  </a:cubicBezTo>
                  <a:cubicBezTo>
                    <a:pt x="10130" y="10023"/>
                    <a:pt x="10169" y="9978"/>
                    <a:pt x="10183" y="9928"/>
                  </a:cubicBezTo>
                  <a:cubicBezTo>
                    <a:pt x="10201" y="9867"/>
                    <a:pt x="10236" y="9856"/>
                    <a:pt x="10286" y="9856"/>
                  </a:cubicBezTo>
                  <a:cubicBezTo>
                    <a:pt x="10290" y="9856"/>
                    <a:pt x="10294" y="9856"/>
                    <a:pt x="10297" y="9856"/>
                  </a:cubicBezTo>
                  <a:cubicBezTo>
                    <a:pt x="10323" y="9857"/>
                    <a:pt x="10348" y="9858"/>
                    <a:pt x="10373" y="9858"/>
                  </a:cubicBezTo>
                  <a:cubicBezTo>
                    <a:pt x="10416" y="9858"/>
                    <a:pt x="10458" y="9855"/>
                    <a:pt x="10498" y="9844"/>
                  </a:cubicBezTo>
                  <a:cubicBezTo>
                    <a:pt x="10604" y="9814"/>
                    <a:pt x="10674" y="9688"/>
                    <a:pt x="10655" y="9593"/>
                  </a:cubicBezTo>
                  <a:cubicBezTo>
                    <a:pt x="10628" y="9464"/>
                    <a:pt x="10535" y="9382"/>
                    <a:pt x="10411" y="9381"/>
                  </a:cubicBezTo>
                  <a:cubicBezTo>
                    <a:pt x="10382" y="9381"/>
                    <a:pt x="10354" y="9382"/>
                    <a:pt x="10325" y="9382"/>
                  </a:cubicBezTo>
                  <a:cubicBezTo>
                    <a:pt x="10303" y="9382"/>
                    <a:pt x="10282" y="9381"/>
                    <a:pt x="10261" y="9380"/>
                  </a:cubicBezTo>
                  <a:cubicBezTo>
                    <a:pt x="10239" y="9377"/>
                    <a:pt x="10210" y="9363"/>
                    <a:pt x="10198" y="9346"/>
                  </a:cubicBezTo>
                  <a:cubicBezTo>
                    <a:pt x="10156" y="9276"/>
                    <a:pt x="10121" y="9205"/>
                    <a:pt x="10084" y="9135"/>
                  </a:cubicBezTo>
                  <a:cubicBezTo>
                    <a:pt x="10077" y="9121"/>
                    <a:pt x="10070" y="9099"/>
                    <a:pt x="10075" y="9089"/>
                  </a:cubicBezTo>
                  <a:cubicBezTo>
                    <a:pt x="10095" y="9047"/>
                    <a:pt x="10116" y="9006"/>
                    <a:pt x="10143" y="8969"/>
                  </a:cubicBezTo>
                  <a:cubicBezTo>
                    <a:pt x="10197" y="8891"/>
                    <a:pt x="10187" y="8808"/>
                    <a:pt x="10167" y="8726"/>
                  </a:cubicBezTo>
                  <a:cubicBezTo>
                    <a:pt x="10146" y="8641"/>
                    <a:pt x="10081" y="8596"/>
                    <a:pt x="9997" y="8589"/>
                  </a:cubicBezTo>
                  <a:cubicBezTo>
                    <a:pt x="9980" y="8587"/>
                    <a:pt x="9962" y="8586"/>
                    <a:pt x="9945" y="8586"/>
                  </a:cubicBezTo>
                  <a:cubicBezTo>
                    <a:pt x="9860" y="8586"/>
                    <a:pt x="9784" y="8612"/>
                    <a:pt x="9736" y="8702"/>
                  </a:cubicBezTo>
                  <a:cubicBezTo>
                    <a:pt x="9694" y="8782"/>
                    <a:pt x="9655" y="8870"/>
                    <a:pt x="9564" y="8870"/>
                  </a:cubicBezTo>
                  <a:cubicBezTo>
                    <a:pt x="9541" y="8870"/>
                    <a:pt x="9516" y="8865"/>
                    <a:pt x="9487" y="8853"/>
                  </a:cubicBezTo>
                  <a:cubicBezTo>
                    <a:pt x="9481" y="8851"/>
                    <a:pt x="9473" y="8850"/>
                    <a:pt x="9465" y="8850"/>
                  </a:cubicBezTo>
                  <a:cubicBezTo>
                    <a:pt x="9454" y="8850"/>
                    <a:pt x="9444" y="8852"/>
                    <a:pt x="9436" y="8856"/>
                  </a:cubicBezTo>
                  <a:cubicBezTo>
                    <a:pt x="9415" y="8867"/>
                    <a:pt x="9397" y="8872"/>
                    <a:pt x="9381" y="8872"/>
                  </a:cubicBezTo>
                  <a:cubicBezTo>
                    <a:pt x="9340" y="8872"/>
                    <a:pt x="9312" y="8840"/>
                    <a:pt x="9289" y="8797"/>
                  </a:cubicBezTo>
                  <a:cubicBezTo>
                    <a:pt x="9275" y="8773"/>
                    <a:pt x="9262" y="8746"/>
                    <a:pt x="9248" y="8722"/>
                  </a:cubicBezTo>
                  <a:cubicBezTo>
                    <a:pt x="9198" y="8631"/>
                    <a:pt x="9107" y="8577"/>
                    <a:pt x="9017" y="8577"/>
                  </a:cubicBezTo>
                  <a:close/>
                  <a:moveTo>
                    <a:pt x="3895" y="9463"/>
                  </a:moveTo>
                  <a:cubicBezTo>
                    <a:pt x="3787" y="9463"/>
                    <a:pt x="3678" y="9504"/>
                    <a:pt x="3604" y="9589"/>
                  </a:cubicBezTo>
                  <a:cubicBezTo>
                    <a:pt x="3529" y="9678"/>
                    <a:pt x="3446" y="9762"/>
                    <a:pt x="3366" y="9846"/>
                  </a:cubicBezTo>
                  <a:cubicBezTo>
                    <a:pt x="3229" y="9991"/>
                    <a:pt x="3178" y="10158"/>
                    <a:pt x="3199" y="10360"/>
                  </a:cubicBezTo>
                  <a:cubicBezTo>
                    <a:pt x="3234" y="10677"/>
                    <a:pt x="3515" y="10908"/>
                    <a:pt x="3828" y="10908"/>
                  </a:cubicBezTo>
                  <a:cubicBezTo>
                    <a:pt x="3850" y="10908"/>
                    <a:pt x="3872" y="10907"/>
                    <a:pt x="3894" y="10905"/>
                  </a:cubicBezTo>
                  <a:cubicBezTo>
                    <a:pt x="4215" y="10872"/>
                    <a:pt x="4459" y="10591"/>
                    <a:pt x="4463" y="10274"/>
                  </a:cubicBezTo>
                  <a:cubicBezTo>
                    <a:pt x="4457" y="10240"/>
                    <a:pt x="4457" y="10203"/>
                    <a:pt x="4444" y="10172"/>
                  </a:cubicBezTo>
                  <a:cubicBezTo>
                    <a:pt x="4386" y="10016"/>
                    <a:pt x="4323" y="9863"/>
                    <a:pt x="4266" y="9708"/>
                  </a:cubicBezTo>
                  <a:cubicBezTo>
                    <a:pt x="4209" y="9548"/>
                    <a:pt x="4052" y="9463"/>
                    <a:pt x="3895" y="9463"/>
                  </a:cubicBezTo>
                  <a:close/>
                  <a:moveTo>
                    <a:pt x="4250" y="6396"/>
                  </a:moveTo>
                  <a:cubicBezTo>
                    <a:pt x="4134" y="6396"/>
                    <a:pt x="4016" y="6410"/>
                    <a:pt x="3898" y="6440"/>
                  </a:cubicBezTo>
                  <a:cubicBezTo>
                    <a:pt x="3590" y="6517"/>
                    <a:pt x="3325" y="6674"/>
                    <a:pt x="3120" y="6928"/>
                  </a:cubicBezTo>
                  <a:cubicBezTo>
                    <a:pt x="2908" y="7188"/>
                    <a:pt x="2796" y="7487"/>
                    <a:pt x="2782" y="7818"/>
                  </a:cubicBezTo>
                  <a:cubicBezTo>
                    <a:pt x="2772" y="8078"/>
                    <a:pt x="2829" y="8328"/>
                    <a:pt x="2953" y="8560"/>
                  </a:cubicBezTo>
                  <a:cubicBezTo>
                    <a:pt x="3066" y="8771"/>
                    <a:pt x="3048" y="8964"/>
                    <a:pt x="2887" y="9142"/>
                  </a:cubicBezTo>
                  <a:cubicBezTo>
                    <a:pt x="2816" y="9221"/>
                    <a:pt x="2795" y="9401"/>
                    <a:pt x="2915" y="9494"/>
                  </a:cubicBezTo>
                  <a:cubicBezTo>
                    <a:pt x="2957" y="9527"/>
                    <a:pt x="3012" y="9545"/>
                    <a:pt x="3067" y="9545"/>
                  </a:cubicBezTo>
                  <a:cubicBezTo>
                    <a:pt x="3131" y="9545"/>
                    <a:pt x="3197" y="9521"/>
                    <a:pt x="3246" y="9471"/>
                  </a:cubicBezTo>
                  <a:cubicBezTo>
                    <a:pt x="3516" y="9204"/>
                    <a:pt x="3588" y="8736"/>
                    <a:pt x="3410" y="8384"/>
                  </a:cubicBezTo>
                  <a:cubicBezTo>
                    <a:pt x="3313" y="8188"/>
                    <a:pt x="3248" y="7994"/>
                    <a:pt x="3272" y="7771"/>
                  </a:cubicBezTo>
                  <a:cubicBezTo>
                    <a:pt x="3297" y="7533"/>
                    <a:pt x="3390" y="7328"/>
                    <a:pt x="3559" y="7167"/>
                  </a:cubicBezTo>
                  <a:cubicBezTo>
                    <a:pt x="3753" y="6981"/>
                    <a:pt x="3980" y="6887"/>
                    <a:pt x="4236" y="6887"/>
                  </a:cubicBezTo>
                  <a:cubicBezTo>
                    <a:pt x="4304" y="6887"/>
                    <a:pt x="4374" y="6893"/>
                    <a:pt x="4446" y="6906"/>
                  </a:cubicBezTo>
                  <a:cubicBezTo>
                    <a:pt x="4981" y="7006"/>
                    <a:pt x="5364" y="7600"/>
                    <a:pt x="5189" y="8150"/>
                  </a:cubicBezTo>
                  <a:cubicBezTo>
                    <a:pt x="5122" y="8358"/>
                    <a:pt x="4983" y="8509"/>
                    <a:pt x="4838" y="8659"/>
                  </a:cubicBezTo>
                  <a:cubicBezTo>
                    <a:pt x="4531" y="8972"/>
                    <a:pt x="4481" y="9408"/>
                    <a:pt x="4671" y="9790"/>
                  </a:cubicBezTo>
                  <a:cubicBezTo>
                    <a:pt x="4770" y="9988"/>
                    <a:pt x="4832" y="10186"/>
                    <a:pt x="4795" y="10412"/>
                  </a:cubicBezTo>
                  <a:cubicBezTo>
                    <a:pt x="4760" y="10619"/>
                    <a:pt x="4682" y="10801"/>
                    <a:pt x="4538" y="10949"/>
                  </a:cubicBezTo>
                  <a:cubicBezTo>
                    <a:pt x="4341" y="11155"/>
                    <a:pt x="4103" y="11259"/>
                    <a:pt x="3821" y="11259"/>
                  </a:cubicBezTo>
                  <a:cubicBezTo>
                    <a:pt x="3799" y="11259"/>
                    <a:pt x="3777" y="11258"/>
                    <a:pt x="3755" y="11257"/>
                  </a:cubicBezTo>
                  <a:cubicBezTo>
                    <a:pt x="3504" y="11243"/>
                    <a:pt x="3296" y="11138"/>
                    <a:pt x="3123" y="10968"/>
                  </a:cubicBezTo>
                  <a:cubicBezTo>
                    <a:pt x="2922" y="10769"/>
                    <a:pt x="2836" y="10514"/>
                    <a:pt x="2832" y="10231"/>
                  </a:cubicBezTo>
                  <a:cubicBezTo>
                    <a:pt x="2830" y="10102"/>
                    <a:pt x="2740" y="10011"/>
                    <a:pt x="2609" y="10001"/>
                  </a:cubicBezTo>
                  <a:cubicBezTo>
                    <a:pt x="2606" y="10000"/>
                    <a:pt x="2602" y="10000"/>
                    <a:pt x="2598" y="10000"/>
                  </a:cubicBezTo>
                  <a:cubicBezTo>
                    <a:pt x="2479" y="10000"/>
                    <a:pt x="2356" y="10110"/>
                    <a:pt x="2356" y="10227"/>
                  </a:cubicBezTo>
                  <a:cubicBezTo>
                    <a:pt x="2356" y="10329"/>
                    <a:pt x="2355" y="10432"/>
                    <a:pt x="2376" y="10531"/>
                  </a:cubicBezTo>
                  <a:cubicBezTo>
                    <a:pt x="2448" y="10876"/>
                    <a:pt x="2605" y="11176"/>
                    <a:pt x="2882" y="11404"/>
                  </a:cubicBezTo>
                  <a:cubicBezTo>
                    <a:pt x="3161" y="11632"/>
                    <a:pt x="3473" y="11748"/>
                    <a:pt x="3812" y="11748"/>
                  </a:cubicBezTo>
                  <a:cubicBezTo>
                    <a:pt x="3895" y="11748"/>
                    <a:pt x="3980" y="11741"/>
                    <a:pt x="4067" y="11727"/>
                  </a:cubicBezTo>
                  <a:cubicBezTo>
                    <a:pt x="4437" y="11667"/>
                    <a:pt x="4747" y="11482"/>
                    <a:pt x="4981" y="11181"/>
                  </a:cubicBezTo>
                  <a:cubicBezTo>
                    <a:pt x="5170" y="10936"/>
                    <a:pt x="5272" y="10660"/>
                    <a:pt x="5286" y="10350"/>
                  </a:cubicBezTo>
                  <a:cubicBezTo>
                    <a:pt x="5299" y="10067"/>
                    <a:pt x="5235" y="9805"/>
                    <a:pt x="5102" y="9556"/>
                  </a:cubicBezTo>
                  <a:cubicBezTo>
                    <a:pt x="5057" y="9469"/>
                    <a:pt x="5030" y="9374"/>
                    <a:pt x="5051" y="9266"/>
                  </a:cubicBezTo>
                  <a:cubicBezTo>
                    <a:pt x="5081" y="9108"/>
                    <a:pt x="5177" y="9000"/>
                    <a:pt x="5286" y="8896"/>
                  </a:cubicBezTo>
                  <a:cubicBezTo>
                    <a:pt x="5578" y="8617"/>
                    <a:pt x="5705" y="8266"/>
                    <a:pt x="5715" y="7869"/>
                  </a:cubicBezTo>
                  <a:cubicBezTo>
                    <a:pt x="5722" y="7632"/>
                    <a:pt x="5653" y="7396"/>
                    <a:pt x="5580" y="7246"/>
                  </a:cubicBezTo>
                  <a:cubicBezTo>
                    <a:pt x="5419" y="6914"/>
                    <a:pt x="5174" y="6666"/>
                    <a:pt x="4832" y="6519"/>
                  </a:cubicBezTo>
                  <a:cubicBezTo>
                    <a:pt x="4641" y="6437"/>
                    <a:pt x="4447" y="6396"/>
                    <a:pt x="4250" y="6396"/>
                  </a:cubicBezTo>
                  <a:close/>
                  <a:moveTo>
                    <a:pt x="7366" y="11223"/>
                  </a:moveTo>
                  <a:cubicBezTo>
                    <a:pt x="7368" y="11223"/>
                    <a:pt x="7370" y="11223"/>
                    <a:pt x="7372" y="11223"/>
                  </a:cubicBezTo>
                  <a:cubicBezTo>
                    <a:pt x="7618" y="11227"/>
                    <a:pt x="7817" y="11396"/>
                    <a:pt x="7831" y="11688"/>
                  </a:cubicBezTo>
                  <a:cubicBezTo>
                    <a:pt x="7816" y="11963"/>
                    <a:pt x="7628" y="12145"/>
                    <a:pt x="7374" y="12148"/>
                  </a:cubicBezTo>
                  <a:cubicBezTo>
                    <a:pt x="7372" y="12148"/>
                    <a:pt x="7369" y="12148"/>
                    <a:pt x="7366" y="12148"/>
                  </a:cubicBezTo>
                  <a:cubicBezTo>
                    <a:pt x="7139" y="12148"/>
                    <a:pt x="6912" y="11986"/>
                    <a:pt x="6913" y="11680"/>
                  </a:cubicBezTo>
                  <a:cubicBezTo>
                    <a:pt x="6913" y="11408"/>
                    <a:pt x="7135" y="11223"/>
                    <a:pt x="7366" y="11223"/>
                  </a:cubicBezTo>
                  <a:close/>
                  <a:moveTo>
                    <a:pt x="5146" y="12383"/>
                  </a:moveTo>
                  <a:cubicBezTo>
                    <a:pt x="5249" y="12383"/>
                    <a:pt x="5377" y="12508"/>
                    <a:pt x="5374" y="12607"/>
                  </a:cubicBezTo>
                  <a:cubicBezTo>
                    <a:pt x="5371" y="12721"/>
                    <a:pt x="5264" y="12834"/>
                    <a:pt x="5155" y="12836"/>
                  </a:cubicBezTo>
                  <a:cubicBezTo>
                    <a:pt x="5153" y="12836"/>
                    <a:pt x="5152" y="12836"/>
                    <a:pt x="5151" y="12836"/>
                  </a:cubicBezTo>
                  <a:cubicBezTo>
                    <a:pt x="5041" y="12836"/>
                    <a:pt x="4924" y="12726"/>
                    <a:pt x="4918" y="12617"/>
                  </a:cubicBezTo>
                  <a:cubicBezTo>
                    <a:pt x="4913" y="12513"/>
                    <a:pt x="5037" y="12386"/>
                    <a:pt x="5145" y="12383"/>
                  </a:cubicBezTo>
                  <a:cubicBezTo>
                    <a:pt x="5145" y="12383"/>
                    <a:pt x="5146" y="12383"/>
                    <a:pt x="5146" y="12383"/>
                  </a:cubicBezTo>
                  <a:close/>
                  <a:moveTo>
                    <a:pt x="6886" y="10295"/>
                  </a:moveTo>
                  <a:cubicBezTo>
                    <a:pt x="6853" y="10295"/>
                    <a:pt x="6820" y="10302"/>
                    <a:pt x="6787" y="10318"/>
                  </a:cubicBezTo>
                  <a:cubicBezTo>
                    <a:pt x="6664" y="10377"/>
                    <a:pt x="6609" y="10523"/>
                    <a:pt x="6664" y="10649"/>
                  </a:cubicBezTo>
                  <a:cubicBezTo>
                    <a:pt x="6707" y="10746"/>
                    <a:pt x="6746" y="10844"/>
                    <a:pt x="6779" y="10917"/>
                  </a:cubicBezTo>
                  <a:cubicBezTo>
                    <a:pt x="6690" y="11032"/>
                    <a:pt x="6593" y="11127"/>
                    <a:pt x="6538" y="11240"/>
                  </a:cubicBezTo>
                  <a:cubicBezTo>
                    <a:pt x="6505" y="11310"/>
                    <a:pt x="6466" y="11327"/>
                    <a:pt x="6414" y="11327"/>
                  </a:cubicBezTo>
                  <a:cubicBezTo>
                    <a:pt x="6403" y="11327"/>
                    <a:pt x="6391" y="11326"/>
                    <a:pt x="6378" y="11325"/>
                  </a:cubicBezTo>
                  <a:cubicBezTo>
                    <a:pt x="6313" y="11318"/>
                    <a:pt x="6247" y="11308"/>
                    <a:pt x="6183" y="11294"/>
                  </a:cubicBezTo>
                  <a:cubicBezTo>
                    <a:pt x="6169" y="11291"/>
                    <a:pt x="6155" y="11290"/>
                    <a:pt x="6141" y="11290"/>
                  </a:cubicBezTo>
                  <a:cubicBezTo>
                    <a:pt x="6049" y="11290"/>
                    <a:pt x="5953" y="11346"/>
                    <a:pt x="5916" y="11428"/>
                  </a:cubicBezTo>
                  <a:cubicBezTo>
                    <a:pt x="5863" y="11551"/>
                    <a:pt x="5906" y="11696"/>
                    <a:pt x="5989" y="11725"/>
                  </a:cubicBezTo>
                  <a:cubicBezTo>
                    <a:pt x="6100" y="11765"/>
                    <a:pt x="6217" y="11786"/>
                    <a:pt x="6332" y="11799"/>
                  </a:cubicBezTo>
                  <a:cubicBezTo>
                    <a:pt x="6401" y="11806"/>
                    <a:pt x="6432" y="11829"/>
                    <a:pt x="6453" y="11892"/>
                  </a:cubicBezTo>
                  <a:cubicBezTo>
                    <a:pt x="6497" y="12021"/>
                    <a:pt x="6551" y="12148"/>
                    <a:pt x="6608" y="12291"/>
                  </a:cubicBezTo>
                  <a:cubicBezTo>
                    <a:pt x="6558" y="12355"/>
                    <a:pt x="6496" y="12438"/>
                    <a:pt x="6432" y="12520"/>
                  </a:cubicBezTo>
                  <a:cubicBezTo>
                    <a:pt x="6429" y="12525"/>
                    <a:pt x="6425" y="12529"/>
                    <a:pt x="6421" y="12534"/>
                  </a:cubicBezTo>
                  <a:cubicBezTo>
                    <a:pt x="6349" y="12648"/>
                    <a:pt x="6374" y="12791"/>
                    <a:pt x="6480" y="12878"/>
                  </a:cubicBezTo>
                  <a:cubicBezTo>
                    <a:pt x="6513" y="12906"/>
                    <a:pt x="6560" y="12920"/>
                    <a:pt x="6609" y="12920"/>
                  </a:cubicBezTo>
                  <a:cubicBezTo>
                    <a:pt x="6680" y="12920"/>
                    <a:pt x="6755" y="12892"/>
                    <a:pt x="6801" y="12836"/>
                  </a:cubicBezTo>
                  <a:cubicBezTo>
                    <a:pt x="6878" y="12750"/>
                    <a:pt x="6943" y="12655"/>
                    <a:pt x="7002" y="12578"/>
                  </a:cubicBezTo>
                  <a:cubicBezTo>
                    <a:pt x="7174" y="12601"/>
                    <a:pt x="7335" y="12622"/>
                    <a:pt x="7513" y="12648"/>
                  </a:cubicBezTo>
                  <a:cubicBezTo>
                    <a:pt x="7550" y="12733"/>
                    <a:pt x="7597" y="12840"/>
                    <a:pt x="7646" y="12948"/>
                  </a:cubicBezTo>
                  <a:cubicBezTo>
                    <a:pt x="7686" y="13038"/>
                    <a:pt x="7766" y="13072"/>
                    <a:pt x="7858" y="13072"/>
                  </a:cubicBezTo>
                  <a:cubicBezTo>
                    <a:pt x="7950" y="13072"/>
                    <a:pt x="8025" y="13038"/>
                    <a:pt x="8072" y="12949"/>
                  </a:cubicBezTo>
                  <a:cubicBezTo>
                    <a:pt x="8119" y="12857"/>
                    <a:pt x="8100" y="12771"/>
                    <a:pt x="8061" y="12683"/>
                  </a:cubicBezTo>
                  <a:cubicBezTo>
                    <a:pt x="8024" y="12600"/>
                    <a:pt x="7988" y="12515"/>
                    <a:pt x="7964" y="12458"/>
                  </a:cubicBezTo>
                  <a:cubicBezTo>
                    <a:pt x="8073" y="12311"/>
                    <a:pt x="8171" y="12181"/>
                    <a:pt x="8276" y="12041"/>
                  </a:cubicBezTo>
                  <a:cubicBezTo>
                    <a:pt x="8356" y="12051"/>
                    <a:pt x="8457" y="12058"/>
                    <a:pt x="8556" y="12078"/>
                  </a:cubicBezTo>
                  <a:cubicBezTo>
                    <a:pt x="8569" y="12080"/>
                    <a:pt x="8583" y="12081"/>
                    <a:pt x="8597" y="12081"/>
                  </a:cubicBezTo>
                  <a:cubicBezTo>
                    <a:pt x="8700" y="12081"/>
                    <a:pt x="8811" y="12016"/>
                    <a:pt x="8836" y="11926"/>
                  </a:cubicBezTo>
                  <a:cubicBezTo>
                    <a:pt x="8877" y="11785"/>
                    <a:pt x="8801" y="11636"/>
                    <a:pt x="8669" y="11609"/>
                  </a:cubicBezTo>
                  <a:cubicBezTo>
                    <a:pt x="8580" y="11591"/>
                    <a:pt x="8485" y="11589"/>
                    <a:pt x="8396" y="11570"/>
                  </a:cubicBezTo>
                  <a:cubicBezTo>
                    <a:pt x="8356" y="11561"/>
                    <a:pt x="8308" y="11533"/>
                    <a:pt x="8293" y="11502"/>
                  </a:cubicBezTo>
                  <a:cubicBezTo>
                    <a:pt x="8236" y="11383"/>
                    <a:pt x="8189" y="11258"/>
                    <a:pt x="8144" y="11137"/>
                  </a:cubicBezTo>
                  <a:cubicBezTo>
                    <a:pt x="8137" y="11117"/>
                    <a:pt x="8136" y="11086"/>
                    <a:pt x="8146" y="11070"/>
                  </a:cubicBezTo>
                  <a:cubicBezTo>
                    <a:pt x="8202" y="10987"/>
                    <a:pt x="8266" y="10907"/>
                    <a:pt x="8321" y="10824"/>
                  </a:cubicBezTo>
                  <a:cubicBezTo>
                    <a:pt x="8393" y="10714"/>
                    <a:pt x="8359" y="10562"/>
                    <a:pt x="8250" y="10486"/>
                  </a:cubicBezTo>
                  <a:cubicBezTo>
                    <a:pt x="8220" y="10465"/>
                    <a:pt x="8180" y="10456"/>
                    <a:pt x="8137" y="10456"/>
                  </a:cubicBezTo>
                  <a:cubicBezTo>
                    <a:pt x="8060" y="10456"/>
                    <a:pt x="7975" y="10487"/>
                    <a:pt x="7930" y="10544"/>
                  </a:cubicBezTo>
                  <a:cubicBezTo>
                    <a:pt x="7877" y="10612"/>
                    <a:pt x="7824" y="10681"/>
                    <a:pt x="7775" y="10752"/>
                  </a:cubicBezTo>
                  <a:cubicBezTo>
                    <a:pt x="7752" y="10784"/>
                    <a:pt x="7727" y="10798"/>
                    <a:pt x="7693" y="10798"/>
                  </a:cubicBezTo>
                  <a:cubicBezTo>
                    <a:pt x="7682" y="10798"/>
                    <a:pt x="7671" y="10797"/>
                    <a:pt x="7659" y="10794"/>
                  </a:cubicBezTo>
                  <a:cubicBezTo>
                    <a:pt x="7520" y="10767"/>
                    <a:pt x="7379" y="10748"/>
                    <a:pt x="7224" y="10724"/>
                  </a:cubicBezTo>
                  <a:cubicBezTo>
                    <a:pt x="7215" y="10695"/>
                    <a:pt x="7195" y="10643"/>
                    <a:pt x="7174" y="10592"/>
                  </a:cubicBezTo>
                  <a:cubicBezTo>
                    <a:pt x="7152" y="10542"/>
                    <a:pt x="7128" y="10492"/>
                    <a:pt x="7106" y="10442"/>
                  </a:cubicBezTo>
                  <a:cubicBezTo>
                    <a:pt x="7063" y="10349"/>
                    <a:pt x="6977" y="10295"/>
                    <a:pt x="6886" y="10295"/>
                  </a:cubicBezTo>
                  <a:close/>
                  <a:moveTo>
                    <a:pt x="4464" y="12798"/>
                  </a:moveTo>
                  <a:cubicBezTo>
                    <a:pt x="4552" y="13074"/>
                    <a:pt x="4733" y="13245"/>
                    <a:pt x="5020" y="13306"/>
                  </a:cubicBezTo>
                  <a:cubicBezTo>
                    <a:pt x="5065" y="13314"/>
                    <a:pt x="5108" y="13319"/>
                    <a:pt x="5150" y="13319"/>
                  </a:cubicBezTo>
                  <a:cubicBezTo>
                    <a:pt x="5263" y="13319"/>
                    <a:pt x="5369" y="13288"/>
                    <a:pt x="5472" y="13235"/>
                  </a:cubicBezTo>
                  <a:cubicBezTo>
                    <a:pt x="5491" y="13225"/>
                    <a:pt x="5508" y="13219"/>
                    <a:pt x="5523" y="13219"/>
                  </a:cubicBezTo>
                  <a:cubicBezTo>
                    <a:pt x="5547" y="13219"/>
                    <a:pt x="5567" y="13233"/>
                    <a:pt x="5589" y="13263"/>
                  </a:cubicBezTo>
                  <a:cubicBezTo>
                    <a:pt x="5752" y="13494"/>
                    <a:pt x="5817" y="13753"/>
                    <a:pt x="5800" y="14031"/>
                  </a:cubicBezTo>
                  <a:cubicBezTo>
                    <a:pt x="5797" y="14074"/>
                    <a:pt x="5797" y="14122"/>
                    <a:pt x="5779" y="14159"/>
                  </a:cubicBezTo>
                  <a:cubicBezTo>
                    <a:pt x="5767" y="14180"/>
                    <a:pt x="5727" y="14201"/>
                    <a:pt x="5699" y="14201"/>
                  </a:cubicBezTo>
                  <a:cubicBezTo>
                    <a:pt x="5696" y="14201"/>
                    <a:pt x="5692" y="14200"/>
                    <a:pt x="5689" y="14200"/>
                  </a:cubicBezTo>
                  <a:cubicBezTo>
                    <a:pt x="5518" y="14166"/>
                    <a:pt x="5347" y="14129"/>
                    <a:pt x="5177" y="14085"/>
                  </a:cubicBezTo>
                  <a:cubicBezTo>
                    <a:pt x="4833" y="13995"/>
                    <a:pt x="4507" y="13862"/>
                    <a:pt x="4195" y="13690"/>
                  </a:cubicBezTo>
                  <a:cubicBezTo>
                    <a:pt x="4014" y="13591"/>
                    <a:pt x="3840" y="13478"/>
                    <a:pt x="3656" y="13366"/>
                  </a:cubicBezTo>
                  <a:cubicBezTo>
                    <a:pt x="3840" y="13044"/>
                    <a:pt x="4113" y="12867"/>
                    <a:pt x="4464" y="12798"/>
                  </a:cubicBezTo>
                  <a:close/>
                  <a:moveTo>
                    <a:pt x="13252" y="1"/>
                  </a:moveTo>
                  <a:cubicBezTo>
                    <a:pt x="13243" y="7"/>
                    <a:pt x="13235" y="16"/>
                    <a:pt x="13225" y="16"/>
                  </a:cubicBezTo>
                  <a:cubicBezTo>
                    <a:pt x="13086" y="31"/>
                    <a:pt x="12952" y="70"/>
                    <a:pt x="12840" y="155"/>
                  </a:cubicBezTo>
                  <a:cubicBezTo>
                    <a:pt x="12630" y="315"/>
                    <a:pt x="12425" y="479"/>
                    <a:pt x="12222" y="647"/>
                  </a:cubicBezTo>
                  <a:cubicBezTo>
                    <a:pt x="12018" y="817"/>
                    <a:pt x="11817" y="995"/>
                    <a:pt x="11612" y="1168"/>
                  </a:cubicBezTo>
                  <a:cubicBezTo>
                    <a:pt x="11343" y="1392"/>
                    <a:pt x="11071" y="1614"/>
                    <a:pt x="10802" y="1840"/>
                  </a:cubicBezTo>
                  <a:cubicBezTo>
                    <a:pt x="10508" y="2085"/>
                    <a:pt x="10215" y="2331"/>
                    <a:pt x="9921" y="2579"/>
                  </a:cubicBezTo>
                  <a:cubicBezTo>
                    <a:pt x="9644" y="2812"/>
                    <a:pt x="9369" y="3051"/>
                    <a:pt x="9091" y="3283"/>
                  </a:cubicBezTo>
                  <a:cubicBezTo>
                    <a:pt x="9065" y="3303"/>
                    <a:pt x="9042" y="3332"/>
                    <a:pt x="9002" y="3332"/>
                  </a:cubicBezTo>
                  <a:cubicBezTo>
                    <a:pt x="8990" y="3332"/>
                    <a:pt x="8978" y="3330"/>
                    <a:pt x="8963" y="3324"/>
                  </a:cubicBezTo>
                  <a:cubicBezTo>
                    <a:pt x="8769" y="3248"/>
                    <a:pt x="8574" y="3183"/>
                    <a:pt x="8378" y="3118"/>
                  </a:cubicBezTo>
                  <a:cubicBezTo>
                    <a:pt x="7861" y="2951"/>
                    <a:pt x="7325" y="2876"/>
                    <a:pt x="6786" y="2846"/>
                  </a:cubicBezTo>
                  <a:cubicBezTo>
                    <a:pt x="6741" y="2843"/>
                    <a:pt x="6695" y="2842"/>
                    <a:pt x="6650" y="2842"/>
                  </a:cubicBezTo>
                  <a:cubicBezTo>
                    <a:pt x="6476" y="2842"/>
                    <a:pt x="6302" y="2858"/>
                    <a:pt x="6128" y="2860"/>
                  </a:cubicBezTo>
                  <a:cubicBezTo>
                    <a:pt x="5804" y="2866"/>
                    <a:pt x="5490" y="2920"/>
                    <a:pt x="5173" y="2982"/>
                  </a:cubicBezTo>
                  <a:cubicBezTo>
                    <a:pt x="4678" y="3078"/>
                    <a:pt x="4205" y="3237"/>
                    <a:pt x="3753" y="3453"/>
                  </a:cubicBezTo>
                  <a:cubicBezTo>
                    <a:pt x="3526" y="3560"/>
                    <a:pt x="3306" y="3681"/>
                    <a:pt x="3092" y="3812"/>
                  </a:cubicBezTo>
                  <a:cubicBezTo>
                    <a:pt x="2745" y="4022"/>
                    <a:pt x="2414" y="4258"/>
                    <a:pt x="2127" y="4548"/>
                  </a:cubicBezTo>
                  <a:cubicBezTo>
                    <a:pt x="2038" y="4637"/>
                    <a:pt x="2038" y="4774"/>
                    <a:pt x="2123" y="4878"/>
                  </a:cubicBezTo>
                  <a:cubicBezTo>
                    <a:pt x="2159" y="4923"/>
                    <a:pt x="2238" y="4946"/>
                    <a:pt x="2311" y="4946"/>
                  </a:cubicBezTo>
                  <a:cubicBezTo>
                    <a:pt x="2362" y="4946"/>
                    <a:pt x="2409" y="4935"/>
                    <a:pt x="2435" y="4912"/>
                  </a:cubicBezTo>
                  <a:cubicBezTo>
                    <a:pt x="2594" y="4777"/>
                    <a:pt x="2754" y="4641"/>
                    <a:pt x="2919" y="4515"/>
                  </a:cubicBezTo>
                  <a:cubicBezTo>
                    <a:pt x="3290" y="4237"/>
                    <a:pt x="3688" y="4003"/>
                    <a:pt x="4113" y="3821"/>
                  </a:cubicBezTo>
                  <a:cubicBezTo>
                    <a:pt x="4543" y="3638"/>
                    <a:pt x="4983" y="3484"/>
                    <a:pt x="5450" y="3425"/>
                  </a:cubicBezTo>
                  <a:cubicBezTo>
                    <a:pt x="5773" y="3384"/>
                    <a:pt x="6094" y="3348"/>
                    <a:pt x="6418" y="3321"/>
                  </a:cubicBezTo>
                  <a:cubicBezTo>
                    <a:pt x="6447" y="3319"/>
                    <a:pt x="6476" y="3318"/>
                    <a:pt x="6505" y="3318"/>
                  </a:cubicBezTo>
                  <a:cubicBezTo>
                    <a:pt x="6607" y="3318"/>
                    <a:pt x="6711" y="3330"/>
                    <a:pt x="6813" y="3338"/>
                  </a:cubicBezTo>
                  <a:cubicBezTo>
                    <a:pt x="7058" y="3360"/>
                    <a:pt x="7305" y="3368"/>
                    <a:pt x="7548" y="3412"/>
                  </a:cubicBezTo>
                  <a:cubicBezTo>
                    <a:pt x="7953" y="3484"/>
                    <a:pt x="8349" y="3590"/>
                    <a:pt x="8733" y="3754"/>
                  </a:cubicBezTo>
                  <a:cubicBezTo>
                    <a:pt x="8733" y="3807"/>
                    <a:pt x="8727" y="3859"/>
                    <a:pt x="8734" y="3910"/>
                  </a:cubicBezTo>
                  <a:cubicBezTo>
                    <a:pt x="8741" y="3969"/>
                    <a:pt x="8716" y="4005"/>
                    <a:pt x="8676" y="4037"/>
                  </a:cubicBezTo>
                  <a:cubicBezTo>
                    <a:pt x="8605" y="4097"/>
                    <a:pt x="8536" y="4162"/>
                    <a:pt x="8461" y="4214"/>
                  </a:cubicBezTo>
                  <a:cubicBezTo>
                    <a:pt x="8438" y="4230"/>
                    <a:pt x="8405" y="4239"/>
                    <a:pt x="8376" y="4239"/>
                  </a:cubicBezTo>
                  <a:cubicBezTo>
                    <a:pt x="8365" y="4239"/>
                    <a:pt x="8354" y="4238"/>
                    <a:pt x="8345" y="4235"/>
                  </a:cubicBezTo>
                  <a:cubicBezTo>
                    <a:pt x="8073" y="4169"/>
                    <a:pt x="7800" y="4092"/>
                    <a:pt x="7529" y="4023"/>
                  </a:cubicBezTo>
                  <a:cubicBezTo>
                    <a:pt x="7223" y="3945"/>
                    <a:pt x="6909" y="3924"/>
                    <a:pt x="6596" y="3923"/>
                  </a:cubicBezTo>
                  <a:cubicBezTo>
                    <a:pt x="6586" y="3923"/>
                    <a:pt x="6576" y="3923"/>
                    <a:pt x="6566" y="3923"/>
                  </a:cubicBezTo>
                  <a:cubicBezTo>
                    <a:pt x="6313" y="3923"/>
                    <a:pt x="6056" y="3940"/>
                    <a:pt x="5804" y="3976"/>
                  </a:cubicBezTo>
                  <a:cubicBezTo>
                    <a:pt x="5520" y="4016"/>
                    <a:pt x="5238" y="4077"/>
                    <a:pt x="4961" y="4149"/>
                  </a:cubicBezTo>
                  <a:cubicBezTo>
                    <a:pt x="4559" y="4254"/>
                    <a:pt x="4186" y="4429"/>
                    <a:pt x="3828" y="4633"/>
                  </a:cubicBezTo>
                  <a:cubicBezTo>
                    <a:pt x="3485" y="4825"/>
                    <a:pt x="3167" y="5052"/>
                    <a:pt x="2882" y="5319"/>
                  </a:cubicBezTo>
                  <a:cubicBezTo>
                    <a:pt x="2684" y="5504"/>
                    <a:pt x="2502" y="5708"/>
                    <a:pt x="2322" y="5913"/>
                  </a:cubicBezTo>
                  <a:cubicBezTo>
                    <a:pt x="2076" y="6191"/>
                    <a:pt x="1879" y="6505"/>
                    <a:pt x="1708" y="6833"/>
                  </a:cubicBezTo>
                  <a:cubicBezTo>
                    <a:pt x="1497" y="7233"/>
                    <a:pt x="1333" y="7656"/>
                    <a:pt x="1246" y="8102"/>
                  </a:cubicBezTo>
                  <a:cubicBezTo>
                    <a:pt x="1186" y="8391"/>
                    <a:pt x="1134" y="8682"/>
                    <a:pt x="1113" y="8973"/>
                  </a:cubicBezTo>
                  <a:cubicBezTo>
                    <a:pt x="1093" y="9254"/>
                    <a:pt x="1107" y="9538"/>
                    <a:pt x="1128" y="9818"/>
                  </a:cubicBezTo>
                  <a:cubicBezTo>
                    <a:pt x="1148" y="10070"/>
                    <a:pt x="1183" y="10323"/>
                    <a:pt x="1238" y="10571"/>
                  </a:cubicBezTo>
                  <a:cubicBezTo>
                    <a:pt x="1352" y="11073"/>
                    <a:pt x="1543" y="11548"/>
                    <a:pt x="1795" y="11998"/>
                  </a:cubicBezTo>
                  <a:cubicBezTo>
                    <a:pt x="2032" y="12417"/>
                    <a:pt x="2322" y="12793"/>
                    <a:pt x="2655" y="13140"/>
                  </a:cubicBezTo>
                  <a:cubicBezTo>
                    <a:pt x="2789" y="13280"/>
                    <a:pt x="2946" y="13400"/>
                    <a:pt x="3092" y="13529"/>
                  </a:cubicBezTo>
                  <a:cubicBezTo>
                    <a:pt x="3371" y="13775"/>
                    <a:pt x="3683" y="13972"/>
                    <a:pt x="4011" y="14143"/>
                  </a:cubicBezTo>
                  <a:cubicBezTo>
                    <a:pt x="4355" y="14324"/>
                    <a:pt x="4716" y="14466"/>
                    <a:pt x="5095" y="14565"/>
                  </a:cubicBezTo>
                  <a:cubicBezTo>
                    <a:pt x="5542" y="14682"/>
                    <a:pt x="5996" y="14749"/>
                    <a:pt x="6460" y="14749"/>
                  </a:cubicBezTo>
                  <a:cubicBezTo>
                    <a:pt x="6603" y="14749"/>
                    <a:pt x="6746" y="14743"/>
                    <a:pt x="6891" y="14730"/>
                  </a:cubicBezTo>
                  <a:cubicBezTo>
                    <a:pt x="7106" y="14710"/>
                    <a:pt x="7326" y="14702"/>
                    <a:pt x="7537" y="14654"/>
                  </a:cubicBezTo>
                  <a:cubicBezTo>
                    <a:pt x="7846" y="14583"/>
                    <a:pt x="8150" y="14495"/>
                    <a:pt x="8447" y="14392"/>
                  </a:cubicBezTo>
                  <a:cubicBezTo>
                    <a:pt x="8860" y="14249"/>
                    <a:pt x="9239" y="14034"/>
                    <a:pt x="9597" y="13787"/>
                  </a:cubicBezTo>
                  <a:cubicBezTo>
                    <a:pt x="9722" y="13702"/>
                    <a:pt x="9741" y="13550"/>
                    <a:pt x="9652" y="13426"/>
                  </a:cubicBezTo>
                  <a:cubicBezTo>
                    <a:pt x="9611" y="13366"/>
                    <a:pt x="9550" y="13336"/>
                    <a:pt x="9482" y="13336"/>
                  </a:cubicBezTo>
                  <a:cubicBezTo>
                    <a:pt x="9432" y="13336"/>
                    <a:pt x="9377" y="13352"/>
                    <a:pt x="9324" y="13386"/>
                  </a:cubicBezTo>
                  <a:cubicBezTo>
                    <a:pt x="9194" y="13468"/>
                    <a:pt x="9064" y="13547"/>
                    <a:pt x="8932" y="13624"/>
                  </a:cubicBezTo>
                  <a:cubicBezTo>
                    <a:pt x="8576" y="13833"/>
                    <a:pt x="8198" y="13996"/>
                    <a:pt x="7793" y="14092"/>
                  </a:cubicBezTo>
                  <a:cubicBezTo>
                    <a:pt x="7537" y="14154"/>
                    <a:pt x="7274" y="14200"/>
                    <a:pt x="7012" y="14234"/>
                  </a:cubicBezTo>
                  <a:cubicBezTo>
                    <a:pt x="6793" y="14262"/>
                    <a:pt x="6571" y="14261"/>
                    <a:pt x="6349" y="14270"/>
                  </a:cubicBezTo>
                  <a:cubicBezTo>
                    <a:pt x="6345" y="14271"/>
                    <a:pt x="6340" y="14271"/>
                    <a:pt x="6337" y="14271"/>
                  </a:cubicBezTo>
                  <a:cubicBezTo>
                    <a:pt x="6280" y="14271"/>
                    <a:pt x="6257" y="14242"/>
                    <a:pt x="6262" y="14176"/>
                  </a:cubicBezTo>
                  <a:cubicBezTo>
                    <a:pt x="6272" y="14027"/>
                    <a:pt x="6292" y="13874"/>
                    <a:pt x="6275" y="13730"/>
                  </a:cubicBezTo>
                  <a:cubicBezTo>
                    <a:pt x="6236" y="13413"/>
                    <a:pt x="6117" y="13123"/>
                    <a:pt x="5904" y="12877"/>
                  </a:cubicBezTo>
                  <a:cubicBezTo>
                    <a:pt x="5872" y="12839"/>
                    <a:pt x="5837" y="12771"/>
                    <a:pt x="5845" y="12727"/>
                  </a:cubicBezTo>
                  <a:cubicBezTo>
                    <a:pt x="5904" y="12403"/>
                    <a:pt x="5726" y="12086"/>
                    <a:pt x="5442" y="11964"/>
                  </a:cubicBezTo>
                  <a:cubicBezTo>
                    <a:pt x="5343" y="11922"/>
                    <a:pt x="5242" y="11902"/>
                    <a:pt x="5145" y="11902"/>
                  </a:cubicBezTo>
                  <a:cubicBezTo>
                    <a:pt x="4897" y="11902"/>
                    <a:pt x="4667" y="12032"/>
                    <a:pt x="4535" y="12263"/>
                  </a:cubicBezTo>
                  <a:cubicBezTo>
                    <a:pt x="4522" y="12284"/>
                    <a:pt x="4494" y="12302"/>
                    <a:pt x="4471" y="12308"/>
                  </a:cubicBezTo>
                  <a:cubicBezTo>
                    <a:pt x="4423" y="12318"/>
                    <a:pt x="4372" y="12317"/>
                    <a:pt x="4326" y="12327"/>
                  </a:cubicBezTo>
                  <a:cubicBezTo>
                    <a:pt x="3980" y="12409"/>
                    <a:pt x="3676" y="12564"/>
                    <a:pt x="3446" y="12840"/>
                  </a:cubicBezTo>
                  <a:cubicBezTo>
                    <a:pt x="3386" y="12909"/>
                    <a:pt x="3328" y="12976"/>
                    <a:pt x="3270" y="13045"/>
                  </a:cubicBezTo>
                  <a:cubicBezTo>
                    <a:pt x="1424" y="11428"/>
                    <a:pt x="953" y="8618"/>
                    <a:pt x="2522" y="6444"/>
                  </a:cubicBezTo>
                  <a:cubicBezTo>
                    <a:pt x="3566" y="4994"/>
                    <a:pt x="5129" y="4400"/>
                    <a:pt x="6520" y="4400"/>
                  </a:cubicBezTo>
                  <a:cubicBezTo>
                    <a:pt x="7033" y="4400"/>
                    <a:pt x="7524" y="4481"/>
                    <a:pt x="7956" y="4630"/>
                  </a:cubicBezTo>
                  <a:cubicBezTo>
                    <a:pt x="7938" y="4651"/>
                    <a:pt x="7921" y="4671"/>
                    <a:pt x="7902" y="4687"/>
                  </a:cubicBezTo>
                  <a:cubicBezTo>
                    <a:pt x="7693" y="4862"/>
                    <a:pt x="7482" y="5036"/>
                    <a:pt x="7274" y="5210"/>
                  </a:cubicBezTo>
                  <a:cubicBezTo>
                    <a:pt x="7111" y="5347"/>
                    <a:pt x="6950" y="5485"/>
                    <a:pt x="6789" y="5623"/>
                  </a:cubicBezTo>
                  <a:cubicBezTo>
                    <a:pt x="6596" y="5787"/>
                    <a:pt x="6402" y="5946"/>
                    <a:pt x="6213" y="6114"/>
                  </a:cubicBezTo>
                  <a:cubicBezTo>
                    <a:pt x="6016" y="6288"/>
                    <a:pt x="5968" y="6601"/>
                    <a:pt x="6063" y="6851"/>
                  </a:cubicBezTo>
                  <a:cubicBezTo>
                    <a:pt x="6170" y="7138"/>
                    <a:pt x="6441" y="7306"/>
                    <a:pt x="6721" y="7306"/>
                  </a:cubicBezTo>
                  <a:cubicBezTo>
                    <a:pt x="6860" y="7306"/>
                    <a:pt x="7001" y="7264"/>
                    <a:pt x="7125" y="7175"/>
                  </a:cubicBezTo>
                  <a:cubicBezTo>
                    <a:pt x="7240" y="7092"/>
                    <a:pt x="7345" y="6996"/>
                    <a:pt x="7454" y="6905"/>
                  </a:cubicBezTo>
                  <a:cubicBezTo>
                    <a:pt x="7622" y="6765"/>
                    <a:pt x="7790" y="6628"/>
                    <a:pt x="7956" y="6488"/>
                  </a:cubicBezTo>
                  <a:cubicBezTo>
                    <a:pt x="8119" y="6352"/>
                    <a:pt x="8279" y="6212"/>
                    <a:pt x="8441" y="6076"/>
                  </a:cubicBezTo>
                  <a:cubicBezTo>
                    <a:pt x="8612" y="5932"/>
                    <a:pt x="8784" y="5790"/>
                    <a:pt x="8956" y="5647"/>
                  </a:cubicBezTo>
                  <a:cubicBezTo>
                    <a:pt x="9071" y="5550"/>
                    <a:pt x="9185" y="5453"/>
                    <a:pt x="9303" y="5356"/>
                  </a:cubicBezTo>
                  <a:cubicBezTo>
                    <a:pt x="9323" y="5338"/>
                    <a:pt x="9343" y="5328"/>
                    <a:pt x="9364" y="5328"/>
                  </a:cubicBezTo>
                  <a:cubicBezTo>
                    <a:pt x="9382" y="5328"/>
                    <a:pt x="9400" y="5335"/>
                    <a:pt x="9419" y="5350"/>
                  </a:cubicBezTo>
                  <a:cubicBezTo>
                    <a:pt x="9539" y="5449"/>
                    <a:pt x="9673" y="5536"/>
                    <a:pt x="9781" y="5647"/>
                  </a:cubicBezTo>
                  <a:cubicBezTo>
                    <a:pt x="9999" y="5867"/>
                    <a:pt x="10215" y="6092"/>
                    <a:pt x="10411" y="6331"/>
                  </a:cubicBezTo>
                  <a:cubicBezTo>
                    <a:pt x="10739" y="6728"/>
                    <a:pt x="10969" y="7182"/>
                    <a:pt x="11149" y="7665"/>
                  </a:cubicBezTo>
                  <a:cubicBezTo>
                    <a:pt x="11315" y="8113"/>
                    <a:pt x="11408" y="8576"/>
                    <a:pt x="11433" y="9050"/>
                  </a:cubicBezTo>
                  <a:cubicBezTo>
                    <a:pt x="11448" y="9331"/>
                    <a:pt x="11419" y="9616"/>
                    <a:pt x="11401" y="9899"/>
                  </a:cubicBezTo>
                  <a:cubicBezTo>
                    <a:pt x="11383" y="10226"/>
                    <a:pt x="11308" y="10547"/>
                    <a:pt x="11199" y="10852"/>
                  </a:cubicBezTo>
                  <a:cubicBezTo>
                    <a:pt x="11085" y="11165"/>
                    <a:pt x="10954" y="11476"/>
                    <a:pt x="10793" y="11766"/>
                  </a:cubicBezTo>
                  <a:cubicBezTo>
                    <a:pt x="10647" y="12029"/>
                    <a:pt x="10450" y="12266"/>
                    <a:pt x="10273" y="12510"/>
                  </a:cubicBezTo>
                  <a:cubicBezTo>
                    <a:pt x="10213" y="12593"/>
                    <a:pt x="10138" y="12663"/>
                    <a:pt x="10078" y="12747"/>
                  </a:cubicBezTo>
                  <a:cubicBezTo>
                    <a:pt x="10006" y="12849"/>
                    <a:pt x="10040" y="12989"/>
                    <a:pt x="10142" y="13072"/>
                  </a:cubicBezTo>
                  <a:cubicBezTo>
                    <a:pt x="10174" y="13098"/>
                    <a:pt x="10222" y="13111"/>
                    <a:pt x="10272" y="13111"/>
                  </a:cubicBezTo>
                  <a:cubicBezTo>
                    <a:pt x="10337" y="13111"/>
                    <a:pt x="10406" y="13089"/>
                    <a:pt x="10446" y="13045"/>
                  </a:cubicBezTo>
                  <a:cubicBezTo>
                    <a:pt x="10544" y="12941"/>
                    <a:pt x="10640" y="12834"/>
                    <a:pt x="10732" y="12725"/>
                  </a:cubicBezTo>
                  <a:cubicBezTo>
                    <a:pt x="10952" y="12464"/>
                    <a:pt x="11135" y="12177"/>
                    <a:pt x="11293" y="11874"/>
                  </a:cubicBezTo>
                  <a:cubicBezTo>
                    <a:pt x="11463" y="11553"/>
                    <a:pt x="11602" y="11219"/>
                    <a:pt x="11704" y="10868"/>
                  </a:cubicBezTo>
                  <a:cubicBezTo>
                    <a:pt x="11815" y="10484"/>
                    <a:pt x="11895" y="10094"/>
                    <a:pt x="11910" y="9694"/>
                  </a:cubicBezTo>
                  <a:cubicBezTo>
                    <a:pt x="11923" y="9358"/>
                    <a:pt x="11899" y="9022"/>
                    <a:pt x="11879" y="8686"/>
                  </a:cubicBezTo>
                  <a:cubicBezTo>
                    <a:pt x="11859" y="8368"/>
                    <a:pt x="11780" y="8061"/>
                    <a:pt x="11688" y="7757"/>
                  </a:cubicBezTo>
                  <a:cubicBezTo>
                    <a:pt x="11564" y="7344"/>
                    <a:pt x="11392" y="6950"/>
                    <a:pt x="11173" y="6581"/>
                  </a:cubicBezTo>
                  <a:cubicBezTo>
                    <a:pt x="10975" y="6249"/>
                    <a:pt x="10754" y="5936"/>
                    <a:pt x="10484" y="5659"/>
                  </a:cubicBezTo>
                  <a:cubicBezTo>
                    <a:pt x="10304" y="5475"/>
                    <a:pt x="10118" y="5299"/>
                    <a:pt x="9942" y="5129"/>
                  </a:cubicBezTo>
                  <a:cubicBezTo>
                    <a:pt x="10026" y="5088"/>
                    <a:pt x="10123" y="5050"/>
                    <a:pt x="10211" y="4997"/>
                  </a:cubicBezTo>
                  <a:cubicBezTo>
                    <a:pt x="10280" y="4954"/>
                    <a:pt x="10336" y="4892"/>
                    <a:pt x="10401" y="4845"/>
                  </a:cubicBezTo>
                  <a:cubicBezTo>
                    <a:pt x="10415" y="4835"/>
                    <a:pt x="10441" y="4827"/>
                    <a:pt x="10462" y="4827"/>
                  </a:cubicBezTo>
                  <a:cubicBezTo>
                    <a:pt x="10471" y="4827"/>
                    <a:pt x="10479" y="4828"/>
                    <a:pt x="10484" y="4832"/>
                  </a:cubicBezTo>
                  <a:cubicBezTo>
                    <a:pt x="10549" y="4882"/>
                    <a:pt x="10611" y="4934"/>
                    <a:pt x="10665" y="4995"/>
                  </a:cubicBezTo>
                  <a:cubicBezTo>
                    <a:pt x="10814" y="5152"/>
                    <a:pt x="10962" y="5308"/>
                    <a:pt x="11107" y="5470"/>
                  </a:cubicBezTo>
                  <a:cubicBezTo>
                    <a:pt x="11366" y="5766"/>
                    <a:pt x="11585" y="6093"/>
                    <a:pt x="11774" y="6438"/>
                  </a:cubicBezTo>
                  <a:cubicBezTo>
                    <a:pt x="12005" y="6858"/>
                    <a:pt x="12185" y="7301"/>
                    <a:pt x="12311" y="7764"/>
                  </a:cubicBezTo>
                  <a:cubicBezTo>
                    <a:pt x="12417" y="8159"/>
                    <a:pt x="12490" y="8560"/>
                    <a:pt x="12509" y="8966"/>
                  </a:cubicBezTo>
                  <a:cubicBezTo>
                    <a:pt x="12523" y="9302"/>
                    <a:pt x="12503" y="9641"/>
                    <a:pt x="12475" y="9975"/>
                  </a:cubicBezTo>
                  <a:cubicBezTo>
                    <a:pt x="12452" y="10238"/>
                    <a:pt x="12411" y="10504"/>
                    <a:pt x="12349" y="10760"/>
                  </a:cubicBezTo>
                  <a:cubicBezTo>
                    <a:pt x="12220" y="11287"/>
                    <a:pt x="12022" y="11792"/>
                    <a:pt x="11753" y="12266"/>
                  </a:cubicBezTo>
                  <a:cubicBezTo>
                    <a:pt x="11513" y="12693"/>
                    <a:pt x="11224" y="13089"/>
                    <a:pt x="10889" y="13444"/>
                  </a:cubicBezTo>
                  <a:cubicBezTo>
                    <a:pt x="10701" y="13642"/>
                    <a:pt x="10493" y="13823"/>
                    <a:pt x="10282" y="14002"/>
                  </a:cubicBezTo>
                  <a:cubicBezTo>
                    <a:pt x="9843" y="14374"/>
                    <a:pt x="9350" y="14660"/>
                    <a:pt x="8819" y="14883"/>
                  </a:cubicBezTo>
                  <a:cubicBezTo>
                    <a:pt x="8164" y="15159"/>
                    <a:pt x="7479" y="15312"/>
                    <a:pt x="6772" y="15344"/>
                  </a:cubicBezTo>
                  <a:cubicBezTo>
                    <a:pt x="6690" y="15348"/>
                    <a:pt x="6609" y="15350"/>
                    <a:pt x="6527" y="15350"/>
                  </a:cubicBezTo>
                  <a:cubicBezTo>
                    <a:pt x="6290" y="15350"/>
                    <a:pt x="6052" y="15335"/>
                    <a:pt x="5817" y="15307"/>
                  </a:cubicBezTo>
                  <a:cubicBezTo>
                    <a:pt x="5527" y="15274"/>
                    <a:pt x="5238" y="15204"/>
                    <a:pt x="4954" y="15135"/>
                  </a:cubicBezTo>
                  <a:cubicBezTo>
                    <a:pt x="4352" y="14989"/>
                    <a:pt x="3795" y="14736"/>
                    <a:pt x="3276" y="14399"/>
                  </a:cubicBezTo>
                  <a:cubicBezTo>
                    <a:pt x="2819" y="14105"/>
                    <a:pt x="2399" y="13767"/>
                    <a:pt x="2048" y="13349"/>
                  </a:cubicBezTo>
                  <a:cubicBezTo>
                    <a:pt x="1879" y="13150"/>
                    <a:pt x="1714" y="12948"/>
                    <a:pt x="1561" y="12737"/>
                  </a:cubicBezTo>
                  <a:cubicBezTo>
                    <a:pt x="1282" y="12352"/>
                    <a:pt x="1064" y="11933"/>
                    <a:pt x="899" y="11488"/>
                  </a:cubicBezTo>
                  <a:cubicBezTo>
                    <a:pt x="793" y="11199"/>
                    <a:pt x="701" y="10903"/>
                    <a:pt x="634" y="10605"/>
                  </a:cubicBezTo>
                  <a:cubicBezTo>
                    <a:pt x="569" y="10303"/>
                    <a:pt x="524" y="9995"/>
                    <a:pt x="507" y="9687"/>
                  </a:cubicBezTo>
                  <a:cubicBezTo>
                    <a:pt x="484" y="9252"/>
                    <a:pt x="484" y="8815"/>
                    <a:pt x="575" y="8385"/>
                  </a:cubicBezTo>
                  <a:cubicBezTo>
                    <a:pt x="644" y="8060"/>
                    <a:pt x="705" y="7728"/>
                    <a:pt x="810" y="7414"/>
                  </a:cubicBezTo>
                  <a:cubicBezTo>
                    <a:pt x="909" y="7116"/>
                    <a:pt x="1055" y="6830"/>
                    <a:pt x="1189" y="6544"/>
                  </a:cubicBezTo>
                  <a:cubicBezTo>
                    <a:pt x="1338" y="6229"/>
                    <a:pt x="1531" y="5943"/>
                    <a:pt x="1745" y="5670"/>
                  </a:cubicBezTo>
                  <a:cubicBezTo>
                    <a:pt x="1843" y="5547"/>
                    <a:pt x="1820" y="5387"/>
                    <a:pt x="1727" y="5312"/>
                  </a:cubicBezTo>
                  <a:cubicBezTo>
                    <a:pt x="1682" y="5275"/>
                    <a:pt x="1627" y="5258"/>
                    <a:pt x="1572" y="5258"/>
                  </a:cubicBezTo>
                  <a:cubicBezTo>
                    <a:pt x="1494" y="5258"/>
                    <a:pt x="1415" y="5294"/>
                    <a:pt x="1362" y="5363"/>
                  </a:cubicBezTo>
                  <a:cubicBezTo>
                    <a:pt x="1043" y="5782"/>
                    <a:pt x="769" y="6229"/>
                    <a:pt x="559" y="6714"/>
                  </a:cubicBezTo>
                  <a:cubicBezTo>
                    <a:pt x="334" y="7230"/>
                    <a:pt x="165" y="7764"/>
                    <a:pt x="95" y="8326"/>
                  </a:cubicBezTo>
                  <a:cubicBezTo>
                    <a:pt x="54" y="8659"/>
                    <a:pt x="32" y="8995"/>
                    <a:pt x="8" y="9331"/>
                  </a:cubicBezTo>
                  <a:cubicBezTo>
                    <a:pt x="1" y="9432"/>
                    <a:pt x="16" y="9535"/>
                    <a:pt x="23" y="9637"/>
                  </a:cubicBezTo>
                  <a:cubicBezTo>
                    <a:pt x="33" y="9812"/>
                    <a:pt x="32" y="9989"/>
                    <a:pt x="61" y="10159"/>
                  </a:cubicBezTo>
                  <a:cubicBezTo>
                    <a:pt x="121" y="10487"/>
                    <a:pt x="187" y="10816"/>
                    <a:pt x="271" y="11137"/>
                  </a:cubicBezTo>
                  <a:cubicBezTo>
                    <a:pt x="415" y="11700"/>
                    <a:pt x="658" y="12220"/>
                    <a:pt x="960" y="12714"/>
                  </a:cubicBezTo>
                  <a:cubicBezTo>
                    <a:pt x="1291" y="13252"/>
                    <a:pt x="1687" y="13734"/>
                    <a:pt x="2160" y="14156"/>
                  </a:cubicBezTo>
                  <a:cubicBezTo>
                    <a:pt x="2427" y="14392"/>
                    <a:pt x="2706" y="14611"/>
                    <a:pt x="3007" y="14805"/>
                  </a:cubicBezTo>
                  <a:cubicBezTo>
                    <a:pt x="3410" y="15064"/>
                    <a:pt x="3839" y="15274"/>
                    <a:pt x="4289" y="15438"/>
                  </a:cubicBezTo>
                  <a:cubicBezTo>
                    <a:pt x="4641" y="15566"/>
                    <a:pt x="5002" y="15665"/>
                    <a:pt x="5370" y="15729"/>
                  </a:cubicBezTo>
                  <a:cubicBezTo>
                    <a:pt x="5589" y="15767"/>
                    <a:pt x="5813" y="15779"/>
                    <a:pt x="6035" y="15804"/>
                  </a:cubicBezTo>
                  <a:cubicBezTo>
                    <a:pt x="6056" y="15805"/>
                    <a:pt x="6074" y="15814"/>
                    <a:pt x="6095" y="15821"/>
                  </a:cubicBezTo>
                  <a:lnTo>
                    <a:pt x="6908" y="15821"/>
                  </a:lnTo>
                  <a:cubicBezTo>
                    <a:pt x="6926" y="15817"/>
                    <a:pt x="6943" y="15807"/>
                    <a:pt x="6961" y="15804"/>
                  </a:cubicBezTo>
                  <a:cubicBezTo>
                    <a:pt x="7246" y="15767"/>
                    <a:pt x="7530" y="15743"/>
                    <a:pt x="7812" y="15692"/>
                  </a:cubicBezTo>
                  <a:cubicBezTo>
                    <a:pt x="8228" y="15614"/>
                    <a:pt x="8631" y="15486"/>
                    <a:pt x="9020" y="15319"/>
                  </a:cubicBezTo>
                  <a:cubicBezTo>
                    <a:pt x="9420" y="15148"/>
                    <a:pt x="9808" y="14948"/>
                    <a:pt x="10162" y="14689"/>
                  </a:cubicBezTo>
                  <a:cubicBezTo>
                    <a:pt x="10402" y="14512"/>
                    <a:pt x="10636" y="14327"/>
                    <a:pt x="10861" y="14130"/>
                  </a:cubicBezTo>
                  <a:cubicBezTo>
                    <a:pt x="11051" y="13963"/>
                    <a:pt x="11231" y="13782"/>
                    <a:pt x="11400" y="13591"/>
                  </a:cubicBezTo>
                  <a:cubicBezTo>
                    <a:pt x="11663" y="13293"/>
                    <a:pt x="11896" y="12969"/>
                    <a:pt x="12098" y="12624"/>
                  </a:cubicBezTo>
                  <a:cubicBezTo>
                    <a:pt x="12352" y="12192"/>
                    <a:pt x="12553" y="11738"/>
                    <a:pt x="12700" y="11261"/>
                  </a:cubicBezTo>
                  <a:cubicBezTo>
                    <a:pt x="12806" y="10913"/>
                    <a:pt x="12896" y="10562"/>
                    <a:pt x="12928" y="10197"/>
                  </a:cubicBezTo>
                  <a:cubicBezTo>
                    <a:pt x="12949" y="9969"/>
                    <a:pt x="12970" y="9740"/>
                    <a:pt x="12978" y="9510"/>
                  </a:cubicBezTo>
                  <a:cubicBezTo>
                    <a:pt x="12988" y="9297"/>
                    <a:pt x="12998" y="9084"/>
                    <a:pt x="12977" y="8873"/>
                  </a:cubicBezTo>
                  <a:cubicBezTo>
                    <a:pt x="12946" y="8552"/>
                    <a:pt x="12901" y="8229"/>
                    <a:pt x="12836" y="7912"/>
                  </a:cubicBezTo>
                  <a:cubicBezTo>
                    <a:pt x="12721" y="7358"/>
                    <a:pt x="12524" y="6829"/>
                    <a:pt x="12261" y="6326"/>
                  </a:cubicBezTo>
                  <a:cubicBezTo>
                    <a:pt x="12056" y="5937"/>
                    <a:pt x="11824" y="5564"/>
                    <a:pt x="11535" y="5231"/>
                  </a:cubicBezTo>
                  <a:cubicBezTo>
                    <a:pt x="11350" y="5018"/>
                    <a:pt x="11156" y="4813"/>
                    <a:pt x="10962" y="4606"/>
                  </a:cubicBezTo>
                  <a:cubicBezTo>
                    <a:pt x="10923" y="4562"/>
                    <a:pt x="10870" y="4527"/>
                    <a:pt x="10819" y="4480"/>
                  </a:cubicBezTo>
                  <a:cubicBezTo>
                    <a:pt x="10940" y="4378"/>
                    <a:pt x="11054" y="4276"/>
                    <a:pt x="11172" y="4180"/>
                  </a:cubicBezTo>
                  <a:cubicBezTo>
                    <a:pt x="11337" y="4040"/>
                    <a:pt x="11506" y="3901"/>
                    <a:pt x="11673" y="3763"/>
                  </a:cubicBezTo>
                  <a:cubicBezTo>
                    <a:pt x="11757" y="3692"/>
                    <a:pt x="11835" y="3614"/>
                    <a:pt x="11924" y="3548"/>
                  </a:cubicBezTo>
                  <a:cubicBezTo>
                    <a:pt x="12036" y="3467"/>
                    <a:pt x="12031" y="3276"/>
                    <a:pt x="11950" y="3188"/>
                  </a:cubicBezTo>
                  <a:cubicBezTo>
                    <a:pt x="11904" y="3141"/>
                    <a:pt x="11843" y="3116"/>
                    <a:pt x="11779" y="3116"/>
                  </a:cubicBezTo>
                  <a:cubicBezTo>
                    <a:pt x="11717" y="3116"/>
                    <a:pt x="11653" y="3139"/>
                    <a:pt x="11598" y="3186"/>
                  </a:cubicBezTo>
                  <a:cubicBezTo>
                    <a:pt x="11363" y="3384"/>
                    <a:pt x="11129" y="3586"/>
                    <a:pt x="10894" y="3781"/>
                  </a:cubicBezTo>
                  <a:cubicBezTo>
                    <a:pt x="10626" y="4006"/>
                    <a:pt x="10353" y="4228"/>
                    <a:pt x="10084" y="4452"/>
                  </a:cubicBezTo>
                  <a:cubicBezTo>
                    <a:pt x="10031" y="4496"/>
                    <a:pt x="9978" y="4544"/>
                    <a:pt x="9927" y="4592"/>
                  </a:cubicBezTo>
                  <a:cubicBezTo>
                    <a:pt x="9906" y="4610"/>
                    <a:pt x="9887" y="4619"/>
                    <a:pt x="9870" y="4619"/>
                  </a:cubicBezTo>
                  <a:cubicBezTo>
                    <a:pt x="9845" y="4619"/>
                    <a:pt x="9823" y="4603"/>
                    <a:pt x="9802" y="4578"/>
                  </a:cubicBezTo>
                  <a:cubicBezTo>
                    <a:pt x="9611" y="4351"/>
                    <a:pt x="9424" y="4121"/>
                    <a:pt x="9232" y="3896"/>
                  </a:cubicBezTo>
                  <a:cubicBezTo>
                    <a:pt x="9183" y="3838"/>
                    <a:pt x="9205" y="3802"/>
                    <a:pt x="9249" y="3766"/>
                  </a:cubicBezTo>
                  <a:cubicBezTo>
                    <a:pt x="9333" y="3696"/>
                    <a:pt x="9416" y="3630"/>
                    <a:pt x="9509" y="3549"/>
                  </a:cubicBezTo>
                  <a:cubicBezTo>
                    <a:pt x="9569" y="3620"/>
                    <a:pt x="9638" y="3691"/>
                    <a:pt x="9695" y="3768"/>
                  </a:cubicBezTo>
                  <a:cubicBezTo>
                    <a:pt x="9774" y="3878"/>
                    <a:pt x="9853" y="3915"/>
                    <a:pt x="9950" y="3915"/>
                  </a:cubicBezTo>
                  <a:cubicBezTo>
                    <a:pt x="9963" y="3915"/>
                    <a:pt x="9977" y="3914"/>
                    <a:pt x="9992" y="3913"/>
                  </a:cubicBezTo>
                  <a:cubicBezTo>
                    <a:pt x="10173" y="3894"/>
                    <a:pt x="10238" y="3648"/>
                    <a:pt x="10123" y="3514"/>
                  </a:cubicBezTo>
                  <a:cubicBezTo>
                    <a:pt x="10046" y="3425"/>
                    <a:pt x="9969" y="3333"/>
                    <a:pt x="9884" y="3231"/>
                  </a:cubicBezTo>
                  <a:cubicBezTo>
                    <a:pt x="9996" y="3139"/>
                    <a:pt x="10106" y="3046"/>
                    <a:pt x="10222" y="2951"/>
                  </a:cubicBezTo>
                  <a:cubicBezTo>
                    <a:pt x="10265" y="3000"/>
                    <a:pt x="10302" y="3051"/>
                    <a:pt x="10347" y="3094"/>
                  </a:cubicBezTo>
                  <a:cubicBezTo>
                    <a:pt x="10391" y="3134"/>
                    <a:pt x="10453" y="3154"/>
                    <a:pt x="10513" y="3154"/>
                  </a:cubicBezTo>
                  <a:cubicBezTo>
                    <a:pt x="10575" y="3154"/>
                    <a:pt x="10635" y="3134"/>
                    <a:pt x="10675" y="3095"/>
                  </a:cubicBezTo>
                  <a:cubicBezTo>
                    <a:pt x="10778" y="2995"/>
                    <a:pt x="10784" y="2859"/>
                    <a:pt x="10689" y="2737"/>
                  </a:cubicBezTo>
                  <a:cubicBezTo>
                    <a:pt x="10684" y="2730"/>
                    <a:pt x="10678" y="2723"/>
                    <a:pt x="10671" y="2717"/>
                  </a:cubicBezTo>
                  <a:cubicBezTo>
                    <a:pt x="10599" y="2666"/>
                    <a:pt x="10607" y="2618"/>
                    <a:pt x="10672" y="2566"/>
                  </a:cubicBezTo>
                  <a:cubicBezTo>
                    <a:pt x="10761" y="2498"/>
                    <a:pt x="10848" y="2423"/>
                    <a:pt x="10938" y="2349"/>
                  </a:cubicBezTo>
                  <a:cubicBezTo>
                    <a:pt x="11009" y="2437"/>
                    <a:pt x="11081" y="2523"/>
                    <a:pt x="11151" y="2613"/>
                  </a:cubicBezTo>
                  <a:cubicBezTo>
                    <a:pt x="11206" y="2685"/>
                    <a:pt x="11289" y="2724"/>
                    <a:pt x="11371" y="2724"/>
                  </a:cubicBezTo>
                  <a:cubicBezTo>
                    <a:pt x="11424" y="2724"/>
                    <a:pt x="11477" y="2707"/>
                    <a:pt x="11520" y="2672"/>
                  </a:cubicBezTo>
                  <a:cubicBezTo>
                    <a:pt x="11613" y="2597"/>
                    <a:pt x="11646" y="2431"/>
                    <a:pt x="11540" y="2314"/>
                  </a:cubicBezTo>
                  <a:cubicBezTo>
                    <a:pt x="11475" y="2239"/>
                    <a:pt x="11414" y="2160"/>
                    <a:pt x="11347" y="2089"/>
                  </a:cubicBezTo>
                  <a:cubicBezTo>
                    <a:pt x="11306" y="2047"/>
                    <a:pt x="11319" y="2018"/>
                    <a:pt x="11357" y="1989"/>
                  </a:cubicBezTo>
                  <a:cubicBezTo>
                    <a:pt x="11455" y="1911"/>
                    <a:pt x="11552" y="1833"/>
                    <a:pt x="11620" y="1778"/>
                  </a:cubicBezTo>
                  <a:cubicBezTo>
                    <a:pt x="11687" y="1829"/>
                    <a:pt x="11745" y="1883"/>
                    <a:pt x="11811" y="1925"/>
                  </a:cubicBezTo>
                  <a:cubicBezTo>
                    <a:pt x="11853" y="1951"/>
                    <a:pt x="11898" y="1964"/>
                    <a:pt x="11941" y="1964"/>
                  </a:cubicBezTo>
                  <a:cubicBezTo>
                    <a:pt x="12012" y="1964"/>
                    <a:pt x="12081" y="1930"/>
                    <a:pt x="12130" y="1866"/>
                  </a:cubicBezTo>
                  <a:cubicBezTo>
                    <a:pt x="12206" y="1767"/>
                    <a:pt x="12197" y="1653"/>
                    <a:pt x="12111" y="1543"/>
                  </a:cubicBezTo>
                  <a:cubicBezTo>
                    <a:pt x="12021" y="1427"/>
                    <a:pt x="12016" y="1433"/>
                    <a:pt x="12142" y="1339"/>
                  </a:cubicBezTo>
                  <a:cubicBezTo>
                    <a:pt x="12203" y="1295"/>
                    <a:pt x="12255" y="1236"/>
                    <a:pt x="12313" y="1191"/>
                  </a:cubicBezTo>
                  <a:cubicBezTo>
                    <a:pt x="12325" y="1183"/>
                    <a:pt x="12346" y="1178"/>
                    <a:pt x="12363" y="1178"/>
                  </a:cubicBezTo>
                  <a:cubicBezTo>
                    <a:pt x="12373" y="1178"/>
                    <a:pt x="12381" y="1179"/>
                    <a:pt x="12384" y="1184"/>
                  </a:cubicBezTo>
                  <a:cubicBezTo>
                    <a:pt x="12455" y="1260"/>
                    <a:pt x="12533" y="1334"/>
                    <a:pt x="12587" y="1424"/>
                  </a:cubicBezTo>
                  <a:cubicBezTo>
                    <a:pt x="12624" y="1487"/>
                    <a:pt x="12708" y="1520"/>
                    <a:pt x="12791" y="1520"/>
                  </a:cubicBezTo>
                  <a:cubicBezTo>
                    <a:pt x="12846" y="1520"/>
                    <a:pt x="12902" y="1505"/>
                    <a:pt x="12943" y="1475"/>
                  </a:cubicBezTo>
                  <a:cubicBezTo>
                    <a:pt x="13038" y="1410"/>
                    <a:pt x="13061" y="1254"/>
                    <a:pt x="12988" y="1148"/>
                  </a:cubicBezTo>
                  <a:cubicBezTo>
                    <a:pt x="12940" y="1079"/>
                    <a:pt x="12884" y="1018"/>
                    <a:pt x="12828" y="952"/>
                  </a:cubicBezTo>
                  <a:cubicBezTo>
                    <a:pt x="12797" y="915"/>
                    <a:pt x="12766" y="878"/>
                    <a:pt x="12731" y="836"/>
                  </a:cubicBezTo>
                  <a:cubicBezTo>
                    <a:pt x="12899" y="722"/>
                    <a:pt x="13018" y="550"/>
                    <a:pt x="13219" y="490"/>
                  </a:cubicBezTo>
                  <a:cubicBezTo>
                    <a:pt x="13265" y="476"/>
                    <a:pt x="13313" y="470"/>
                    <a:pt x="13360" y="470"/>
                  </a:cubicBezTo>
                  <a:cubicBezTo>
                    <a:pt x="13529" y="470"/>
                    <a:pt x="13695" y="553"/>
                    <a:pt x="13789" y="680"/>
                  </a:cubicBezTo>
                  <a:cubicBezTo>
                    <a:pt x="13950" y="902"/>
                    <a:pt x="13933" y="1148"/>
                    <a:pt x="13791" y="1311"/>
                  </a:cubicBezTo>
                  <a:cubicBezTo>
                    <a:pt x="13675" y="1445"/>
                    <a:pt x="13530" y="1557"/>
                    <a:pt x="13394" y="1673"/>
                  </a:cubicBezTo>
                  <a:cubicBezTo>
                    <a:pt x="13266" y="1785"/>
                    <a:pt x="13131" y="1892"/>
                    <a:pt x="13000" y="2003"/>
                  </a:cubicBezTo>
                  <a:cubicBezTo>
                    <a:pt x="12830" y="2144"/>
                    <a:pt x="12664" y="2287"/>
                    <a:pt x="12490" y="2423"/>
                  </a:cubicBezTo>
                  <a:cubicBezTo>
                    <a:pt x="12376" y="2515"/>
                    <a:pt x="12332" y="2648"/>
                    <a:pt x="12377" y="2768"/>
                  </a:cubicBezTo>
                  <a:cubicBezTo>
                    <a:pt x="12411" y="2855"/>
                    <a:pt x="12501" y="2897"/>
                    <a:pt x="12593" y="2897"/>
                  </a:cubicBezTo>
                  <a:cubicBezTo>
                    <a:pt x="12657" y="2897"/>
                    <a:pt x="12722" y="2877"/>
                    <a:pt x="12769" y="2838"/>
                  </a:cubicBezTo>
                  <a:cubicBezTo>
                    <a:pt x="13052" y="2597"/>
                    <a:pt x="13338" y="2359"/>
                    <a:pt x="13622" y="2123"/>
                  </a:cubicBezTo>
                  <a:cubicBezTo>
                    <a:pt x="13775" y="1996"/>
                    <a:pt x="13933" y="1877"/>
                    <a:pt x="14073" y="1738"/>
                  </a:cubicBezTo>
                  <a:cubicBezTo>
                    <a:pt x="14259" y="1556"/>
                    <a:pt x="14371" y="1331"/>
                    <a:pt x="14378" y="1061"/>
                  </a:cubicBezTo>
                  <a:cubicBezTo>
                    <a:pt x="14385" y="817"/>
                    <a:pt x="14334" y="595"/>
                    <a:pt x="14187" y="398"/>
                  </a:cubicBezTo>
                  <a:cubicBezTo>
                    <a:pt x="14021" y="190"/>
                    <a:pt x="13798" y="56"/>
                    <a:pt x="13517" y="18"/>
                  </a:cubicBezTo>
                  <a:cubicBezTo>
                    <a:pt x="13505" y="16"/>
                    <a:pt x="13493" y="8"/>
                    <a:pt x="13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9;p36">
            <a:extLst>
              <a:ext uri="{FF2B5EF4-FFF2-40B4-BE49-F238E27FC236}">
                <a16:creationId xmlns:a16="http://schemas.microsoft.com/office/drawing/2014/main" id="{D409E18B-EE5A-96C9-A42A-C99710B5723A}"/>
              </a:ext>
            </a:extLst>
          </p:cNvPr>
          <p:cNvSpPr txBox="1">
            <a:spLocks/>
          </p:cNvSpPr>
          <p:nvPr/>
        </p:nvSpPr>
        <p:spPr>
          <a:xfrm>
            <a:off x="5397540" y="1274718"/>
            <a:ext cx="3468956" cy="33923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ca làm việc của </a:t>
            </a:r>
            <a:r>
              <a:rPr lang="en-US" sz="1050" b="1" dirty="0" err="1">
                <a:effectLst/>
                <a:latin typeface="Nunito" pitchFamily="2" charset="0"/>
                <a:ea typeface="Calibri" panose="020F0502020204030204" pitchFamily="34" charset="0"/>
                <a:cs typeface="Times New Roman" panose="02020603050405020304" pitchFamily="18" charset="0"/>
              </a:rPr>
              <a:t>nhân</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viên</a:t>
            </a:r>
            <a:r>
              <a:rPr lang="en-US" sz="1050" b="1" dirty="0">
                <a:effectLst/>
                <a:latin typeface="Nunito" pitchFamily="2" charset="0"/>
                <a:ea typeface="Calibri" panose="020F0502020204030204" pitchFamily="34" charset="0"/>
                <a:cs typeface="Times New Roman" panose="02020603050405020304" pitchFamily="18" charset="0"/>
              </a:rPr>
              <a:t> có:</a:t>
            </a: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nhân</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viên</a:t>
            </a:r>
            <a:r>
              <a:rPr lang="en-US" sz="1050" dirty="0">
                <a:effectLst/>
                <a:latin typeface="Nunito" pitchFamily="2" charset="0"/>
                <a:ea typeface="Calibri" panose="020F0502020204030204" pitchFamily="34" charset="0"/>
                <a:cs typeface="Times New Roman" panose="02020603050405020304" pitchFamily="18" charset="0"/>
              </a:rPr>
              <a:t> là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nhân</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viên</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Bộ </a:t>
            </a:r>
            <a:r>
              <a:rPr lang="en-US" sz="1050" dirty="0" err="1">
                <a:effectLst/>
                <a:latin typeface="Nunito" pitchFamily="2" charset="0"/>
                <a:ea typeface="Calibri" panose="020F0502020204030204" pitchFamily="34" charset="0"/>
                <a:cs typeface="Times New Roman" panose="02020603050405020304" pitchFamily="18" charset="0"/>
              </a:rPr>
              <a:t>phận</a:t>
            </a:r>
            <a:r>
              <a:rPr lang="en-US" sz="1050" dirty="0">
                <a:effectLst/>
                <a:latin typeface="Nunito" pitchFamily="2" charset="0"/>
                <a:ea typeface="Calibri" panose="020F0502020204030204" pitchFamily="34" charset="0"/>
                <a:cs typeface="Times New Roman" panose="02020603050405020304" pitchFamily="18" charset="0"/>
              </a:rPr>
              <a:t> là {bộ </a:t>
            </a:r>
            <a:r>
              <a:rPr lang="en-US" sz="1050" dirty="0" err="1">
                <a:effectLst/>
                <a:latin typeface="Nunito" pitchFamily="2" charset="0"/>
                <a:ea typeface="Calibri" panose="020F0502020204030204" pitchFamily="34" charset="0"/>
                <a:cs typeface="Times New Roman" panose="02020603050405020304" pitchFamily="18" charset="0"/>
              </a:rPr>
              <a:t>phận</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các </a:t>
            </a:r>
            <a:r>
              <a:rPr lang="en-US" sz="1050" b="1" dirty="0" err="1">
                <a:effectLst/>
                <a:latin typeface="Nunito" pitchFamily="2" charset="0"/>
                <a:ea typeface="Calibri" panose="020F0502020204030204" pitchFamily="34" charset="0"/>
                <a:cs typeface="Times New Roman" panose="02020603050405020304" pitchFamily="18" charset="0"/>
              </a:rPr>
              <a:t>mã</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nhân</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viên</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thuộc</a:t>
            </a:r>
            <a:r>
              <a:rPr lang="en-US" sz="1050" b="1" dirty="0">
                <a:effectLst/>
                <a:latin typeface="Nunito" pitchFamily="2" charset="0"/>
                <a:ea typeface="Calibri" panose="020F0502020204030204" pitchFamily="34" charset="0"/>
                <a:cs typeface="Times New Roman" panose="02020603050405020304" pitchFamily="18" charset="0"/>
              </a:rPr>
              <a:t> ca làm {ca làm}</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{số công làm} / {số công nghỉ} của </a:t>
            </a:r>
            <a:r>
              <a:rPr lang="en-US" sz="1050" b="1" dirty="0" err="1">
                <a:effectLst/>
                <a:latin typeface="Nunito" pitchFamily="2" charset="0"/>
                <a:ea typeface="Calibri" panose="020F0502020204030204" pitchFamily="34" charset="0"/>
                <a:cs typeface="Times New Roman" panose="02020603050405020304" pitchFamily="18" charset="0"/>
              </a:rPr>
              <a:t>nhân</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viên</a:t>
            </a:r>
            <a:r>
              <a:rPr lang="en-US" sz="1050" b="1" dirty="0">
                <a:effectLst/>
                <a:latin typeface="Nunito" pitchFamily="2" charset="0"/>
                <a:ea typeface="Calibri" panose="020F0502020204030204" pitchFamily="34" charset="0"/>
                <a:cs typeface="Times New Roman" panose="02020603050405020304" pitchFamily="18" charset="0"/>
              </a:rPr>
              <a:t> có {</a:t>
            </a:r>
            <a:r>
              <a:rPr lang="en-US" sz="1050" b="1" dirty="0" err="1">
                <a:effectLst/>
                <a:latin typeface="Nunito" pitchFamily="2" charset="0"/>
                <a:ea typeface="Calibri" panose="020F0502020204030204" pitchFamily="34" charset="0"/>
                <a:cs typeface="Times New Roman" panose="02020603050405020304" pitchFamily="18" charset="0"/>
              </a:rPr>
              <a:t>mã</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nv</a:t>
            </a:r>
            <a:r>
              <a:rPr lang="en-US" sz="1050" b="1" dirty="0">
                <a:effectLst/>
                <a:latin typeface="Nunito" pitchFamily="2" charset="0"/>
                <a:ea typeface="Calibri" panose="020F0502020204030204" pitchFamily="34" charset="0"/>
                <a:cs typeface="Times New Roman" panose="02020603050405020304" pitchFamily="18" charset="0"/>
              </a:rPr>
              <a:t>} / {tên </a:t>
            </a:r>
            <a:r>
              <a:rPr lang="en-US" sz="1050" b="1" dirty="0" err="1">
                <a:effectLst/>
                <a:latin typeface="Nunito" pitchFamily="2" charset="0"/>
                <a:ea typeface="Calibri" panose="020F0502020204030204" pitchFamily="34" charset="0"/>
                <a:cs typeface="Times New Roman" panose="02020603050405020304" pitchFamily="18" charset="0"/>
              </a:rPr>
              <a:t>nv</a:t>
            </a:r>
            <a:r>
              <a:rPr lang="en-US" sz="1050" b="1"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Trong tháng {x}</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Trong </a:t>
            </a:r>
            <a:r>
              <a:rPr lang="en-US" sz="1050" dirty="0" err="1">
                <a:effectLst/>
                <a:latin typeface="Nunito" pitchFamily="2" charset="0"/>
                <a:ea typeface="Calibri" panose="020F0502020204030204" pitchFamily="34" charset="0"/>
                <a:cs typeface="Times New Roman" panose="02020603050405020304" pitchFamily="18" charset="0"/>
              </a:rPr>
              <a:t>khoảng</a:t>
            </a:r>
            <a:r>
              <a:rPr lang="en-US" sz="1050" dirty="0">
                <a:effectLst/>
                <a:latin typeface="Nunito" pitchFamily="2" charset="0"/>
                <a:ea typeface="Calibri" panose="020F0502020204030204" pitchFamily="34" charset="0"/>
                <a:cs typeface="Times New Roman" panose="02020603050405020304" pitchFamily="18" charset="0"/>
              </a:rPr>
              <a:t> thời </a:t>
            </a:r>
            <a:r>
              <a:rPr lang="en-US" sz="1050" dirty="0" err="1">
                <a:effectLst/>
                <a:latin typeface="Nunito" pitchFamily="2" charset="0"/>
                <a:ea typeface="Calibri" panose="020F0502020204030204" pitchFamily="34" charset="0"/>
                <a:cs typeface="Times New Roman" panose="02020603050405020304" pitchFamily="18" charset="0"/>
              </a:rPr>
              <a:t>gian</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x→y</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800"/>
              </a:spcAft>
              <a:buFont typeface="Wingdings" panose="05000000000000000000" pitchFamily="2" charset="2"/>
              <a:buChar char="v"/>
            </a:pPr>
            <a:r>
              <a:rPr lang="en-US" sz="1050" b="1" dirty="0">
                <a:effectLst/>
                <a:latin typeface="Nunito" pitchFamily="2" charset="0"/>
                <a:ea typeface="Calibri" panose="020F0502020204030204" pitchFamily="34" charset="0"/>
                <a:cs typeface="Times New Roman" panose="02020603050405020304" pitchFamily="18" charset="0"/>
              </a:rPr>
              <a:t>Thêm </a:t>
            </a:r>
            <a:r>
              <a:rPr lang="en-US" sz="1050" b="1" dirty="0" err="1">
                <a:effectLst/>
                <a:latin typeface="Nunito" pitchFamily="2" charset="0"/>
                <a:ea typeface="Calibri" panose="020F0502020204030204" pitchFamily="34" charset="0"/>
                <a:cs typeface="Times New Roman" panose="02020603050405020304" pitchFamily="18" charset="0"/>
              </a:rPr>
              <a:t>nhân</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viên</a:t>
            </a:r>
            <a:r>
              <a:rPr lang="en-US" sz="1050" b="1" dirty="0">
                <a:effectLst/>
                <a:latin typeface="Nunito" pitchFamily="2" charset="0"/>
                <a:ea typeface="Calibri" panose="020F0502020204030204" pitchFamily="34" charset="0"/>
                <a:cs typeface="Times New Roman" panose="02020603050405020304" pitchFamily="18" charset="0"/>
              </a:rPr>
              <a:t> mới</a:t>
            </a:r>
          </a:p>
        </p:txBody>
      </p:sp>
    </p:spTree>
    <p:extLst>
      <p:ext uri="{BB962C8B-B14F-4D97-AF65-F5344CB8AC3E}">
        <p14:creationId xmlns:p14="http://schemas.microsoft.com/office/powerpoint/2010/main" val="142400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a:spLocks noGrp="1"/>
          </p:cNvSpPr>
          <p:nvPr>
            <p:ph type="subTitle" idx="2"/>
          </p:nvPr>
        </p:nvSpPr>
        <p:spPr>
          <a:xfrm>
            <a:off x="1609689" y="1107293"/>
            <a:ext cx="3468956" cy="3392362"/>
          </a:xfrm>
          <a:prstGeom prst="rect">
            <a:avLst/>
          </a:prstGeom>
        </p:spPr>
        <p:txBody>
          <a:bodyPr spcFirstLastPara="1" wrap="square" lIns="91425" tIns="91425" rIns="91425" bIns="91425" anchor="t" anchorCtr="0">
            <a:noAutofit/>
          </a:bodyPr>
          <a:lstStyle/>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số lần khách hàng đến thuê phòng khách </a:t>
            </a:r>
            <a:r>
              <a:rPr lang="en-US" sz="1050" b="1" dirty="0" err="1">
                <a:effectLst/>
                <a:latin typeface="Nunito" pitchFamily="2" charset="0"/>
                <a:ea typeface="Calibri" panose="020F0502020204030204" pitchFamily="34" charset="0"/>
                <a:cs typeface="Times New Roman" panose="02020603050405020304" pitchFamily="18" charset="0"/>
              </a:rPr>
              <a:t>sạn</a:t>
            </a:r>
            <a:endParaRPr lang="en-US" sz="1050" b="1"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All time</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Trong năm {năm}/tháng {tháng} </a:t>
            </a:r>
            <a:r>
              <a:rPr lang="en-US" sz="1050" dirty="0" err="1">
                <a:effectLst/>
                <a:latin typeface="Nunito" pitchFamily="2" charset="0"/>
                <a:ea typeface="Calibri" panose="020F0502020204030204" pitchFamily="34" charset="0"/>
                <a:cs typeface="Times New Roman" panose="02020603050405020304" pitchFamily="18" charset="0"/>
              </a:rPr>
              <a:t>hoặc</a:t>
            </a:r>
            <a:r>
              <a:rPr lang="en-US" sz="1050" dirty="0">
                <a:effectLst/>
                <a:latin typeface="Nunito" pitchFamily="2" charset="0"/>
                <a:ea typeface="Calibri" panose="020F0502020204030204" pitchFamily="34" charset="0"/>
                <a:cs typeface="Times New Roman" panose="02020603050405020304" pitchFamily="18" charset="0"/>
              </a:rPr>
              <a:t> trong </a:t>
            </a:r>
            <a:r>
              <a:rPr lang="en-US" sz="1050" dirty="0" err="1">
                <a:effectLst/>
                <a:latin typeface="Nunito" pitchFamily="2" charset="0"/>
                <a:ea typeface="Calibri" panose="020F0502020204030204" pitchFamily="34" charset="0"/>
                <a:cs typeface="Times New Roman" panose="02020603050405020304" pitchFamily="18" charset="0"/>
              </a:rPr>
              <a:t>khoảng</a:t>
            </a:r>
            <a:r>
              <a:rPr lang="en-US" sz="1050" dirty="0">
                <a:effectLst/>
                <a:latin typeface="Nunito" pitchFamily="2" charset="0"/>
                <a:ea typeface="Calibri" panose="020F0502020204030204" pitchFamily="34" charset="0"/>
                <a:cs typeface="Times New Roman" panose="02020603050405020304" pitchFamily="18" charset="0"/>
              </a:rPr>
              <a:t> thời </a:t>
            </a:r>
            <a:r>
              <a:rPr lang="en-US" sz="1050" dirty="0" err="1">
                <a:effectLst/>
                <a:latin typeface="Nunito" pitchFamily="2" charset="0"/>
                <a:ea typeface="Calibri" panose="020F0502020204030204" pitchFamily="34" charset="0"/>
                <a:cs typeface="Times New Roman" panose="02020603050405020304" pitchFamily="18" charset="0"/>
              </a:rPr>
              <a:t>gian</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x→y</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Khách có </a:t>
            </a:r>
            <a:r>
              <a:rPr lang="en-US" sz="1050" dirty="0" err="1">
                <a:effectLst/>
                <a:latin typeface="Nunito" pitchFamily="2" charset="0"/>
                <a:ea typeface="Calibri" panose="020F0502020204030204" pitchFamily="34" charset="0"/>
                <a:cs typeface="Times New Roman" panose="02020603050405020304" pitchFamily="18" charset="0"/>
              </a:rPr>
              <a:t>thẻ</a:t>
            </a:r>
            <a:r>
              <a:rPr lang="en-US" sz="1050" dirty="0">
                <a:effectLst/>
                <a:latin typeface="Nunito" pitchFamily="2" charset="0"/>
                <a:ea typeface="Calibri" panose="020F0502020204030204" pitchFamily="34" charset="0"/>
                <a:cs typeface="Times New Roman" panose="02020603050405020304" pitchFamily="18" charset="0"/>
              </a:rPr>
              <a:t> voucher</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số lần khách hàng thuê phòng sử </a:t>
            </a:r>
            <a:r>
              <a:rPr lang="en-US" sz="1050" b="1" dirty="0" err="1">
                <a:effectLst/>
                <a:latin typeface="Nunito" pitchFamily="2" charset="0"/>
                <a:ea typeface="Calibri" panose="020F0502020204030204" pitchFamily="34" charset="0"/>
                <a:cs typeface="Times New Roman" panose="02020603050405020304" pitchFamily="18" charset="0"/>
              </a:rPr>
              <a:t>dụng</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dịch</a:t>
            </a:r>
            <a:r>
              <a:rPr lang="en-US" sz="1050" b="1" dirty="0">
                <a:effectLst/>
                <a:latin typeface="Nunito" pitchFamily="2" charset="0"/>
                <a:ea typeface="Calibri" panose="020F0502020204030204" pitchFamily="34" charset="0"/>
                <a:cs typeface="Times New Roman" panose="02020603050405020304" pitchFamily="18" charset="0"/>
              </a:rPr>
              <a:t> vụ khách </a:t>
            </a:r>
            <a:r>
              <a:rPr lang="en-US" sz="1050" b="1" dirty="0" err="1">
                <a:effectLst/>
                <a:latin typeface="Nunito" pitchFamily="2" charset="0"/>
                <a:ea typeface="Calibri" panose="020F0502020204030204" pitchFamily="34" charset="0"/>
                <a:cs typeface="Times New Roman" panose="02020603050405020304" pitchFamily="18" charset="0"/>
              </a:rPr>
              <a:t>sạn</a:t>
            </a:r>
            <a:r>
              <a:rPr lang="en-US" sz="1050" b="1" dirty="0">
                <a:effectLst/>
                <a:latin typeface="Nunito" pitchFamily="2" charset="0"/>
                <a:ea typeface="Calibri" panose="020F0502020204030204" pitchFamily="34" charset="0"/>
                <a:cs typeface="Times New Roman" panose="02020603050405020304" pitchFamily="18" charset="0"/>
              </a:rPr>
              <a:t> (từ CT thuê)</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khách hàng có số lần thuê phòng </a:t>
            </a:r>
            <a:r>
              <a:rPr lang="en-US" sz="1050" b="1" dirty="0" err="1">
                <a:effectLst/>
                <a:latin typeface="Nunito" pitchFamily="2" charset="0"/>
                <a:ea typeface="Calibri" panose="020F0502020204030204" pitchFamily="34" charset="0"/>
                <a:cs typeface="Times New Roman" panose="02020603050405020304" pitchFamily="18" charset="0"/>
              </a:rPr>
              <a:t>cao</a:t>
            </a:r>
            <a:r>
              <a:rPr lang="en-US" sz="1050" b="1" dirty="0">
                <a:effectLst/>
                <a:latin typeface="Nunito" pitchFamily="2" charset="0"/>
                <a:ea typeface="Calibri" panose="020F0502020204030204" pitchFamily="34" charset="0"/>
                <a:cs typeface="Times New Roman" panose="02020603050405020304" pitchFamily="18" charset="0"/>
              </a:rPr>
              <a:t> nhất/</a:t>
            </a:r>
            <a:r>
              <a:rPr lang="en-US" sz="1050" b="1" dirty="0" err="1">
                <a:effectLst/>
                <a:latin typeface="Nunito" pitchFamily="2" charset="0"/>
                <a:ea typeface="Calibri" panose="020F0502020204030204" pitchFamily="34" charset="0"/>
                <a:cs typeface="Times New Roman" panose="02020603050405020304" pitchFamily="18" charset="0"/>
              </a:rPr>
              <a:t>thấp</a:t>
            </a:r>
            <a:r>
              <a:rPr lang="en-US" sz="1050" b="1" dirty="0">
                <a:effectLst/>
                <a:latin typeface="Nunito" pitchFamily="2" charset="0"/>
                <a:ea typeface="Calibri" panose="020F0502020204030204" pitchFamily="34" charset="0"/>
                <a:cs typeface="Times New Roman" panose="02020603050405020304" pitchFamily="18" charset="0"/>
              </a:rPr>
              <a:t> nhất:</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All time</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Trong tháng {tháng}</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Trong </a:t>
            </a:r>
            <a:r>
              <a:rPr lang="en-US" sz="1050" dirty="0" err="1">
                <a:effectLst/>
                <a:latin typeface="Nunito" pitchFamily="2" charset="0"/>
                <a:ea typeface="Calibri" panose="020F0502020204030204" pitchFamily="34" charset="0"/>
                <a:cs typeface="Times New Roman" panose="02020603050405020304" pitchFamily="18" charset="0"/>
              </a:rPr>
              <a:t>khoảng</a:t>
            </a:r>
            <a:r>
              <a:rPr lang="en-US" sz="1050" dirty="0">
                <a:effectLst/>
                <a:latin typeface="Nunito" pitchFamily="2" charset="0"/>
                <a:ea typeface="Calibri" panose="020F0502020204030204" pitchFamily="34" charset="0"/>
                <a:cs typeface="Times New Roman" panose="02020603050405020304" pitchFamily="18" charset="0"/>
              </a:rPr>
              <a:t> thời </a:t>
            </a:r>
            <a:r>
              <a:rPr lang="en-US" sz="1050" dirty="0" err="1">
                <a:effectLst/>
                <a:latin typeface="Nunito" pitchFamily="2" charset="0"/>
                <a:ea typeface="Calibri" panose="020F0502020204030204" pitchFamily="34" charset="0"/>
                <a:cs typeface="Times New Roman" panose="02020603050405020304" pitchFamily="18" charset="0"/>
              </a:rPr>
              <a:t>gian</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x→y</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số </a:t>
            </a:r>
            <a:r>
              <a:rPr lang="en-US" sz="1050" b="1" dirty="0" err="1">
                <a:effectLst/>
                <a:latin typeface="Nunito" pitchFamily="2" charset="0"/>
                <a:ea typeface="Calibri" panose="020F0502020204030204" pitchFamily="34" charset="0"/>
                <a:cs typeface="Times New Roman" panose="02020603050405020304" pitchFamily="18" charset="0"/>
              </a:rPr>
              <a:t>thẻ</a:t>
            </a:r>
            <a:r>
              <a:rPr lang="en-US" sz="1050" b="1" dirty="0">
                <a:effectLst/>
                <a:latin typeface="Nunito" pitchFamily="2" charset="0"/>
                <a:ea typeface="Calibri" panose="020F0502020204030204" pitchFamily="34" charset="0"/>
                <a:cs typeface="Times New Roman" panose="02020603050405020304" pitchFamily="18" charset="0"/>
              </a:rPr>
              <a:t> thành </a:t>
            </a:r>
            <a:r>
              <a:rPr lang="en-US" sz="1050" b="1" dirty="0" err="1">
                <a:effectLst/>
                <a:latin typeface="Nunito" pitchFamily="2" charset="0"/>
                <a:ea typeface="Calibri" panose="020F0502020204030204" pitchFamily="34" charset="0"/>
                <a:cs typeface="Times New Roman" panose="02020603050405020304" pitchFamily="18" charset="0"/>
              </a:rPr>
              <a:t>viên</a:t>
            </a:r>
            <a:r>
              <a:rPr lang="en-US" sz="1050" b="1" dirty="0">
                <a:effectLst/>
                <a:latin typeface="Nunito" pitchFamily="2" charset="0"/>
                <a:ea typeface="Calibri" panose="020F0502020204030204" pitchFamily="34" charset="0"/>
                <a:cs typeface="Times New Roman" panose="02020603050405020304" pitchFamily="18" charset="0"/>
              </a:rPr>
              <a:t>/voucher</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số </a:t>
            </a:r>
            <a:r>
              <a:rPr lang="en-US" sz="1050" b="1" dirty="0" err="1">
                <a:effectLst/>
                <a:latin typeface="Nunito" pitchFamily="2" charset="0"/>
                <a:ea typeface="Calibri" panose="020F0502020204030204" pitchFamily="34" charset="0"/>
                <a:cs typeface="Times New Roman" panose="02020603050405020304" pitchFamily="18" charset="0"/>
              </a:rPr>
              <a:t>biên</a:t>
            </a:r>
            <a:r>
              <a:rPr lang="en-US" sz="1050" b="1" dirty="0">
                <a:effectLst/>
                <a:latin typeface="Nunito" pitchFamily="2" charset="0"/>
                <a:ea typeface="Calibri" panose="020F0502020204030204" pitchFamily="34" charset="0"/>
                <a:cs typeface="Times New Roman" panose="02020603050405020304" pitchFamily="18" charset="0"/>
              </a:rPr>
              <a:t> bản vi </a:t>
            </a:r>
            <a:r>
              <a:rPr lang="en-US" sz="1050" b="1" dirty="0" err="1">
                <a:effectLst/>
                <a:latin typeface="Nunito" pitchFamily="2" charset="0"/>
                <a:ea typeface="Calibri" panose="020F0502020204030204" pitchFamily="34" charset="0"/>
                <a:cs typeface="Times New Roman" panose="02020603050405020304" pitchFamily="18" charset="0"/>
              </a:rPr>
              <a:t>phạm</a:t>
            </a:r>
            <a:endParaRPr lang="en-US" sz="1050" b="1"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số </a:t>
            </a:r>
            <a:r>
              <a:rPr lang="en-US" sz="1050" b="1" dirty="0" err="1">
                <a:effectLst/>
                <a:latin typeface="Nunito" pitchFamily="2" charset="0"/>
                <a:ea typeface="Calibri" panose="020F0502020204030204" pitchFamily="34" charset="0"/>
                <a:cs typeface="Times New Roman" panose="02020603050405020304" pitchFamily="18" charset="0"/>
              </a:rPr>
              <a:t>biên</a:t>
            </a:r>
            <a:r>
              <a:rPr lang="en-US" sz="1050" b="1" dirty="0">
                <a:effectLst/>
                <a:latin typeface="Nunito" pitchFamily="2" charset="0"/>
                <a:ea typeface="Calibri" panose="020F0502020204030204" pitchFamily="34" charset="0"/>
                <a:cs typeface="Times New Roman" panose="02020603050405020304" pitchFamily="18" charset="0"/>
              </a:rPr>
              <a:t> bản vi </a:t>
            </a:r>
            <a:r>
              <a:rPr lang="en-US" sz="1050" b="1" dirty="0" err="1">
                <a:effectLst/>
                <a:latin typeface="Nunito" pitchFamily="2" charset="0"/>
                <a:ea typeface="Calibri" panose="020F0502020204030204" pitchFamily="34" charset="0"/>
                <a:cs typeface="Times New Roman" panose="02020603050405020304" pitchFamily="18" charset="0"/>
              </a:rPr>
              <a:t>phạm</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thoả</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mãn</a:t>
            </a:r>
            <a:r>
              <a:rPr lang="en-US" sz="1050" b="1"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chứa</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thuê {</a:t>
            </a:r>
            <a:r>
              <a:rPr lang="en-US" sz="1050" dirty="0" err="1">
                <a:effectLst/>
                <a:latin typeface="Nunito" pitchFamily="2" charset="0"/>
                <a:ea typeface="Calibri" panose="020F0502020204030204" pitchFamily="34" charset="0"/>
                <a:cs typeface="Times New Roman" panose="02020603050405020304" pitchFamily="18" charset="0"/>
              </a:rPr>
              <a:t>mã</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thuê}</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Có </a:t>
            </a:r>
            <a:r>
              <a:rPr lang="en-US" sz="1050" dirty="0" err="1">
                <a:effectLst/>
                <a:latin typeface="Nunito" pitchFamily="2" charset="0"/>
                <a:ea typeface="Calibri" panose="020F0502020204030204" pitchFamily="34" charset="0"/>
                <a:cs typeface="Times New Roman" panose="02020603050405020304" pitchFamily="18" charset="0"/>
              </a:rPr>
              <a:t>chứa</a:t>
            </a:r>
            <a:r>
              <a:rPr lang="en-US" sz="1050" dirty="0">
                <a:effectLst/>
                <a:latin typeface="Nunito" pitchFamily="2" charset="0"/>
                <a:ea typeface="Calibri" panose="020F0502020204030204" pitchFamily="34" charset="0"/>
                <a:cs typeface="Times New Roman" panose="02020603050405020304" pitchFamily="18" charset="0"/>
              </a:rPr>
              <a:t> tên vi </a:t>
            </a:r>
            <a:r>
              <a:rPr lang="en-US" sz="1050" dirty="0" err="1">
                <a:effectLst/>
                <a:latin typeface="Nunito" pitchFamily="2" charset="0"/>
                <a:ea typeface="Calibri" panose="020F0502020204030204" pitchFamily="34" charset="0"/>
                <a:cs typeface="Times New Roman" panose="02020603050405020304" pitchFamily="18" charset="0"/>
              </a:rPr>
              <a:t>phạm</a:t>
            </a:r>
            <a:r>
              <a:rPr lang="en-US" sz="1050" dirty="0">
                <a:effectLst/>
                <a:latin typeface="Nunito" pitchFamily="2" charset="0"/>
                <a:ea typeface="Calibri" panose="020F0502020204030204" pitchFamily="34" charset="0"/>
                <a:cs typeface="Times New Roman" panose="02020603050405020304" pitchFamily="18" charset="0"/>
              </a:rPr>
              <a:t> {tên vi </a:t>
            </a:r>
            <a:r>
              <a:rPr lang="en-US" sz="1050" dirty="0" err="1">
                <a:effectLst/>
                <a:latin typeface="Nunito" pitchFamily="2" charset="0"/>
                <a:ea typeface="Calibri" panose="020F0502020204030204" pitchFamily="34" charset="0"/>
                <a:cs typeface="Times New Roman" panose="02020603050405020304" pitchFamily="18" charset="0"/>
              </a:rPr>
              <a:t>phạm</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Trong tháng {tháng} </a:t>
            </a:r>
            <a:r>
              <a:rPr lang="en-US" sz="1050" dirty="0" err="1">
                <a:effectLst/>
                <a:latin typeface="Nunito" pitchFamily="2" charset="0"/>
                <a:ea typeface="Calibri" panose="020F0502020204030204" pitchFamily="34" charset="0"/>
                <a:cs typeface="Times New Roman" panose="02020603050405020304" pitchFamily="18" charset="0"/>
              </a:rPr>
              <a:t>hoặc</a:t>
            </a:r>
            <a:r>
              <a:rPr lang="en-US" sz="1050" dirty="0">
                <a:effectLst/>
                <a:latin typeface="Nunito" pitchFamily="2" charset="0"/>
                <a:ea typeface="Calibri" panose="020F0502020204030204" pitchFamily="34" charset="0"/>
                <a:cs typeface="Times New Roman" panose="02020603050405020304" pitchFamily="18" charset="0"/>
              </a:rPr>
              <a:t> trong </a:t>
            </a:r>
            <a:r>
              <a:rPr lang="en-US" sz="1050" dirty="0" err="1">
                <a:effectLst/>
                <a:latin typeface="Nunito" pitchFamily="2" charset="0"/>
                <a:ea typeface="Calibri" panose="020F0502020204030204" pitchFamily="34" charset="0"/>
                <a:cs typeface="Times New Roman" panose="02020603050405020304" pitchFamily="18" charset="0"/>
              </a:rPr>
              <a:t>khoảng</a:t>
            </a:r>
            <a:r>
              <a:rPr lang="en-US" sz="1050" dirty="0">
                <a:effectLst/>
                <a:latin typeface="Nunito" pitchFamily="2" charset="0"/>
                <a:ea typeface="Calibri" panose="020F0502020204030204" pitchFamily="34" charset="0"/>
                <a:cs typeface="Times New Roman" panose="02020603050405020304" pitchFamily="18" charset="0"/>
              </a:rPr>
              <a:t> thời </a:t>
            </a:r>
            <a:r>
              <a:rPr lang="en-US" sz="1050" dirty="0" err="1">
                <a:effectLst/>
                <a:latin typeface="Nunito" pitchFamily="2" charset="0"/>
                <a:ea typeface="Calibri" panose="020F0502020204030204" pitchFamily="34" charset="0"/>
                <a:cs typeface="Times New Roman" panose="02020603050405020304" pitchFamily="18" charset="0"/>
              </a:rPr>
              <a:t>gian</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x→y</a:t>
            </a:r>
            <a:r>
              <a:rPr lang="en-US" sz="1050" dirty="0">
                <a:effectLst/>
                <a:latin typeface="Nunito" pitchFamily="2" charset="0"/>
                <a:ea typeface="Calibri" panose="020F0502020204030204" pitchFamily="34" charset="0"/>
                <a:cs typeface="Times New Roman" panose="02020603050405020304" pitchFamily="18" charset="0"/>
              </a:rPr>
              <a:t>}</a:t>
            </a:r>
          </a:p>
          <a:p>
            <a:pPr marL="0" marR="0" lvl="0" indent="0">
              <a:lnSpc>
                <a:spcPct val="120000"/>
              </a:lnSpc>
              <a:spcBef>
                <a:spcPts val="0"/>
              </a:spcBef>
              <a:spcAft>
                <a:spcPts val="0"/>
              </a:spcAft>
            </a:pPr>
            <a:endParaRPr lang="en-US" sz="1050" dirty="0">
              <a:effectLst/>
              <a:latin typeface="Nunito" pitchFamily="2" charset="0"/>
              <a:ea typeface="Calibri" panose="020F0502020204030204" pitchFamily="34" charset="0"/>
              <a:cs typeface="Times New Roman" panose="02020603050405020304" pitchFamily="18" charset="0"/>
            </a:endParaRPr>
          </a:p>
        </p:txBody>
      </p:sp>
      <p:sp>
        <p:nvSpPr>
          <p:cNvPr id="273" name="Google Shape;273;p36"/>
          <p:cNvSpPr txBox="1">
            <a:spLocks noGrp="1"/>
          </p:cNvSpPr>
          <p:nvPr>
            <p:ph type="title"/>
          </p:nvPr>
        </p:nvSpPr>
        <p:spPr>
          <a:xfrm>
            <a:off x="1162496" y="4484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4. Báo cáo thống kê</a:t>
            </a:r>
            <a:endParaRPr sz="2000" dirty="0"/>
          </a:p>
        </p:txBody>
      </p:sp>
      <p:grpSp>
        <p:nvGrpSpPr>
          <p:cNvPr id="284" name="Google Shape;284;p36"/>
          <p:cNvGrpSpPr/>
          <p:nvPr/>
        </p:nvGrpSpPr>
        <p:grpSpPr>
          <a:xfrm>
            <a:off x="837746" y="1256357"/>
            <a:ext cx="649500" cy="649500"/>
            <a:chOff x="1901238" y="3958744"/>
            <a:chExt cx="649500" cy="649500"/>
          </a:xfrm>
        </p:grpSpPr>
        <p:sp>
          <p:nvSpPr>
            <p:cNvPr id="285" name="Google Shape;285;p36"/>
            <p:cNvSpPr/>
            <p:nvPr/>
          </p:nvSpPr>
          <p:spPr>
            <a:xfrm>
              <a:off x="1901238" y="395874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2023681" y="4060977"/>
              <a:ext cx="404614" cy="445033"/>
            </a:xfrm>
            <a:custGeom>
              <a:avLst/>
              <a:gdLst/>
              <a:ahLst/>
              <a:cxnLst/>
              <a:rect l="l" t="t" r="r" b="b"/>
              <a:pathLst>
                <a:path w="14385" h="15822" extrusionOk="0">
                  <a:moveTo>
                    <a:pt x="9006" y="4395"/>
                  </a:moveTo>
                  <a:cubicBezTo>
                    <a:pt x="9103" y="4513"/>
                    <a:pt x="9195" y="4622"/>
                    <a:pt x="9289" y="4735"/>
                  </a:cubicBezTo>
                  <a:cubicBezTo>
                    <a:pt x="9156" y="4848"/>
                    <a:pt x="9033" y="4955"/>
                    <a:pt x="8908" y="5060"/>
                  </a:cubicBezTo>
                  <a:cubicBezTo>
                    <a:pt x="8775" y="5172"/>
                    <a:pt x="8641" y="5281"/>
                    <a:pt x="8505" y="5391"/>
                  </a:cubicBezTo>
                  <a:cubicBezTo>
                    <a:pt x="8488" y="5405"/>
                    <a:pt x="8467" y="5421"/>
                    <a:pt x="8447" y="5421"/>
                  </a:cubicBezTo>
                  <a:cubicBezTo>
                    <a:pt x="8233" y="5422"/>
                    <a:pt x="8021" y="5422"/>
                    <a:pt x="7782" y="5422"/>
                  </a:cubicBezTo>
                  <a:cubicBezTo>
                    <a:pt x="8201" y="5071"/>
                    <a:pt x="8602" y="4735"/>
                    <a:pt x="9006" y="4395"/>
                  </a:cubicBezTo>
                  <a:close/>
                  <a:moveTo>
                    <a:pt x="5612" y="5001"/>
                  </a:moveTo>
                  <a:cubicBezTo>
                    <a:pt x="5463" y="5001"/>
                    <a:pt x="5374" y="5088"/>
                    <a:pt x="5374" y="5237"/>
                  </a:cubicBezTo>
                  <a:cubicBezTo>
                    <a:pt x="5374" y="5380"/>
                    <a:pt x="5470" y="5476"/>
                    <a:pt x="5613" y="5478"/>
                  </a:cubicBezTo>
                  <a:cubicBezTo>
                    <a:pt x="5730" y="5478"/>
                    <a:pt x="5863" y="5377"/>
                    <a:pt x="5852" y="5237"/>
                  </a:cubicBezTo>
                  <a:cubicBezTo>
                    <a:pt x="5845" y="5094"/>
                    <a:pt x="5757" y="5001"/>
                    <a:pt x="5612" y="5001"/>
                  </a:cubicBezTo>
                  <a:close/>
                  <a:moveTo>
                    <a:pt x="4739" y="5281"/>
                  </a:moveTo>
                  <a:cubicBezTo>
                    <a:pt x="4586" y="5281"/>
                    <a:pt x="4493" y="5374"/>
                    <a:pt x="4493" y="5527"/>
                  </a:cubicBezTo>
                  <a:cubicBezTo>
                    <a:pt x="4493" y="5669"/>
                    <a:pt x="4592" y="5759"/>
                    <a:pt x="4747" y="5759"/>
                  </a:cubicBezTo>
                  <a:cubicBezTo>
                    <a:pt x="4883" y="5759"/>
                    <a:pt x="4969" y="5669"/>
                    <a:pt x="4969" y="5526"/>
                  </a:cubicBezTo>
                  <a:cubicBezTo>
                    <a:pt x="4968" y="5383"/>
                    <a:pt x="4876" y="5284"/>
                    <a:pt x="4743" y="5281"/>
                  </a:cubicBezTo>
                  <a:cubicBezTo>
                    <a:pt x="4742" y="5281"/>
                    <a:pt x="4741" y="5281"/>
                    <a:pt x="4739" y="5281"/>
                  </a:cubicBezTo>
                  <a:close/>
                  <a:moveTo>
                    <a:pt x="5456" y="5916"/>
                  </a:moveTo>
                  <a:cubicBezTo>
                    <a:pt x="5313" y="5916"/>
                    <a:pt x="5216" y="6026"/>
                    <a:pt x="5217" y="6161"/>
                  </a:cubicBezTo>
                  <a:cubicBezTo>
                    <a:pt x="5217" y="6276"/>
                    <a:pt x="5316" y="6397"/>
                    <a:pt x="5446" y="6397"/>
                  </a:cubicBezTo>
                  <a:cubicBezTo>
                    <a:pt x="5449" y="6397"/>
                    <a:pt x="5452" y="6397"/>
                    <a:pt x="5455" y="6397"/>
                  </a:cubicBezTo>
                  <a:cubicBezTo>
                    <a:pt x="5599" y="6390"/>
                    <a:pt x="5695" y="6302"/>
                    <a:pt x="5695" y="6161"/>
                  </a:cubicBezTo>
                  <a:cubicBezTo>
                    <a:pt x="5695" y="6008"/>
                    <a:pt x="5612" y="5923"/>
                    <a:pt x="5472" y="5916"/>
                  </a:cubicBezTo>
                  <a:cubicBezTo>
                    <a:pt x="5466" y="5916"/>
                    <a:pt x="5461" y="5916"/>
                    <a:pt x="5456" y="5916"/>
                  </a:cubicBezTo>
                  <a:close/>
                  <a:moveTo>
                    <a:pt x="7553" y="5902"/>
                  </a:moveTo>
                  <a:cubicBezTo>
                    <a:pt x="7663" y="5902"/>
                    <a:pt x="7776" y="5902"/>
                    <a:pt x="7897" y="5902"/>
                  </a:cubicBezTo>
                  <a:cubicBezTo>
                    <a:pt x="7741" y="6035"/>
                    <a:pt x="7606" y="6151"/>
                    <a:pt x="7472" y="6267"/>
                  </a:cubicBezTo>
                  <a:cubicBezTo>
                    <a:pt x="7339" y="6377"/>
                    <a:pt x="7205" y="6488"/>
                    <a:pt x="7070" y="6599"/>
                  </a:cubicBezTo>
                  <a:cubicBezTo>
                    <a:pt x="6992" y="6665"/>
                    <a:pt x="6917" y="6734"/>
                    <a:pt x="6837" y="6795"/>
                  </a:cubicBezTo>
                  <a:cubicBezTo>
                    <a:pt x="6812" y="6814"/>
                    <a:pt x="6775" y="6823"/>
                    <a:pt x="6735" y="6823"/>
                  </a:cubicBezTo>
                  <a:cubicBezTo>
                    <a:pt x="6667" y="6823"/>
                    <a:pt x="6592" y="6798"/>
                    <a:pt x="6557" y="6755"/>
                  </a:cubicBezTo>
                  <a:cubicBezTo>
                    <a:pt x="6473" y="6653"/>
                    <a:pt x="6475" y="6546"/>
                    <a:pt x="6551" y="6468"/>
                  </a:cubicBezTo>
                  <a:cubicBezTo>
                    <a:pt x="6650" y="6369"/>
                    <a:pt x="6758" y="6281"/>
                    <a:pt x="6864" y="6191"/>
                  </a:cubicBezTo>
                  <a:cubicBezTo>
                    <a:pt x="6963" y="6106"/>
                    <a:pt x="7063" y="6022"/>
                    <a:pt x="7165" y="5942"/>
                  </a:cubicBezTo>
                  <a:cubicBezTo>
                    <a:pt x="7183" y="5925"/>
                    <a:pt x="7208" y="5903"/>
                    <a:pt x="7230" y="5903"/>
                  </a:cubicBezTo>
                  <a:cubicBezTo>
                    <a:pt x="7337" y="5902"/>
                    <a:pt x="7443" y="5902"/>
                    <a:pt x="7553" y="5902"/>
                  </a:cubicBezTo>
                  <a:close/>
                  <a:moveTo>
                    <a:pt x="9256" y="6834"/>
                  </a:moveTo>
                  <a:cubicBezTo>
                    <a:pt x="9463" y="6834"/>
                    <a:pt x="9634" y="7020"/>
                    <a:pt x="9630" y="7212"/>
                  </a:cubicBezTo>
                  <a:cubicBezTo>
                    <a:pt x="9627" y="7396"/>
                    <a:pt x="9472" y="7579"/>
                    <a:pt x="9272" y="7579"/>
                  </a:cubicBezTo>
                  <a:cubicBezTo>
                    <a:pt x="9264" y="7579"/>
                    <a:pt x="9256" y="7579"/>
                    <a:pt x="9248" y="7578"/>
                  </a:cubicBezTo>
                  <a:cubicBezTo>
                    <a:pt x="9244" y="7579"/>
                    <a:pt x="9241" y="7579"/>
                    <a:pt x="9238" y="7579"/>
                  </a:cubicBezTo>
                  <a:cubicBezTo>
                    <a:pt x="9024" y="7579"/>
                    <a:pt x="8873" y="7397"/>
                    <a:pt x="8877" y="7204"/>
                  </a:cubicBezTo>
                  <a:cubicBezTo>
                    <a:pt x="8880" y="7003"/>
                    <a:pt x="9040" y="6836"/>
                    <a:pt x="9256" y="6834"/>
                  </a:cubicBezTo>
                  <a:close/>
                  <a:moveTo>
                    <a:pt x="9252" y="6348"/>
                  </a:moveTo>
                  <a:cubicBezTo>
                    <a:pt x="8781" y="6348"/>
                    <a:pt x="8414" y="6701"/>
                    <a:pt x="8396" y="7168"/>
                  </a:cubicBezTo>
                  <a:cubicBezTo>
                    <a:pt x="8375" y="7712"/>
                    <a:pt x="8792" y="8068"/>
                    <a:pt x="9241" y="8068"/>
                  </a:cubicBezTo>
                  <a:cubicBezTo>
                    <a:pt x="9243" y="8068"/>
                    <a:pt x="9244" y="8068"/>
                    <a:pt x="9246" y="8068"/>
                  </a:cubicBezTo>
                  <a:cubicBezTo>
                    <a:pt x="9730" y="8067"/>
                    <a:pt x="10109" y="7707"/>
                    <a:pt x="10109" y="7208"/>
                  </a:cubicBezTo>
                  <a:cubicBezTo>
                    <a:pt x="10111" y="6713"/>
                    <a:pt x="9733" y="6348"/>
                    <a:pt x="9255" y="6348"/>
                  </a:cubicBezTo>
                  <a:cubicBezTo>
                    <a:pt x="9254" y="6348"/>
                    <a:pt x="9253" y="6348"/>
                    <a:pt x="9252" y="6348"/>
                  </a:cubicBezTo>
                  <a:close/>
                  <a:moveTo>
                    <a:pt x="4231" y="7716"/>
                  </a:moveTo>
                  <a:cubicBezTo>
                    <a:pt x="4283" y="7716"/>
                    <a:pt x="4345" y="7742"/>
                    <a:pt x="4372" y="7781"/>
                  </a:cubicBezTo>
                  <a:cubicBezTo>
                    <a:pt x="4419" y="7849"/>
                    <a:pt x="4409" y="7929"/>
                    <a:pt x="4347" y="7980"/>
                  </a:cubicBezTo>
                  <a:cubicBezTo>
                    <a:pt x="4302" y="8018"/>
                    <a:pt x="4253" y="8058"/>
                    <a:pt x="4205" y="8099"/>
                  </a:cubicBezTo>
                  <a:cubicBezTo>
                    <a:pt x="4174" y="8043"/>
                    <a:pt x="4142" y="7986"/>
                    <a:pt x="4112" y="7927"/>
                  </a:cubicBezTo>
                  <a:cubicBezTo>
                    <a:pt x="4082" y="7870"/>
                    <a:pt x="4123" y="7755"/>
                    <a:pt x="4180" y="7727"/>
                  </a:cubicBezTo>
                  <a:cubicBezTo>
                    <a:pt x="4194" y="7719"/>
                    <a:pt x="4212" y="7716"/>
                    <a:pt x="4231" y="7716"/>
                  </a:cubicBezTo>
                  <a:close/>
                  <a:moveTo>
                    <a:pt x="4253" y="7232"/>
                  </a:moveTo>
                  <a:cubicBezTo>
                    <a:pt x="4202" y="7232"/>
                    <a:pt x="4150" y="7238"/>
                    <a:pt x="4098" y="7250"/>
                  </a:cubicBezTo>
                  <a:cubicBezTo>
                    <a:pt x="3758" y="7329"/>
                    <a:pt x="3538" y="7663"/>
                    <a:pt x="3644" y="8028"/>
                  </a:cubicBezTo>
                  <a:cubicBezTo>
                    <a:pt x="3680" y="8156"/>
                    <a:pt x="3746" y="8276"/>
                    <a:pt x="3791" y="8403"/>
                  </a:cubicBezTo>
                  <a:cubicBezTo>
                    <a:pt x="3842" y="8553"/>
                    <a:pt x="3976" y="8676"/>
                    <a:pt x="4135" y="8676"/>
                  </a:cubicBezTo>
                  <a:cubicBezTo>
                    <a:pt x="4149" y="8676"/>
                    <a:pt x="4163" y="8675"/>
                    <a:pt x="4177" y="8674"/>
                  </a:cubicBezTo>
                  <a:cubicBezTo>
                    <a:pt x="4190" y="8675"/>
                    <a:pt x="4202" y="8675"/>
                    <a:pt x="4215" y="8675"/>
                  </a:cubicBezTo>
                  <a:cubicBezTo>
                    <a:pt x="4330" y="8675"/>
                    <a:pt x="4421" y="8622"/>
                    <a:pt x="4494" y="8524"/>
                  </a:cubicBezTo>
                  <a:cubicBezTo>
                    <a:pt x="4535" y="8467"/>
                    <a:pt x="4579" y="8410"/>
                    <a:pt x="4634" y="8368"/>
                  </a:cubicBezTo>
                  <a:cubicBezTo>
                    <a:pt x="4838" y="8207"/>
                    <a:pt x="4911" y="8003"/>
                    <a:pt x="4866" y="7748"/>
                  </a:cubicBezTo>
                  <a:cubicBezTo>
                    <a:pt x="4807" y="7424"/>
                    <a:pt x="4543" y="7232"/>
                    <a:pt x="4253" y="7232"/>
                  </a:cubicBezTo>
                  <a:close/>
                  <a:moveTo>
                    <a:pt x="6680" y="8434"/>
                  </a:moveTo>
                  <a:cubicBezTo>
                    <a:pt x="6837" y="8665"/>
                    <a:pt x="6992" y="8852"/>
                    <a:pt x="7059" y="9091"/>
                  </a:cubicBezTo>
                  <a:cubicBezTo>
                    <a:pt x="7099" y="9238"/>
                    <a:pt x="6995" y="9425"/>
                    <a:pt x="6851" y="9487"/>
                  </a:cubicBezTo>
                  <a:cubicBezTo>
                    <a:pt x="6798" y="9510"/>
                    <a:pt x="6745" y="9521"/>
                    <a:pt x="6693" y="9521"/>
                  </a:cubicBezTo>
                  <a:cubicBezTo>
                    <a:pt x="6509" y="9521"/>
                    <a:pt x="6346" y="9382"/>
                    <a:pt x="6316" y="9164"/>
                  </a:cubicBezTo>
                  <a:cubicBezTo>
                    <a:pt x="6309" y="9118"/>
                    <a:pt x="6326" y="9061"/>
                    <a:pt x="6349" y="9016"/>
                  </a:cubicBezTo>
                  <a:cubicBezTo>
                    <a:pt x="6452" y="8828"/>
                    <a:pt x="6561" y="8641"/>
                    <a:pt x="6680" y="8434"/>
                  </a:cubicBezTo>
                  <a:close/>
                  <a:moveTo>
                    <a:pt x="9513" y="9345"/>
                  </a:moveTo>
                  <a:cubicBezTo>
                    <a:pt x="9655" y="9345"/>
                    <a:pt x="9758" y="9469"/>
                    <a:pt x="9771" y="9620"/>
                  </a:cubicBezTo>
                  <a:cubicBezTo>
                    <a:pt x="9783" y="9749"/>
                    <a:pt x="9626" y="9908"/>
                    <a:pt x="9498" y="9908"/>
                  </a:cubicBezTo>
                  <a:cubicBezTo>
                    <a:pt x="9492" y="9908"/>
                    <a:pt x="9486" y="9908"/>
                    <a:pt x="9480" y="9907"/>
                  </a:cubicBezTo>
                  <a:cubicBezTo>
                    <a:pt x="9331" y="9890"/>
                    <a:pt x="9205" y="9787"/>
                    <a:pt x="9209" y="9614"/>
                  </a:cubicBezTo>
                  <a:cubicBezTo>
                    <a:pt x="9211" y="9452"/>
                    <a:pt x="9320" y="9346"/>
                    <a:pt x="9492" y="9346"/>
                  </a:cubicBezTo>
                  <a:cubicBezTo>
                    <a:pt x="9499" y="9345"/>
                    <a:pt x="9506" y="9345"/>
                    <a:pt x="9513" y="9345"/>
                  </a:cubicBezTo>
                  <a:close/>
                  <a:moveTo>
                    <a:pt x="6687" y="7838"/>
                  </a:moveTo>
                  <a:cubicBezTo>
                    <a:pt x="6626" y="7838"/>
                    <a:pt x="6567" y="7861"/>
                    <a:pt x="6519" y="7911"/>
                  </a:cubicBezTo>
                  <a:cubicBezTo>
                    <a:pt x="6305" y="8132"/>
                    <a:pt x="6121" y="8379"/>
                    <a:pt x="5978" y="8652"/>
                  </a:cubicBezTo>
                  <a:cubicBezTo>
                    <a:pt x="5872" y="8853"/>
                    <a:pt x="5804" y="9063"/>
                    <a:pt x="5846" y="9302"/>
                  </a:cubicBezTo>
                  <a:cubicBezTo>
                    <a:pt x="5920" y="9691"/>
                    <a:pt x="6263" y="10004"/>
                    <a:pt x="6598" y="10004"/>
                  </a:cubicBezTo>
                  <a:cubicBezTo>
                    <a:pt x="6607" y="10004"/>
                    <a:pt x="6616" y="10004"/>
                    <a:pt x="6625" y="10003"/>
                  </a:cubicBezTo>
                  <a:cubicBezTo>
                    <a:pt x="6968" y="10002"/>
                    <a:pt x="7202" y="9900"/>
                    <a:pt x="7370" y="9678"/>
                  </a:cubicBezTo>
                  <a:cubicBezTo>
                    <a:pt x="7605" y="9370"/>
                    <a:pt x="7599" y="9041"/>
                    <a:pt x="7430" y="8709"/>
                  </a:cubicBezTo>
                  <a:cubicBezTo>
                    <a:pt x="7285" y="8425"/>
                    <a:pt x="7099" y="8166"/>
                    <a:pt x="6884" y="7931"/>
                  </a:cubicBezTo>
                  <a:cubicBezTo>
                    <a:pt x="6828" y="7870"/>
                    <a:pt x="6757" y="7838"/>
                    <a:pt x="6687" y="7838"/>
                  </a:cubicBezTo>
                  <a:close/>
                  <a:moveTo>
                    <a:pt x="3866" y="10030"/>
                  </a:moveTo>
                  <a:cubicBezTo>
                    <a:pt x="3901" y="10108"/>
                    <a:pt x="3935" y="10175"/>
                    <a:pt x="3963" y="10244"/>
                  </a:cubicBezTo>
                  <a:cubicBezTo>
                    <a:pt x="3996" y="10323"/>
                    <a:pt x="3951" y="10373"/>
                    <a:pt x="3886" y="10408"/>
                  </a:cubicBezTo>
                  <a:cubicBezTo>
                    <a:pt x="3861" y="10421"/>
                    <a:pt x="3836" y="10427"/>
                    <a:pt x="3813" y="10427"/>
                  </a:cubicBezTo>
                  <a:cubicBezTo>
                    <a:pt x="3772" y="10427"/>
                    <a:pt x="3735" y="10406"/>
                    <a:pt x="3709" y="10367"/>
                  </a:cubicBezTo>
                  <a:cubicBezTo>
                    <a:pt x="3668" y="10310"/>
                    <a:pt x="3654" y="10244"/>
                    <a:pt x="3716" y="10186"/>
                  </a:cubicBezTo>
                  <a:cubicBezTo>
                    <a:pt x="3765" y="10136"/>
                    <a:pt x="3813" y="10084"/>
                    <a:pt x="3866" y="10030"/>
                  </a:cubicBezTo>
                  <a:close/>
                  <a:moveTo>
                    <a:pt x="9017" y="8577"/>
                  </a:moveTo>
                  <a:cubicBezTo>
                    <a:pt x="8981" y="8577"/>
                    <a:pt x="8946" y="8585"/>
                    <a:pt x="8914" y="8603"/>
                  </a:cubicBezTo>
                  <a:cubicBezTo>
                    <a:pt x="8809" y="8658"/>
                    <a:pt x="8734" y="8781"/>
                    <a:pt x="8816" y="8945"/>
                  </a:cubicBezTo>
                  <a:cubicBezTo>
                    <a:pt x="8846" y="9005"/>
                    <a:pt x="8878" y="9063"/>
                    <a:pt x="8902" y="9106"/>
                  </a:cubicBezTo>
                  <a:cubicBezTo>
                    <a:pt x="8847" y="9204"/>
                    <a:pt x="8798" y="9290"/>
                    <a:pt x="8745" y="9381"/>
                  </a:cubicBezTo>
                  <a:lnTo>
                    <a:pt x="8567" y="9381"/>
                  </a:lnTo>
                  <a:cubicBezTo>
                    <a:pt x="8416" y="9381"/>
                    <a:pt x="8324" y="9474"/>
                    <a:pt x="8324" y="9624"/>
                  </a:cubicBezTo>
                  <a:cubicBezTo>
                    <a:pt x="8324" y="9773"/>
                    <a:pt x="8411" y="9858"/>
                    <a:pt x="8564" y="9858"/>
                  </a:cubicBezTo>
                  <a:lnTo>
                    <a:pt x="8752" y="9858"/>
                  </a:lnTo>
                  <a:cubicBezTo>
                    <a:pt x="8768" y="9893"/>
                    <a:pt x="8777" y="9927"/>
                    <a:pt x="8796" y="9950"/>
                  </a:cubicBezTo>
                  <a:cubicBezTo>
                    <a:pt x="8893" y="10073"/>
                    <a:pt x="8902" y="10183"/>
                    <a:pt x="8805" y="10322"/>
                  </a:cubicBezTo>
                  <a:cubicBezTo>
                    <a:pt x="8737" y="10421"/>
                    <a:pt x="8781" y="10586"/>
                    <a:pt x="8924" y="10643"/>
                  </a:cubicBezTo>
                  <a:cubicBezTo>
                    <a:pt x="8958" y="10657"/>
                    <a:pt x="8993" y="10664"/>
                    <a:pt x="9026" y="10664"/>
                  </a:cubicBezTo>
                  <a:cubicBezTo>
                    <a:pt x="9114" y="10664"/>
                    <a:pt x="9193" y="10614"/>
                    <a:pt x="9245" y="10520"/>
                  </a:cubicBezTo>
                  <a:cubicBezTo>
                    <a:pt x="9284" y="10445"/>
                    <a:pt x="9322" y="10372"/>
                    <a:pt x="9404" y="10372"/>
                  </a:cubicBezTo>
                  <a:cubicBezTo>
                    <a:pt x="9424" y="10372"/>
                    <a:pt x="9447" y="10377"/>
                    <a:pt x="9474" y="10387"/>
                  </a:cubicBezTo>
                  <a:cubicBezTo>
                    <a:pt x="9478" y="10389"/>
                    <a:pt x="9482" y="10390"/>
                    <a:pt x="9487" y="10390"/>
                  </a:cubicBezTo>
                  <a:cubicBezTo>
                    <a:pt x="9492" y="10390"/>
                    <a:pt x="9497" y="10389"/>
                    <a:pt x="9501" y="10387"/>
                  </a:cubicBezTo>
                  <a:cubicBezTo>
                    <a:pt x="9527" y="10377"/>
                    <a:pt x="9550" y="10372"/>
                    <a:pt x="9570" y="10372"/>
                  </a:cubicBezTo>
                  <a:cubicBezTo>
                    <a:pt x="9650" y="10372"/>
                    <a:pt x="9688" y="10445"/>
                    <a:pt x="9723" y="10520"/>
                  </a:cubicBezTo>
                  <a:cubicBezTo>
                    <a:pt x="9729" y="10530"/>
                    <a:pt x="9734" y="10541"/>
                    <a:pt x="9740" y="10550"/>
                  </a:cubicBezTo>
                  <a:cubicBezTo>
                    <a:pt x="9787" y="10625"/>
                    <a:pt x="9859" y="10665"/>
                    <a:pt x="9939" y="10665"/>
                  </a:cubicBezTo>
                  <a:cubicBezTo>
                    <a:pt x="9946" y="10665"/>
                    <a:pt x="9953" y="10665"/>
                    <a:pt x="9959" y="10664"/>
                  </a:cubicBezTo>
                  <a:cubicBezTo>
                    <a:pt x="10048" y="10660"/>
                    <a:pt x="10129" y="10619"/>
                    <a:pt x="10166" y="10520"/>
                  </a:cubicBezTo>
                  <a:cubicBezTo>
                    <a:pt x="10211" y="10394"/>
                    <a:pt x="10162" y="10289"/>
                    <a:pt x="10097" y="10194"/>
                  </a:cubicBezTo>
                  <a:cubicBezTo>
                    <a:pt x="10060" y="10141"/>
                    <a:pt x="10072" y="10111"/>
                    <a:pt x="10099" y="10069"/>
                  </a:cubicBezTo>
                  <a:cubicBezTo>
                    <a:pt x="10130" y="10023"/>
                    <a:pt x="10169" y="9978"/>
                    <a:pt x="10183" y="9928"/>
                  </a:cubicBezTo>
                  <a:cubicBezTo>
                    <a:pt x="10201" y="9867"/>
                    <a:pt x="10236" y="9856"/>
                    <a:pt x="10286" y="9856"/>
                  </a:cubicBezTo>
                  <a:cubicBezTo>
                    <a:pt x="10290" y="9856"/>
                    <a:pt x="10294" y="9856"/>
                    <a:pt x="10297" y="9856"/>
                  </a:cubicBezTo>
                  <a:cubicBezTo>
                    <a:pt x="10323" y="9857"/>
                    <a:pt x="10348" y="9858"/>
                    <a:pt x="10373" y="9858"/>
                  </a:cubicBezTo>
                  <a:cubicBezTo>
                    <a:pt x="10416" y="9858"/>
                    <a:pt x="10458" y="9855"/>
                    <a:pt x="10498" y="9844"/>
                  </a:cubicBezTo>
                  <a:cubicBezTo>
                    <a:pt x="10604" y="9814"/>
                    <a:pt x="10674" y="9688"/>
                    <a:pt x="10655" y="9593"/>
                  </a:cubicBezTo>
                  <a:cubicBezTo>
                    <a:pt x="10628" y="9464"/>
                    <a:pt x="10535" y="9382"/>
                    <a:pt x="10411" y="9381"/>
                  </a:cubicBezTo>
                  <a:cubicBezTo>
                    <a:pt x="10382" y="9381"/>
                    <a:pt x="10354" y="9382"/>
                    <a:pt x="10325" y="9382"/>
                  </a:cubicBezTo>
                  <a:cubicBezTo>
                    <a:pt x="10303" y="9382"/>
                    <a:pt x="10282" y="9381"/>
                    <a:pt x="10261" y="9380"/>
                  </a:cubicBezTo>
                  <a:cubicBezTo>
                    <a:pt x="10239" y="9377"/>
                    <a:pt x="10210" y="9363"/>
                    <a:pt x="10198" y="9346"/>
                  </a:cubicBezTo>
                  <a:cubicBezTo>
                    <a:pt x="10156" y="9276"/>
                    <a:pt x="10121" y="9205"/>
                    <a:pt x="10084" y="9135"/>
                  </a:cubicBezTo>
                  <a:cubicBezTo>
                    <a:pt x="10077" y="9121"/>
                    <a:pt x="10070" y="9099"/>
                    <a:pt x="10075" y="9089"/>
                  </a:cubicBezTo>
                  <a:cubicBezTo>
                    <a:pt x="10095" y="9047"/>
                    <a:pt x="10116" y="9006"/>
                    <a:pt x="10143" y="8969"/>
                  </a:cubicBezTo>
                  <a:cubicBezTo>
                    <a:pt x="10197" y="8891"/>
                    <a:pt x="10187" y="8808"/>
                    <a:pt x="10167" y="8726"/>
                  </a:cubicBezTo>
                  <a:cubicBezTo>
                    <a:pt x="10146" y="8641"/>
                    <a:pt x="10081" y="8596"/>
                    <a:pt x="9997" y="8589"/>
                  </a:cubicBezTo>
                  <a:cubicBezTo>
                    <a:pt x="9980" y="8587"/>
                    <a:pt x="9962" y="8586"/>
                    <a:pt x="9945" y="8586"/>
                  </a:cubicBezTo>
                  <a:cubicBezTo>
                    <a:pt x="9860" y="8586"/>
                    <a:pt x="9784" y="8612"/>
                    <a:pt x="9736" y="8702"/>
                  </a:cubicBezTo>
                  <a:cubicBezTo>
                    <a:pt x="9694" y="8782"/>
                    <a:pt x="9655" y="8870"/>
                    <a:pt x="9564" y="8870"/>
                  </a:cubicBezTo>
                  <a:cubicBezTo>
                    <a:pt x="9541" y="8870"/>
                    <a:pt x="9516" y="8865"/>
                    <a:pt x="9487" y="8853"/>
                  </a:cubicBezTo>
                  <a:cubicBezTo>
                    <a:pt x="9481" y="8851"/>
                    <a:pt x="9473" y="8850"/>
                    <a:pt x="9465" y="8850"/>
                  </a:cubicBezTo>
                  <a:cubicBezTo>
                    <a:pt x="9454" y="8850"/>
                    <a:pt x="9444" y="8852"/>
                    <a:pt x="9436" y="8856"/>
                  </a:cubicBezTo>
                  <a:cubicBezTo>
                    <a:pt x="9415" y="8867"/>
                    <a:pt x="9397" y="8872"/>
                    <a:pt x="9381" y="8872"/>
                  </a:cubicBezTo>
                  <a:cubicBezTo>
                    <a:pt x="9340" y="8872"/>
                    <a:pt x="9312" y="8840"/>
                    <a:pt x="9289" y="8797"/>
                  </a:cubicBezTo>
                  <a:cubicBezTo>
                    <a:pt x="9275" y="8773"/>
                    <a:pt x="9262" y="8746"/>
                    <a:pt x="9248" y="8722"/>
                  </a:cubicBezTo>
                  <a:cubicBezTo>
                    <a:pt x="9198" y="8631"/>
                    <a:pt x="9107" y="8577"/>
                    <a:pt x="9017" y="8577"/>
                  </a:cubicBezTo>
                  <a:close/>
                  <a:moveTo>
                    <a:pt x="3895" y="9463"/>
                  </a:moveTo>
                  <a:cubicBezTo>
                    <a:pt x="3787" y="9463"/>
                    <a:pt x="3678" y="9504"/>
                    <a:pt x="3604" y="9589"/>
                  </a:cubicBezTo>
                  <a:cubicBezTo>
                    <a:pt x="3529" y="9678"/>
                    <a:pt x="3446" y="9762"/>
                    <a:pt x="3366" y="9846"/>
                  </a:cubicBezTo>
                  <a:cubicBezTo>
                    <a:pt x="3229" y="9991"/>
                    <a:pt x="3178" y="10158"/>
                    <a:pt x="3199" y="10360"/>
                  </a:cubicBezTo>
                  <a:cubicBezTo>
                    <a:pt x="3234" y="10677"/>
                    <a:pt x="3515" y="10908"/>
                    <a:pt x="3828" y="10908"/>
                  </a:cubicBezTo>
                  <a:cubicBezTo>
                    <a:pt x="3850" y="10908"/>
                    <a:pt x="3872" y="10907"/>
                    <a:pt x="3894" y="10905"/>
                  </a:cubicBezTo>
                  <a:cubicBezTo>
                    <a:pt x="4215" y="10872"/>
                    <a:pt x="4459" y="10591"/>
                    <a:pt x="4463" y="10274"/>
                  </a:cubicBezTo>
                  <a:cubicBezTo>
                    <a:pt x="4457" y="10240"/>
                    <a:pt x="4457" y="10203"/>
                    <a:pt x="4444" y="10172"/>
                  </a:cubicBezTo>
                  <a:cubicBezTo>
                    <a:pt x="4386" y="10016"/>
                    <a:pt x="4323" y="9863"/>
                    <a:pt x="4266" y="9708"/>
                  </a:cubicBezTo>
                  <a:cubicBezTo>
                    <a:pt x="4209" y="9548"/>
                    <a:pt x="4052" y="9463"/>
                    <a:pt x="3895" y="9463"/>
                  </a:cubicBezTo>
                  <a:close/>
                  <a:moveTo>
                    <a:pt x="4250" y="6396"/>
                  </a:moveTo>
                  <a:cubicBezTo>
                    <a:pt x="4134" y="6396"/>
                    <a:pt x="4016" y="6410"/>
                    <a:pt x="3898" y="6440"/>
                  </a:cubicBezTo>
                  <a:cubicBezTo>
                    <a:pt x="3590" y="6517"/>
                    <a:pt x="3325" y="6674"/>
                    <a:pt x="3120" y="6928"/>
                  </a:cubicBezTo>
                  <a:cubicBezTo>
                    <a:pt x="2908" y="7188"/>
                    <a:pt x="2796" y="7487"/>
                    <a:pt x="2782" y="7818"/>
                  </a:cubicBezTo>
                  <a:cubicBezTo>
                    <a:pt x="2772" y="8078"/>
                    <a:pt x="2829" y="8328"/>
                    <a:pt x="2953" y="8560"/>
                  </a:cubicBezTo>
                  <a:cubicBezTo>
                    <a:pt x="3066" y="8771"/>
                    <a:pt x="3048" y="8964"/>
                    <a:pt x="2887" y="9142"/>
                  </a:cubicBezTo>
                  <a:cubicBezTo>
                    <a:pt x="2816" y="9221"/>
                    <a:pt x="2795" y="9401"/>
                    <a:pt x="2915" y="9494"/>
                  </a:cubicBezTo>
                  <a:cubicBezTo>
                    <a:pt x="2957" y="9527"/>
                    <a:pt x="3012" y="9545"/>
                    <a:pt x="3067" y="9545"/>
                  </a:cubicBezTo>
                  <a:cubicBezTo>
                    <a:pt x="3131" y="9545"/>
                    <a:pt x="3197" y="9521"/>
                    <a:pt x="3246" y="9471"/>
                  </a:cubicBezTo>
                  <a:cubicBezTo>
                    <a:pt x="3516" y="9204"/>
                    <a:pt x="3588" y="8736"/>
                    <a:pt x="3410" y="8384"/>
                  </a:cubicBezTo>
                  <a:cubicBezTo>
                    <a:pt x="3313" y="8188"/>
                    <a:pt x="3248" y="7994"/>
                    <a:pt x="3272" y="7771"/>
                  </a:cubicBezTo>
                  <a:cubicBezTo>
                    <a:pt x="3297" y="7533"/>
                    <a:pt x="3390" y="7328"/>
                    <a:pt x="3559" y="7167"/>
                  </a:cubicBezTo>
                  <a:cubicBezTo>
                    <a:pt x="3753" y="6981"/>
                    <a:pt x="3980" y="6887"/>
                    <a:pt x="4236" y="6887"/>
                  </a:cubicBezTo>
                  <a:cubicBezTo>
                    <a:pt x="4304" y="6887"/>
                    <a:pt x="4374" y="6893"/>
                    <a:pt x="4446" y="6906"/>
                  </a:cubicBezTo>
                  <a:cubicBezTo>
                    <a:pt x="4981" y="7006"/>
                    <a:pt x="5364" y="7600"/>
                    <a:pt x="5189" y="8150"/>
                  </a:cubicBezTo>
                  <a:cubicBezTo>
                    <a:pt x="5122" y="8358"/>
                    <a:pt x="4983" y="8509"/>
                    <a:pt x="4838" y="8659"/>
                  </a:cubicBezTo>
                  <a:cubicBezTo>
                    <a:pt x="4531" y="8972"/>
                    <a:pt x="4481" y="9408"/>
                    <a:pt x="4671" y="9790"/>
                  </a:cubicBezTo>
                  <a:cubicBezTo>
                    <a:pt x="4770" y="9988"/>
                    <a:pt x="4832" y="10186"/>
                    <a:pt x="4795" y="10412"/>
                  </a:cubicBezTo>
                  <a:cubicBezTo>
                    <a:pt x="4760" y="10619"/>
                    <a:pt x="4682" y="10801"/>
                    <a:pt x="4538" y="10949"/>
                  </a:cubicBezTo>
                  <a:cubicBezTo>
                    <a:pt x="4341" y="11155"/>
                    <a:pt x="4103" y="11259"/>
                    <a:pt x="3821" y="11259"/>
                  </a:cubicBezTo>
                  <a:cubicBezTo>
                    <a:pt x="3799" y="11259"/>
                    <a:pt x="3777" y="11258"/>
                    <a:pt x="3755" y="11257"/>
                  </a:cubicBezTo>
                  <a:cubicBezTo>
                    <a:pt x="3504" y="11243"/>
                    <a:pt x="3296" y="11138"/>
                    <a:pt x="3123" y="10968"/>
                  </a:cubicBezTo>
                  <a:cubicBezTo>
                    <a:pt x="2922" y="10769"/>
                    <a:pt x="2836" y="10514"/>
                    <a:pt x="2832" y="10231"/>
                  </a:cubicBezTo>
                  <a:cubicBezTo>
                    <a:pt x="2830" y="10102"/>
                    <a:pt x="2740" y="10011"/>
                    <a:pt x="2609" y="10001"/>
                  </a:cubicBezTo>
                  <a:cubicBezTo>
                    <a:pt x="2606" y="10000"/>
                    <a:pt x="2602" y="10000"/>
                    <a:pt x="2598" y="10000"/>
                  </a:cubicBezTo>
                  <a:cubicBezTo>
                    <a:pt x="2479" y="10000"/>
                    <a:pt x="2356" y="10110"/>
                    <a:pt x="2356" y="10227"/>
                  </a:cubicBezTo>
                  <a:cubicBezTo>
                    <a:pt x="2356" y="10329"/>
                    <a:pt x="2355" y="10432"/>
                    <a:pt x="2376" y="10531"/>
                  </a:cubicBezTo>
                  <a:cubicBezTo>
                    <a:pt x="2448" y="10876"/>
                    <a:pt x="2605" y="11176"/>
                    <a:pt x="2882" y="11404"/>
                  </a:cubicBezTo>
                  <a:cubicBezTo>
                    <a:pt x="3161" y="11632"/>
                    <a:pt x="3473" y="11748"/>
                    <a:pt x="3812" y="11748"/>
                  </a:cubicBezTo>
                  <a:cubicBezTo>
                    <a:pt x="3895" y="11748"/>
                    <a:pt x="3980" y="11741"/>
                    <a:pt x="4067" y="11727"/>
                  </a:cubicBezTo>
                  <a:cubicBezTo>
                    <a:pt x="4437" y="11667"/>
                    <a:pt x="4747" y="11482"/>
                    <a:pt x="4981" y="11181"/>
                  </a:cubicBezTo>
                  <a:cubicBezTo>
                    <a:pt x="5170" y="10936"/>
                    <a:pt x="5272" y="10660"/>
                    <a:pt x="5286" y="10350"/>
                  </a:cubicBezTo>
                  <a:cubicBezTo>
                    <a:pt x="5299" y="10067"/>
                    <a:pt x="5235" y="9805"/>
                    <a:pt x="5102" y="9556"/>
                  </a:cubicBezTo>
                  <a:cubicBezTo>
                    <a:pt x="5057" y="9469"/>
                    <a:pt x="5030" y="9374"/>
                    <a:pt x="5051" y="9266"/>
                  </a:cubicBezTo>
                  <a:cubicBezTo>
                    <a:pt x="5081" y="9108"/>
                    <a:pt x="5177" y="9000"/>
                    <a:pt x="5286" y="8896"/>
                  </a:cubicBezTo>
                  <a:cubicBezTo>
                    <a:pt x="5578" y="8617"/>
                    <a:pt x="5705" y="8266"/>
                    <a:pt x="5715" y="7869"/>
                  </a:cubicBezTo>
                  <a:cubicBezTo>
                    <a:pt x="5722" y="7632"/>
                    <a:pt x="5653" y="7396"/>
                    <a:pt x="5580" y="7246"/>
                  </a:cubicBezTo>
                  <a:cubicBezTo>
                    <a:pt x="5419" y="6914"/>
                    <a:pt x="5174" y="6666"/>
                    <a:pt x="4832" y="6519"/>
                  </a:cubicBezTo>
                  <a:cubicBezTo>
                    <a:pt x="4641" y="6437"/>
                    <a:pt x="4447" y="6396"/>
                    <a:pt x="4250" y="6396"/>
                  </a:cubicBezTo>
                  <a:close/>
                  <a:moveTo>
                    <a:pt x="7366" y="11223"/>
                  </a:moveTo>
                  <a:cubicBezTo>
                    <a:pt x="7368" y="11223"/>
                    <a:pt x="7370" y="11223"/>
                    <a:pt x="7372" y="11223"/>
                  </a:cubicBezTo>
                  <a:cubicBezTo>
                    <a:pt x="7618" y="11227"/>
                    <a:pt x="7817" y="11396"/>
                    <a:pt x="7831" y="11688"/>
                  </a:cubicBezTo>
                  <a:cubicBezTo>
                    <a:pt x="7816" y="11963"/>
                    <a:pt x="7628" y="12145"/>
                    <a:pt x="7374" y="12148"/>
                  </a:cubicBezTo>
                  <a:cubicBezTo>
                    <a:pt x="7372" y="12148"/>
                    <a:pt x="7369" y="12148"/>
                    <a:pt x="7366" y="12148"/>
                  </a:cubicBezTo>
                  <a:cubicBezTo>
                    <a:pt x="7139" y="12148"/>
                    <a:pt x="6912" y="11986"/>
                    <a:pt x="6913" y="11680"/>
                  </a:cubicBezTo>
                  <a:cubicBezTo>
                    <a:pt x="6913" y="11408"/>
                    <a:pt x="7135" y="11223"/>
                    <a:pt x="7366" y="11223"/>
                  </a:cubicBezTo>
                  <a:close/>
                  <a:moveTo>
                    <a:pt x="5146" y="12383"/>
                  </a:moveTo>
                  <a:cubicBezTo>
                    <a:pt x="5249" y="12383"/>
                    <a:pt x="5377" y="12508"/>
                    <a:pt x="5374" y="12607"/>
                  </a:cubicBezTo>
                  <a:cubicBezTo>
                    <a:pt x="5371" y="12721"/>
                    <a:pt x="5264" y="12834"/>
                    <a:pt x="5155" y="12836"/>
                  </a:cubicBezTo>
                  <a:cubicBezTo>
                    <a:pt x="5153" y="12836"/>
                    <a:pt x="5152" y="12836"/>
                    <a:pt x="5151" y="12836"/>
                  </a:cubicBezTo>
                  <a:cubicBezTo>
                    <a:pt x="5041" y="12836"/>
                    <a:pt x="4924" y="12726"/>
                    <a:pt x="4918" y="12617"/>
                  </a:cubicBezTo>
                  <a:cubicBezTo>
                    <a:pt x="4913" y="12513"/>
                    <a:pt x="5037" y="12386"/>
                    <a:pt x="5145" y="12383"/>
                  </a:cubicBezTo>
                  <a:cubicBezTo>
                    <a:pt x="5145" y="12383"/>
                    <a:pt x="5146" y="12383"/>
                    <a:pt x="5146" y="12383"/>
                  </a:cubicBezTo>
                  <a:close/>
                  <a:moveTo>
                    <a:pt x="6886" y="10295"/>
                  </a:moveTo>
                  <a:cubicBezTo>
                    <a:pt x="6853" y="10295"/>
                    <a:pt x="6820" y="10302"/>
                    <a:pt x="6787" y="10318"/>
                  </a:cubicBezTo>
                  <a:cubicBezTo>
                    <a:pt x="6664" y="10377"/>
                    <a:pt x="6609" y="10523"/>
                    <a:pt x="6664" y="10649"/>
                  </a:cubicBezTo>
                  <a:cubicBezTo>
                    <a:pt x="6707" y="10746"/>
                    <a:pt x="6746" y="10844"/>
                    <a:pt x="6779" y="10917"/>
                  </a:cubicBezTo>
                  <a:cubicBezTo>
                    <a:pt x="6690" y="11032"/>
                    <a:pt x="6593" y="11127"/>
                    <a:pt x="6538" y="11240"/>
                  </a:cubicBezTo>
                  <a:cubicBezTo>
                    <a:pt x="6505" y="11310"/>
                    <a:pt x="6466" y="11327"/>
                    <a:pt x="6414" y="11327"/>
                  </a:cubicBezTo>
                  <a:cubicBezTo>
                    <a:pt x="6403" y="11327"/>
                    <a:pt x="6391" y="11326"/>
                    <a:pt x="6378" y="11325"/>
                  </a:cubicBezTo>
                  <a:cubicBezTo>
                    <a:pt x="6313" y="11318"/>
                    <a:pt x="6247" y="11308"/>
                    <a:pt x="6183" y="11294"/>
                  </a:cubicBezTo>
                  <a:cubicBezTo>
                    <a:pt x="6169" y="11291"/>
                    <a:pt x="6155" y="11290"/>
                    <a:pt x="6141" y="11290"/>
                  </a:cubicBezTo>
                  <a:cubicBezTo>
                    <a:pt x="6049" y="11290"/>
                    <a:pt x="5953" y="11346"/>
                    <a:pt x="5916" y="11428"/>
                  </a:cubicBezTo>
                  <a:cubicBezTo>
                    <a:pt x="5863" y="11551"/>
                    <a:pt x="5906" y="11696"/>
                    <a:pt x="5989" y="11725"/>
                  </a:cubicBezTo>
                  <a:cubicBezTo>
                    <a:pt x="6100" y="11765"/>
                    <a:pt x="6217" y="11786"/>
                    <a:pt x="6332" y="11799"/>
                  </a:cubicBezTo>
                  <a:cubicBezTo>
                    <a:pt x="6401" y="11806"/>
                    <a:pt x="6432" y="11829"/>
                    <a:pt x="6453" y="11892"/>
                  </a:cubicBezTo>
                  <a:cubicBezTo>
                    <a:pt x="6497" y="12021"/>
                    <a:pt x="6551" y="12148"/>
                    <a:pt x="6608" y="12291"/>
                  </a:cubicBezTo>
                  <a:cubicBezTo>
                    <a:pt x="6558" y="12355"/>
                    <a:pt x="6496" y="12438"/>
                    <a:pt x="6432" y="12520"/>
                  </a:cubicBezTo>
                  <a:cubicBezTo>
                    <a:pt x="6429" y="12525"/>
                    <a:pt x="6425" y="12529"/>
                    <a:pt x="6421" y="12534"/>
                  </a:cubicBezTo>
                  <a:cubicBezTo>
                    <a:pt x="6349" y="12648"/>
                    <a:pt x="6374" y="12791"/>
                    <a:pt x="6480" y="12878"/>
                  </a:cubicBezTo>
                  <a:cubicBezTo>
                    <a:pt x="6513" y="12906"/>
                    <a:pt x="6560" y="12920"/>
                    <a:pt x="6609" y="12920"/>
                  </a:cubicBezTo>
                  <a:cubicBezTo>
                    <a:pt x="6680" y="12920"/>
                    <a:pt x="6755" y="12892"/>
                    <a:pt x="6801" y="12836"/>
                  </a:cubicBezTo>
                  <a:cubicBezTo>
                    <a:pt x="6878" y="12750"/>
                    <a:pt x="6943" y="12655"/>
                    <a:pt x="7002" y="12578"/>
                  </a:cubicBezTo>
                  <a:cubicBezTo>
                    <a:pt x="7174" y="12601"/>
                    <a:pt x="7335" y="12622"/>
                    <a:pt x="7513" y="12648"/>
                  </a:cubicBezTo>
                  <a:cubicBezTo>
                    <a:pt x="7550" y="12733"/>
                    <a:pt x="7597" y="12840"/>
                    <a:pt x="7646" y="12948"/>
                  </a:cubicBezTo>
                  <a:cubicBezTo>
                    <a:pt x="7686" y="13038"/>
                    <a:pt x="7766" y="13072"/>
                    <a:pt x="7858" y="13072"/>
                  </a:cubicBezTo>
                  <a:cubicBezTo>
                    <a:pt x="7950" y="13072"/>
                    <a:pt x="8025" y="13038"/>
                    <a:pt x="8072" y="12949"/>
                  </a:cubicBezTo>
                  <a:cubicBezTo>
                    <a:pt x="8119" y="12857"/>
                    <a:pt x="8100" y="12771"/>
                    <a:pt x="8061" y="12683"/>
                  </a:cubicBezTo>
                  <a:cubicBezTo>
                    <a:pt x="8024" y="12600"/>
                    <a:pt x="7988" y="12515"/>
                    <a:pt x="7964" y="12458"/>
                  </a:cubicBezTo>
                  <a:cubicBezTo>
                    <a:pt x="8073" y="12311"/>
                    <a:pt x="8171" y="12181"/>
                    <a:pt x="8276" y="12041"/>
                  </a:cubicBezTo>
                  <a:cubicBezTo>
                    <a:pt x="8356" y="12051"/>
                    <a:pt x="8457" y="12058"/>
                    <a:pt x="8556" y="12078"/>
                  </a:cubicBezTo>
                  <a:cubicBezTo>
                    <a:pt x="8569" y="12080"/>
                    <a:pt x="8583" y="12081"/>
                    <a:pt x="8597" y="12081"/>
                  </a:cubicBezTo>
                  <a:cubicBezTo>
                    <a:pt x="8700" y="12081"/>
                    <a:pt x="8811" y="12016"/>
                    <a:pt x="8836" y="11926"/>
                  </a:cubicBezTo>
                  <a:cubicBezTo>
                    <a:pt x="8877" y="11785"/>
                    <a:pt x="8801" y="11636"/>
                    <a:pt x="8669" y="11609"/>
                  </a:cubicBezTo>
                  <a:cubicBezTo>
                    <a:pt x="8580" y="11591"/>
                    <a:pt x="8485" y="11589"/>
                    <a:pt x="8396" y="11570"/>
                  </a:cubicBezTo>
                  <a:cubicBezTo>
                    <a:pt x="8356" y="11561"/>
                    <a:pt x="8308" y="11533"/>
                    <a:pt x="8293" y="11502"/>
                  </a:cubicBezTo>
                  <a:cubicBezTo>
                    <a:pt x="8236" y="11383"/>
                    <a:pt x="8189" y="11258"/>
                    <a:pt x="8144" y="11137"/>
                  </a:cubicBezTo>
                  <a:cubicBezTo>
                    <a:pt x="8137" y="11117"/>
                    <a:pt x="8136" y="11086"/>
                    <a:pt x="8146" y="11070"/>
                  </a:cubicBezTo>
                  <a:cubicBezTo>
                    <a:pt x="8202" y="10987"/>
                    <a:pt x="8266" y="10907"/>
                    <a:pt x="8321" y="10824"/>
                  </a:cubicBezTo>
                  <a:cubicBezTo>
                    <a:pt x="8393" y="10714"/>
                    <a:pt x="8359" y="10562"/>
                    <a:pt x="8250" y="10486"/>
                  </a:cubicBezTo>
                  <a:cubicBezTo>
                    <a:pt x="8220" y="10465"/>
                    <a:pt x="8180" y="10456"/>
                    <a:pt x="8137" y="10456"/>
                  </a:cubicBezTo>
                  <a:cubicBezTo>
                    <a:pt x="8060" y="10456"/>
                    <a:pt x="7975" y="10487"/>
                    <a:pt x="7930" y="10544"/>
                  </a:cubicBezTo>
                  <a:cubicBezTo>
                    <a:pt x="7877" y="10612"/>
                    <a:pt x="7824" y="10681"/>
                    <a:pt x="7775" y="10752"/>
                  </a:cubicBezTo>
                  <a:cubicBezTo>
                    <a:pt x="7752" y="10784"/>
                    <a:pt x="7727" y="10798"/>
                    <a:pt x="7693" y="10798"/>
                  </a:cubicBezTo>
                  <a:cubicBezTo>
                    <a:pt x="7682" y="10798"/>
                    <a:pt x="7671" y="10797"/>
                    <a:pt x="7659" y="10794"/>
                  </a:cubicBezTo>
                  <a:cubicBezTo>
                    <a:pt x="7520" y="10767"/>
                    <a:pt x="7379" y="10748"/>
                    <a:pt x="7224" y="10724"/>
                  </a:cubicBezTo>
                  <a:cubicBezTo>
                    <a:pt x="7215" y="10695"/>
                    <a:pt x="7195" y="10643"/>
                    <a:pt x="7174" y="10592"/>
                  </a:cubicBezTo>
                  <a:cubicBezTo>
                    <a:pt x="7152" y="10542"/>
                    <a:pt x="7128" y="10492"/>
                    <a:pt x="7106" y="10442"/>
                  </a:cubicBezTo>
                  <a:cubicBezTo>
                    <a:pt x="7063" y="10349"/>
                    <a:pt x="6977" y="10295"/>
                    <a:pt x="6886" y="10295"/>
                  </a:cubicBezTo>
                  <a:close/>
                  <a:moveTo>
                    <a:pt x="4464" y="12798"/>
                  </a:moveTo>
                  <a:cubicBezTo>
                    <a:pt x="4552" y="13074"/>
                    <a:pt x="4733" y="13245"/>
                    <a:pt x="5020" y="13306"/>
                  </a:cubicBezTo>
                  <a:cubicBezTo>
                    <a:pt x="5065" y="13314"/>
                    <a:pt x="5108" y="13319"/>
                    <a:pt x="5150" y="13319"/>
                  </a:cubicBezTo>
                  <a:cubicBezTo>
                    <a:pt x="5263" y="13319"/>
                    <a:pt x="5369" y="13288"/>
                    <a:pt x="5472" y="13235"/>
                  </a:cubicBezTo>
                  <a:cubicBezTo>
                    <a:pt x="5491" y="13225"/>
                    <a:pt x="5508" y="13219"/>
                    <a:pt x="5523" y="13219"/>
                  </a:cubicBezTo>
                  <a:cubicBezTo>
                    <a:pt x="5547" y="13219"/>
                    <a:pt x="5567" y="13233"/>
                    <a:pt x="5589" y="13263"/>
                  </a:cubicBezTo>
                  <a:cubicBezTo>
                    <a:pt x="5752" y="13494"/>
                    <a:pt x="5817" y="13753"/>
                    <a:pt x="5800" y="14031"/>
                  </a:cubicBezTo>
                  <a:cubicBezTo>
                    <a:pt x="5797" y="14074"/>
                    <a:pt x="5797" y="14122"/>
                    <a:pt x="5779" y="14159"/>
                  </a:cubicBezTo>
                  <a:cubicBezTo>
                    <a:pt x="5767" y="14180"/>
                    <a:pt x="5727" y="14201"/>
                    <a:pt x="5699" y="14201"/>
                  </a:cubicBezTo>
                  <a:cubicBezTo>
                    <a:pt x="5696" y="14201"/>
                    <a:pt x="5692" y="14200"/>
                    <a:pt x="5689" y="14200"/>
                  </a:cubicBezTo>
                  <a:cubicBezTo>
                    <a:pt x="5518" y="14166"/>
                    <a:pt x="5347" y="14129"/>
                    <a:pt x="5177" y="14085"/>
                  </a:cubicBezTo>
                  <a:cubicBezTo>
                    <a:pt x="4833" y="13995"/>
                    <a:pt x="4507" y="13862"/>
                    <a:pt x="4195" y="13690"/>
                  </a:cubicBezTo>
                  <a:cubicBezTo>
                    <a:pt x="4014" y="13591"/>
                    <a:pt x="3840" y="13478"/>
                    <a:pt x="3656" y="13366"/>
                  </a:cubicBezTo>
                  <a:cubicBezTo>
                    <a:pt x="3840" y="13044"/>
                    <a:pt x="4113" y="12867"/>
                    <a:pt x="4464" y="12798"/>
                  </a:cubicBezTo>
                  <a:close/>
                  <a:moveTo>
                    <a:pt x="13252" y="1"/>
                  </a:moveTo>
                  <a:cubicBezTo>
                    <a:pt x="13243" y="7"/>
                    <a:pt x="13235" y="16"/>
                    <a:pt x="13225" y="16"/>
                  </a:cubicBezTo>
                  <a:cubicBezTo>
                    <a:pt x="13086" y="31"/>
                    <a:pt x="12952" y="70"/>
                    <a:pt x="12840" y="155"/>
                  </a:cubicBezTo>
                  <a:cubicBezTo>
                    <a:pt x="12630" y="315"/>
                    <a:pt x="12425" y="479"/>
                    <a:pt x="12222" y="647"/>
                  </a:cubicBezTo>
                  <a:cubicBezTo>
                    <a:pt x="12018" y="817"/>
                    <a:pt x="11817" y="995"/>
                    <a:pt x="11612" y="1168"/>
                  </a:cubicBezTo>
                  <a:cubicBezTo>
                    <a:pt x="11343" y="1392"/>
                    <a:pt x="11071" y="1614"/>
                    <a:pt x="10802" y="1840"/>
                  </a:cubicBezTo>
                  <a:cubicBezTo>
                    <a:pt x="10508" y="2085"/>
                    <a:pt x="10215" y="2331"/>
                    <a:pt x="9921" y="2579"/>
                  </a:cubicBezTo>
                  <a:cubicBezTo>
                    <a:pt x="9644" y="2812"/>
                    <a:pt x="9369" y="3051"/>
                    <a:pt x="9091" y="3283"/>
                  </a:cubicBezTo>
                  <a:cubicBezTo>
                    <a:pt x="9065" y="3303"/>
                    <a:pt x="9042" y="3332"/>
                    <a:pt x="9002" y="3332"/>
                  </a:cubicBezTo>
                  <a:cubicBezTo>
                    <a:pt x="8990" y="3332"/>
                    <a:pt x="8978" y="3330"/>
                    <a:pt x="8963" y="3324"/>
                  </a:cubicBezTo>
                  <a:cubicBezTo>
                    <a:pt x="8769" y="3248"/>
                    <a:pt x="8574" y="3183"/>
                    <a:pt x="8378" y="3118"/>
                  </a:cubicBezTo>
                  <a:cubicBezTo>
                    <a:pt x="7861" y="2951"/>
                    <a:pt x="7325" y="2876"/>
                    <a:pt x="6786" y="2846"/>
                  </a:cubicBezTo>
                  <a:cubicBezTo>
                    <a:pt x="6741" y="2843"/>
                    <a:pt x="6695" y="2842"/>
                    <a:pt x="6650" y="2842"/>
                  </a:cubicBezTo>
                  <a:cubicBezTo>
                    <a:pt x="6476" y="2842"/>
                    <a:pt x="6302" y="2858"/>
                    <a:pt x="6128" y="2860"/>
                  </a:cubicBezTo>
                  <a:cubicBezTo>
                    <a:pt x="5804" y="2866"/>
                    <a:pt x="5490" y="2920"/>
                    <a:pt x="5173" y="2982"/>
                  </a:cubicBezTo>
                  <a:cubicBezTo>
                    <a:pt x="4678" y="3078"/>
                    <a:pt x="4205" y="3237"/>
                    <a:pt x="3753" y="3453"/>
                  </a:cubicBezTo>
                  <a:cubicBezTo>
                    <a:pt x="3526" y="3560"/>
                    <a:pt x="3306" y="3681"/>
                    <a:pt x="3092" y="3812"/>
                  </a:cubicBezTo>
                  <a:cubicBezTo>
                    <a:pt x="2745" y="4022"/>
                    <a:pt x="2414" y="4258"/>
                    <a:pt x="2127" y="4548"/>
                  </a:cubicBezTo>
                  <a:cubicBezTo>
                    <a:pt x="2038" y="4637"/>
                    <a:pt x="2038" y="4774"/>
                    <a:pt x="2123" y="4878"/>
                  </a:cubicBezTo>
                  <a:cubicBezTo>
                    <a:pt x="2159" y="4923"/>
                    <a:pt x="2238" y="4946"/>
                    <a:pt x="2311" y="4946"/>
                  </a:cubicBezTo>
                  <a:cubicBezTo>
                    <a:pt x="2362" y="4946"/>
                    <a:pt x="2409" y="4935"/>
                    <a:pt x="2435" y="4912"/>
                  </a:cubicBezTo>
                  <a:cubicBezTo>
                    <a:pt x="2594" y="4777"/>
                    <a:pt x="2754" y="4641"/>
                    <a:pt x="2919" y="4515"/>
                  </a:cubicBezTo>
                  <a:cubicBezTo>
                    <a:pt x="3290" y="4237"/>
                    <a:pt x="3688" y="4003"/>
                    <a:pt x="4113" y="3821"/>
                  </a:cubicBezTo>
                  <a:cubicBezTo>
                    <a:pt x="4543" y="3638"/>
                    <a:pt x="4983" y="3484"/>
                    <a:pt x="5450" y="3425"/>
                  </a:cubicBezTo>
                  <a:cubicBezTo>
                    <a:pt x="5773" y="3384"/>
                    <a:pt x="6094" y="3348"/>
                    <a:pt x="6418" y="3321"/>
                  </a:cubicBezTo>
                  <a:cubicBezTo>
                    <a:pt x="6447" y="3319"/>
                    <a:pt x="6476" y="3318"/>
                    <a:pt x="6505" y="3318"/>
                  </a:cubicBezTo>
                  <a:cubicBezTo>
                    <a:pt x="6607" y="3318"/>
                    <a:pt x="6711" y="3330"/>
                    <a:pt x="6813" y="3338"/>
                  </a:cubicBezTo>
                  <a:cubicBezTo>
                    <a:pt x="7058" y="3360"/>
                    <a:pt x="7305" y="3368"/>
                    <a:pt x="7548" y="3412"/>
                  </a:cubicBezTo>
                  <a:cubicBezTo>
                    <a:pt x="7953" y="3484"/>
                    <a:pt x="8349" y="3590"/>
                    <a:pt x="8733" y="3754"/>
                  </a:cubicBezTo>
                  <a:cubicBezTo>
                    <a:pt x="8733" y="3807"/>
                    <a:pt x="8727" y="3859"/>
                    <a:pt x="8734" y="3910"/>
                  </a:cubicBezTo>
                  <a:cubicBezTo>
                    <a:pt x="8741" y="3969"/>
                    <a:pt x="8716" y="4005"/>
                    <a:pt x="8676" y="4037"/>
                  </a:cubicBezTo>
                  <a:cubicBezTo>
                    <a:pt x="8605" y="4097"/>
                    <a:pt x="8536" y="4162"/>
                    <a:pt x="8461" y="4214"/>
                  </a:cubicBezTo>
                  <a:cubicBezTo>
                    <a:pt x="8438" y="4230"/>
                    <a:pt x="8405" y="4239"/>
                    <a:pt x="8376" y="4239"/>
                  </a:cubicBezTo>
                  <a:cubicBezTo>
                    <a:pt x="8365" y="4239"/>
                    <a:pt x="8354" y="4238"/>
                    <a:pt x="8345" y="4235"/>
                  </a:cubicBezTo>
                  <a:cubicBezTo>
                    <a:pt x="8073" y="4169"/>
                    <a:pt x="7800" y="4092"/>
                    <a:pt x="7529" y="4023"/>
                  </a:cubicBezTo>
                  <a:cubicBezTo>
                    <a:pt x="7223" y="3945"/>
                    <a:pt x="6909" y="3924"/>
                    <a:pt x="6596" y="3923"/>
                  </a:cubicBezTo>
                  <a:cubicBezTo>
                    <a:pt x="6586" y="3923"/>
                    <a:pt x="6576" y="3923"/>
                    <a:pt x="6566" y="3923"/>
                  </a:cubicBezTo>
                  <a:cubicBezTo>
                    <a:pt x="6313" y="3923"/>
                    <a:pt x="6056" y="3940"/>
                    <a:pt x="5804" y="3976"/>
                  </a:cubicBezTo>
                  <a:cubicBezTo>
                    <a:pt x="5520" y="4016"/>
                    <a:pt x="5238" y="4077"/>
                    <a:pt x="4961" y="4149"/>
                  </a:cubicBezTo>
                  <a:cubicBezTo>
                    <a:pt x="4559" y="4254"/>
                    <a:pt x="4186" y="4429"/>
                    <a:pt x="3828" y="4633"/>
                  </a:cubicBezTo>
                  <a:cubicBezTo>
                    <a:pt x="3485" y="4825"/>
                    <a:pt x="3167" y="5052"/>
                    <a:pt x="2882" y="5319"/>
                  </a:cubicBezTo>
                  <a:cubicBezTo>
                    <a:pt x="2684" y="5504"/>
                    <a:pt x="2502" y="5708"/>
                    <a:pt x="2322" y="5913"/>
                  </a:cubicBezTo>
                  <a:cubicBezTo>
                    <a:pt x="2076" y="6191"/>
                    <a:pt x="1879" y="6505"/>
                    <a:pt x="1708" y="6833"/>
                  </a:cubicBezTo>
                  <a:cubicBezTo>
                    <a:pt x="1497" y="7233"/>
                    <a:pt x="1333" y="7656"/>
                    <a:pt x="1246" y="8102"/>
                  </a:cubicBezTo>
                  <a:cubicBezTo>
                    <a:pt x="1186" y="8391"/>
                    <a:pt x="1134" y="8682"/>
                    <a:pt x="1113" y="8973"/>
                  </a:cubicBezTo>
                  <a:cubicBezTo>
                    <a:pt x="1093" y="9254"/>
                    <a:pt x="1107" y="9538"/>
                    <a:pt x="1128" y="9818"/>
                  </a:cubicBezTo>
                  <a:cubicBezTo>
                    <a:pt x="1148" y="10070"/>
                    <a:pt x="1183" y="10323"/>
                    <a:pt x="1238" y="10571"/>
                  </a:cubicBezTo>
                  <a:cubicBezTo>
                    <a:pt x="1352" y="11073"/>
                    <a:pt x="1543" y="11548"/>
                    <a:pt x="1795" y="11998"/>
                  </a:cubicBezTo>
                  <a:cubicBezTo>
                    <a:pt x="2032" y="12417"/>
                    <a:pt x="2322" y="12793"/>
                    <a:pt x="2655" y="13140"/>
                  </a:cubicBezTo>
                  <a:cubicBezTo>
                    <a:pt x="2789" y="13280"/>
                    <a:pt x="2946" y="13400"/>
                    <a:pt x="3092" y="13529"/>
                  </a:cubicBezTo>
                  <a:cubicBezTo>
                    <a:pt x="3371" y="13775"/>
                    <a:pt x="3683" y="13972"/>
                    <a:pt x="4011" y="14143"/>
                  </a:cubicBezTo>
                  <a:cubicBezTo>
                    <a:pt x="4355" y="14324"/>
                    <a:pt x="4716" y="14466"/>
                    <a:pt x="5095" y="14565"/>
                  </a:cubicBezTo>
                  <a:cubicBezTo>
                    <a:pt x="5542" y="14682"/>
                    <a:pt x="5996" y="14749"/>
                    <a:pt x="6460" y="14749"/>
                  </a:cubicBezTo>
                  <a:cubicBezTo>
                    <a:pt x="6603" y="14749"/>
                    <a:pt x="6746" y="14743"/>
                    <a:pt x="6891" y="14730"/>
                  </a:cubicBezTo>
                  <a:cubicBezTo>
                    <a:pt x="7106" y="14710"/>
                    <a:pt x="7326" y="14702"/>
                    <a:pt x="7537" y="14654"/>
                  </a:cubicBezTo>
                  <a:cubicBezTo>
                    <a:pt x="7846" y="14583"/>
                    <a:pt x="8150" y="14495"/>
                    <a:pt x="8447" y="14392"/>
                  </a:cubicBezTo>
                  <a:cubicBezTo>
                    <a:pt x="8860" y="14249"/>
                    <a:pt x="9239" y="14034"/>
                    <a:pt x="9597" y="13787"/>
                  </a:cubicBezTo>
                  <a:cubicBezTo>
                    <a:pt x="9722" y="13702"/>
                    <a:pt x="9741" y="13550"/>
                    <a:pt x="9652" y="13426"/>
                  </a:cubicBezTo>
                  <a:cubicBezTo>
                    <a:pt x="9611" y="13366"/>
                    <a:pt x="9550" y="13336"/>
                    <a:pt x="9482" y="13336"/>
                  </a:cubicBezTo>
                  <a:cubicBezTo>
                    <a:pt x="9432" y="13336"/>
                    <a:pt x="9377" y="13352"/>
                    <a:pt x="9324" y="13386"/>
                  </a:cubicBezTo>
                  <a:cubicBezTo>
                    <a:pt x="9194" y="13468"/>
                    <a:pt x="9064" y="13547"/>
                    <a:pt x="8932" y="13624"/>
                  </a:cubicBezTo>
                  <a:cubicBezTo>
                    <a:pt x="8576" y="13833"/>
                    <a:pt x="8198" y="13996"/>
                    <a:pt x="7793" y="14092"/>
                  </a:cubicBezTo>
                  <a:cubicBezTo>
                    <a:pt x="7537" y="14154"/>
                    <a:pt x="7274" y="14200"/>
                    <a:pt x="7012" y="14234"/>
                  </a:cubicBezTo>
                  <a:cubicBezTo>
                    <a:pt x="6793" y="14262"/>
                    <a:pt x="6571" y="14261"/>
                    <a:pt x="6349" y="14270"/>
                  </a:cubicBezTo>
                  <a:cubicBezTo>
                    <a:pt x="6345" y="14271"/>
                    <a:pt x="6340" y="14271"/>
                    <a:pt x="6337" y="14271"/>
                  </a:cubicBezTo>
                  <a:cubicBezTo>
                    <a:pt x="6280" y="14271"/>
                    <a:pt x="6257" y="14242"/>
                    <a:pt x="6262" y="14176"/>
                  </a:cubicBezTo>
                  <a:cubicBezTo>
                    <a:pt x="6272" y="14027"/>
                    <a:pt x="6292" y="13874"/>
                    <a:pt x="6275" y="13730"/>
                  </a:cubicBezTo>
                  <a:cubicBezTo>
                    <a:pt x="6236" y="13413"/>
                    <a:pt x="6117" y="13123"/>
                    <a:pt x="5904" y="12877"/>
                  </a:cubicBezTo>
                  <a:cubicBezTo>
                    <a:pt x="5872" y="12839"/>
                    <a:pt x="5837" y="12771"/>
                    <a:pt x="5845" y="12727"/>
                  </a:cubicBezTo>
                  <a:cubicBezTo>
                    <a:pt x="5904" y="12403"/>
                    <a:pt x="5726" y="12086"/>
                    <a:pt x="5442" y="11964"/>
                  </a:cubicBezTo>
                  <a:cubicBezTo>
                    <a:pt x="5343" y="11922"/>
                    <a:pt x="5242" y="11902"/>
                    <a:pt x="5145" y="11902"/>
                  </a:cubicBezTo>
                  <a:cubicBezTo>
                    <a:pt x="4897" y="11902"/>
                    <a:pt x="4667" y="12032"/>
                    <a:pt x="4535" y="12263"/>
                  </a:cubicBezTo>
                  <a:cubicBezTo>
                    <a:pt x="4522" y="12284"/>
                    <a:pt x="4494" y="12302"/>
                    <a:pt x="4471" y="12308"/>
                  </a:cubicBezTo>
                  <a:cubicBezTo>
                    <a:pt x="4423" y="12318"/>
                    <a:pt x="4372" y="12317"/>
                    <a:pt x="4326" y="12327"/>
                  </a:cubicBezTo>
                  <a:cubicBezTo>
                    <a:pt x="3980" y="12409"/>
                    <a:pt x="3676" y="12564"/>
                    <a:pt x="3446" y="12840"/>
                  </a:cubicBezTo>
                  <a:cubicBezTo>
                    <a:pt x="3386" y="12909"/>
                    <a:pt x="3328" y="12976"/>
                    <a:pt x="3270" y="13045"/>
                  </a:cubicBezTo>
                  <a:cubicBezTo>
                    <a:pt x="1424" y="11428"/>
                    <a:pt x="953" y="8618"/>
                    <a:pt x="2522" y="6444"/>
                  </a:cubicBezTo>
                  <a:cubicBezTo>
                    <a:pt x="3566" y="4994"/>
                    <a:pt x="5129" y="4400"/>
                    <a:pt x="6520" y="4400"/>
                  </a:cubicBezTo>
                  <a:cubicBezTo>
                    <a:pt x="7033" y="4400"/>
                    <a:pt x="7524" y="4481"/>
                    <a:pt x="7956" y="4630"/>
                  </a:cubicBezTo>
                  <a:cubicBezTo>
                    <a:pt x="7938" y="4651"/>
                    <a:pt x="7921" y="4671"/>
                    <a:pt x="7902" y="4687"/>
                  </a:cubicBezTo>
                  <a:cubicBezTo>
                    <a:pt x="7693" y="4862"/>
                    <a:pt x="7482" y="5036"/>
                    <a:pt x="7274" y="5210"/>
                  </a:cubicBezTo>
                  <a:cubicBezTo>
                    <a:pt x="7111" y="5347"/>
                    <a:pt x="6950" y="5485"/>
                    <a:pt x="6789" y="5623"/>
                  </a:cubicBezTo>
                  <a:cubicBezTo>
                    <a:pt x="6596" y="5787"/>
                    <a:pt x="6402" y="5946"/>
                    <a:pt x="6213" y="6114"/>
                  </a:cubicBezTo>
                  <a:cubicBezTo>
                    <a:pt x="6016" y="6288"/>
                    <a:pt x="5968" y="6601"/>
                    <a:pt x="6063" y="6851"/>
                  </a:cubicBezTo>
                  <a:cubicBezTo>
                    <a:pt x="6170" y="7138"/>
                    <a:pt x="6441" y="7306"/>
                    <a:pt x="6721" y="7306"/>
                  </a:cubicBezTo>
                  <a:cubicBezTo>
                    <a:pt x="6860" y="7306"/>
                    <a:pt x="7001" y="7264"/>
                    <a:pt x="7125" y="7175"/>
                  </a:cubicBezTo>
                  <a:cubicBezTo>
                    <a:pt x="7240" y="7092"/>
                    <a:pt x="7345" y="6996"/>
                    <a:pt x="7454" y="6905"/>
                  </a:cubicBezTo>
                  <a:cubicBezTo>
                    <a:pt x="7622" y="6765"/>
                    <a:pt x="7790" y="6628"/>
                    <a:pt x="7956" y="6488"/>
                  </a:cubicBezTo>
                  <a:cubicBezTo>
                    <a:pt x="8119" y="6352"/>
                    <a:pt x="8279" y="6212"/>
                    <a:pt x="8441" y="6076"/>
                  </a:cubicBezTo>
                  <a:cubicBezTo>
                    <a:pt x="8612" y="5932"/>
                    <a:pt x="8784" y="5790"/>
                    <a:pt x="8956" y="5647"/>
                  </a:cubicBezTo>
                  <a:cubicBezTo>
                    <a:pt x="9071" y="5550"/>
                    <a:pt x="9185" y="5453"/>
                    <a:pt x="9303" y="5356"/>
                  </a:cubicBezTo>
                  <a:cubicBezTo>
                    <a:pt x="9323" y="5338"/>
                    <a:pt x="9343" y="5328"/>
                    <a:pt x="9364" y="5328"/>
                  </a:cubicBezTo>
                  <a:cubicBezTo>
                    <a:pt x="9382" y="5328"/>
                    <a:pt x="9400" y="5335"/>
                    <a:pt x="9419" y="5350"/>
                  </a:cubicBezTo>
                  <a:cubicBezTo>
                    <a:pt x="9539" y="5449"/>
                    <a:pt x="9673" y="5536"/>
                    <a:pt x="9781" y="5647"/>
                  </a:cubicBezTo>
                  <a:cubicBezTo>
                    <a:pt x="9999" y="5867"/>
                    <a:pt x="10215" y="6092"/>
                    <a:pt x="10411" y="6331"/>
                  </a:cubicBezTo>
                  <a:cubicBezTo>
                    <a:pt x="10739" y="6728"/>
                    <a:pt x="10969" y="7182"/>
                    <a:pt x="11149" y="7665"/>
                  </a:cubicBezTo>
                  <a:cubicBezTo>
                    <a:pt x="11315" y="8113"/>
                    <a:pt x="11408" y="8576"/>
                    <a:pt x="11433" y="9050"/>
                  </a:cubicBezTo>
                  <a:cubicBezTo>
                    <a:pt x="11448" y="9331"/>
                    <a:pt x="11419" y="9616"/>
                    <a:pt x="11401" y="9899"/>
                  </a:cubicBezTo>
                  <a:cubicBezTo>
                    <a:pt x="11383" y="10226"/>
                    <a:pt x="11308" y="10547"/>
                    <a:pt x="11199" y="10852"/>
                  </a:cubicBezTo>
                  <a:cubicBezTo>
                    <a:pt x="11085" y="11165"/>
                    <a:pt x="10954" y="11476"/>
                    <a:pt x="10793" y="11766"/>
                  </a:cubicBezTo>
                  <a:cubicBezTo>
                    <a:pt x="10647" y="12029"/>
                    <a:pt x="10450" y="12266"/>
                    <a:pt x="10273" y="12510"/>
                  </a:cubicBezTo>
                  <a:cubicBezTo>
                    <a:pt x="10213" y="12593"/>
                    <a:pt x="10138" y="12663"/>
                    <a:pt x="10078" y="12747"/>
                  </a:cubicBezTo>
                  <a:cubicBezTo>
                    <a:pt x="10006" y="12849"/>
                    <a:pt x="10040" y="12989"/>
                    <a:pt x="10142" y="13072"/>
                  </a:cubicBezTo>
                  <a:cubicBezTo>
                    <a:pt x="10174" y="13098"/>
                    <a:pt x="10222" y="13111"/>
                    <a:pt x="10272" y="13111"/>
                  </a:cubicBezTo>
                  <a:cubicBezTo>
                    <a:pt x="10337" y="13111"/>
                    <a:pt x="10406" y="13089"/>
                    <a:pt x="10446" y="13045"/>
                  </a:cubicBezTo>
                  <a:cubicBezTo>
                    <a:pt x="10544" y="12941"/>
                    <a:pt x="10640" y="12834"/>
                    <a:pt x="10732" y="12725"/>
                  </a:cubicBezTo>
                  <a:cubicBezTo>
                    <a:pt x="10952" y="12464"/>
                    <a:pt x="11135" y="12177"/>
                    <a:pt x="11293" y="11874"/>
                  </a:cubicBezTo>
                  <a:cubicBezTo>
                    <a:pt x="11463" y="11553"/>
                    <a:pt x="11602" y="11219"/>
                    <a:pt x="11704" y="10868"/>
                  </a:cubicBezTo>
                  <a:cubicBezTo>
                    <a:pt x="11815" y="10484"/>
                    <a:pt x="11895" y="10094"/>
                    <a:pt x="11910" y="9694"/>
                  </a:cubicBezTo>
                  <a:cubicBezTo>
                    <a:pt x="11923" y="9358"/>
                    <a:pt x="11899" y="9022"/>
                    <a:pt x="11879" y="8686"/>
                  </a:cubicBezTo>
                  <a:cubicBezTo>
                    <a:pt x="11859" y="8368"/>
                    <a:pt x="11780" y="8061"/>
                    <a:pt x="11688" y="7757"/>
                  </a:cubicBezTo>
                  <a:cubicBezTo>
                    <a:pt x="11564" y="7344"/>
                    <a:pt x="11392" y="6950"/>
                    <a:pt x="11173" y="6581"/>
                  </a:cubicBezTo>
                  <a:cubicBezTo>
                    <a:pt x="10975" y="6249"/>
                    <a:pt x="10754" y="5936"/>
                    <a:pt x="10484" y="5659"/>
                  </a:cubicBezTo>
                  <a:cubicBezTo>
                    <a:pt x="10304" y="5475"/>
                    <a:pt x="10118" y="5299"/>
                    <a:pt x="9942" y="5129"/>
                  </a:cubicBezTo>
                  <a:cubicBezTo>
                    <a:pt x="10026" y="5088"/>
                    <a:pt x="10123" y="5050"/>
                    <a:pt x="10211" y="4997"/>
                  </a:cubicBezTo>
                  <a:cubicBezTo>
                    <a:pt x="10280" y="4954"/>
                    <a:pt x="10336" y="4892"/>
                    <a:pt x="10401" y="4845"/>
                  </a:cubicBezTo>
                  <a:cubicBezTo>
                    <a:pt x="10415" y="4835"/>
                    <a:pt x="10441" y="4827"/>
                    <a:pt x="10462" y="4827"/>
                  </a:cubicBezTo>
                  <a:cubicBezTo>
                    <a:pt x="10471" y="4827"/>
                    <a:pt x="10479" y="4828"/>
                    <a:pt x="10484" y="4832"/>
                  </a:cubicBezTo>
                  <a:cubicBezTo>
                    <a:pt x="10549" y="4882"/>
                    <a:pt x="10611" y="4934"/>
                    <a:pt x="10665" y="4995"/>
                  </a:cubicBezTo>
                  <a:cubicBezTo>
                    <a:pt x="10814" y="5152"/>
                    <a:pt x="10962" y="5308"/>
                    <a:pt x="11107" y="5470"/>
                  </a:cubicBezTo>
                  <a:cubicBezTo>
                    <a:pt x="11366" y="5766"/>
                    <a:pt x="11585" y="6093"/>
                    <a:pt x="11774" y="6438"/>
                  </a:cubicBezTo>
                  <a:cubicBezTo>
                    <a:pt x="12005" y="6858"/>
                    <a:pt x="12185" y="7301"/>
                    <a:pt x="12311" y="7764"/>
                  </a:cubicBezTo>
                  <a:cubicBezTo>
                    <a:pt x="12417" y="8159"/>
                    <a:pt x="12490" y="8560"/>
                    <a:pt x="12509" y="8966"/>
                  </a:cubicBezTo>
                  <a:cubicBezTo>
                    <a:pt x="12523" y="9302"/>
                    <a:pt x="12503" y="9641"/>
                    <a:pt x="12475" y="9975"/>
                  </a:cubicBezTo>
                  <a:cubicBezTo>
                    <a:pt x="12452" y="10238"/>
                    <a:pt x="12411" y="10504"/>
                    <a:pt x="12349" y="10760"/>
                  </a:cubicBezTo>
                  <a:cubicBezTo>
                    <a:pt x="12220" y="11287"/>
                    <a:pt x="12022" y="11792"/>
                    <a:pt x="11753" y="12266"/>
                  </a:cubicBezTo>
                  <a:cubicBezTo>
                    <a:pt x="11513" y="12693"/>
                    <a:pt x="11224" y="13089"/>
                    <a:pt x="10889" y="13444"/>
                  </a:cubicBezTo>
                  <a:cubicBezTo>
                    <a:pt x="10701" y="13642"/>
                    <a:pt x="10493" y="13823"/>
                    <a:pt x="10282" y="14002"/>
                  </a:cubicBezTo>
                  <a:cubicBezTo>
                    <a:pt x="9843" y="14374"/>
                    <a:pt x="9350" y="14660"/>
                    <a:pt x="8819" y="14883"/>
                  </a:cubicBezTo>
                  <a:cubicBezTo>
                    <a:pt x="8164" y="15159"/>
                    <a:pt x="7479" y="15312"/>
                    <a:pt x="6772" y="15344"/>
                  </a:cubicBezTo>
                  <a:cubicBezTo>
                    <a:pt x="6690" y="15348"/>
                    <a:pt x="6609" y="15350"/>
                    <a:pt x="6527" y="15350"/>
                  </a:cubicBezTo>
                  <a:cubicBezTo>
                    <a:pt x="6290" y="15350"/>
                    <a:pt x="6052" y="15335"/>
                    <a:pt x="5817" y="15307"/>
                  </a:cubicBezTo>
                  <a:cubicBezTo>
                    <a:pt x="5527" y="15274"/>
                    <a:pt x="5238" y="15204"/>
                    <a:pt x="4954" y="15135"/>
                  </a:cubicBezTo>
                  <a:cubicBezTo>
                    <a:pt x="4352" y="14989"/>
                    <a:pt x="3795" y="14736"/>
                    <a:pt x="3276" y="14399"/>
                  </a:cubicBezTo>
                  <a:cubicBezTo>
                    <a:pt x="2819" y="14105"/>
                    <a:pt x="2399" y="13767"/>
                    <a:pt x="2048" y="13349"/>
                  </a:cubicBezTo>
                  <a:cubicBezTo>
                    <a:pt x="1879" y="13150"/>
                    <a:pt x="1714" y="12948"/>
                    <a:pt x="1561" y="12737"/>
                  </a:cubicBezTo>
                  <a:cubicBezTo>
                    <a:pt x="1282" y="12352"/>
                    <a:pt x="1064" y="11933"/>
                    <a:pt x="899" y="11488"/>
                  </a:cubicBezTo>
                  <a:cubicBezTo>
                    <a:pt x="793" y="11199"/>
                    <a:pt x="701" y="10903"/>
                    <a:pt x="634" y="10605"/>
                  </a:cubicBezTo>
                  <a:cubicBezTo>
                    <a:pt x="569" y="10303"/>
                    <a:pt x="524" y="9995"/>
                    <a:pt x="507" y="9687"/>
                  </a:cubicBezTo>
                  <a:cubicBezTo>
                    <a:pt x="484" y="9252"/>
                    <a:pt x="484" y="8815"/>
                    <a:pt x="575" y="8385"/>
                  </a:cubicBezTo>
                  <a:cubicBezTo>
                    <a:pt x="644" y="8060"/>
                    <a:pt x="705" y="7728"/>
                    <a:pt x="810" y="7414"/>
                  </a:cubicBezTo>
                  <a:cubicBezTo>
                    <a:pt x="909" y="7116"/>
                    <a:pt x="1055" y="6830"/>
                    <a:pt x="1189" y="6544"/>
                  </a:cubicBezTo>
                  <a:cubicBezTo>
                    <a:pt x="1338" y="6229"/>
                    <a:pt x="1531" y="5943"/>
                    <a:pt x="1745" y="5670"/>
                  </a:cubicBezTo>
                  <a:cubicBezTo>
                    <a:pt x="1843" y="5547"/>
                    <a:pt x="1820" y="5387"/>
                    <a:pt x="1727" y="5312"/>
                  </a:cubicBezTo>
                  <a:cubicBezTo>
                    <a:pt x="1682" y="5275"/>
                    <a:pt x="1627" y="5258"/>
                    <a:pt x="1572" y="5258"/>
                  </a:cubicBezTo>
                  <a:cubicBezTo>
                    <a:pt x="1494" y="5258"/>
                    <a:pt x="1415" y="5294"/>
                    <a:pt x="1362" y="5363"/>
                  </a:cubicBezTo>
                  <a:cubicBezTo>
                    <a:pt x="1043" y="5782"/>
                    <a:pt x="769" y="6229"/>
                    <a:pt x="559" y="6714"/>
                  </a:cubicBezTo>
                  <a:cubicBezTo>
                    <a:pt x="334" y="7230"/>
                    <a:pt x="165" y="7764"/>
                    <a:pt x="95" y="8326"/>
                  </a:cubicBezTo>
                  <a:cubicBezTo>
                    <a:pt x="54" y="8659"/>
                    <a:pt x="32" y="8995"/>
                    <a:pt x="8" y="9331"/>
                  </a:cubicBezTo>
                  <a:cubicBezTo>
                    <a:pt x="1" y="9432"/>
                    <a:pt x="16" y="9535"/>
                    <a:pt x="23" y="9637"/>
                  </a:cubicBezTo>
                  <a:cubicBezTo>
                    <a:pt x="33" y="9812"/>
                    <a:pt x="32" y="9989"/>
                    <a:pt x="61" y="10159"/>
                  </a:cubicBezTo>
                  <a:cubicBezTo>
                    <a:pt x="121" y="10487"/>
                    <a:pt x="187" y="10816"/>
                    <a:pt x="271" y="11137"/>
                  </a:cubicBezTo>
                  <a:cubicBezTo>
                    <a:pt x="415" y="11700"/>
                    <a:pt x="658" y="12220"/>
                    <a:pt x="960" y="12714"/>
                  </a:cubicBezTo>
                  <a:cubicBezTo>
                    <a:pt x="1291" y="13252"/>
                    <a:pt x="1687" y="13734"/>
                    <a:pt x="2160" y="14156"/>
                  </a:cubicBezTo>
                  <a:cubicBezTo>
                    <a:pt x="2427" y="14392"/>
                    <a:pt x="2706" y="14611"/>
                    <a:pt x="3007" y="14805"/>
                  </a:cubicBezTo>
                  <a:cubicBezTo>
                    <a:pt x="3410" y="15064"/>
                    <a:pt x="3839" y="15274"/>
                    <a:pt x="4289" y="15438"/>
                  </a:cubicBezTo>
                  <a:cubicBezTo>
                    <a:pt x="4641" y="15566"/>
                    <a:pt x="5002" y="15665"/>
                    <a:pt x="5370" y="15729"/>
                  </a:cubicBezTo>
                  <a:cubicBezTo>
                    <a:pt x="5589" y="15767"/>
                    <a:pt x="5813" y="15779"/>
                    <a:pt x="6035" y="15804"/>
                  </a:cubicBezTo>
                  <a:cubicBezTo>
                    <a:pt x="6056" y="15805"/>
                    <a:pt x="6074" y="15814"/>
                    <a:pt x="6095" y="15821"/>
                  </a:cubicBezTo>
                  <a:lnTo>
                    <a:pt x="6908" y="15821"/>
                  </a:lnTo>
                  <a:cubicBezTo>
                    <a:pt x="6926" y="15817"/>
                    <a:pt x="6943" y="15807"/>
                    <a:pt x="6961" y="15804"/>
                  </a:cubicBezTo>
                  <a:cubicBezTo>
                    <a:pt x="7246" y="15767"/>
                    <a:pt x="7530" y="15743"/>
                    <a:pt x="7812" y="15692"/>
                  </a:cubicBezTo>
                  <a:cubicBezTo>
                    <a:pt x="8228" y="15614"/>
                    <a:pt x="8631" y="15486"/>
                    <a:pt x="9020" y="15319"/>
                  </a:cubicBezTo>
                  <a:cubicBezTo>
                    <a:pt x="9420" y="15148"/>
                    <a:pt x="9808" y="14948"/>
                    <a:pt x="10162" y="14689"/>
                  </a:cubicBezTo>
                  <a:cubicBezTo>
                    <a:pt x="10402" y="14512"/>
                    <a:pt x="10636" y="14327"/>
                    <a:pt x="10861" y="14130"/>
                  </a:cubicBezTo>
                  <a:cubicBezTo>
                    <a:pt x="11051" y="13963"/>
                    <a:pt x="11231" y="13782"/>
                    <a:pt x="11400" y="13591"/>
                  </a:cubicBezTo>
                  <a:cubicBezTo>
                    <a:pt x="11663" y="13293"/>
                    <a:pt x="11896" y="12969"/>
                    <a:pt x="12098" y="12624"/>
                  </a:cubicBezTo>
                  <a:cubicBezTo>
                    <a:pt x="12352" y="12192"/>
                    <a:pt x="12553" y="11738"/>
                    <a:pt x="12700" y="11261"/>
                  </a:cubicBezTo>
                  <a:cubicBezTo>
                    <a:pt x="12806" y="10913"/>
                    <a:pt x="12896" y="10562"/>
                    <a:pt x="12928" y="10197"/>
                  </a:cubicBezTo>
                  <a:cubicBezTo>
                    <a:pt x="12949" y="9969"/>
                    <a:pt x="12970" y="9740"/>
                    <a:pt x="12978" y="9510"/>
                  </a:cubicBezTo>
                  <a:cubicBezTo>
                    <a:pt x="12988" y="9297"/>
                    <a:pt x="12998" y="9084"/>
                    <a:pt x="12977" y="8873"/>
                  </a:cubicBezTo>
                  <a:cubicBezTo>
                    <a:pt x="12946" y="8552"/>
                    <a:pt x="12901" y="8229"/>
                    <a:pt x="12836" y="7912"/>
                  </a:cubicBezTo>
                  <a:cubicBezTo>
                    <a:pt x="12721" y="7358"/>
                    <a:pt x="12524" y="6829"/>
                    <a:pt x="12261" y="6326"/>
                  </a:cubicBezTo>
                  <a:cubicBezTo>
                    <a:pt x="12056" y="5937"/>
                    <a:pt x="11824" y="5564"/>
                    <a:pt x="11535" y="5231"/>
                  </a:cubicBezTo>
                  <a:cubicBezTo>
                    <a:pt x="11350" y="5018"/>
                    <a:pt x="11156" y="4813"/>
                    <a:pt x="10962" y="4606"/>
                  </a:cubicBezTo>
                  <a:cubicBezTo>
                    <a:pt x="10923" y="4562"/>
                    <a:pt x="10870" y="4527"/>
                    <a:pt x="10819" y="4480"/>
                  </a:cubicBezTo>
                  <a:cubicBezTo>
                    <a:pt x="10940" y="4378"/>
                    <a:pt x="11054" y="4276"/>
                    <a:pt x="11172" y="4180"/>
                  </a:cubicBezTo>
                  <a:cubicBezTo>
                    <a:pt x="11337" y="4040"/>
                    <a:pt x="11506" y="3901"/>
                    <a:pt x="11673" y="3763"/>
                  </a:cubicBezTo>
                  <a:cubicBezTo>
                    <a:pt x="11757" y="3692"/>
                    <a:pt x="11835" y="3614"/>
                    <a:pt x="11924" y="3548"/>
                  </a:cubicBezTo>
                  <a:cubicBezTo>
                    <a:pt x="12036" y="3467"/>
                    <a:pt x="12031" y="3276"/>
                    <a:pt x="11950" y="3188"/>
                  </a:cubicBezTo>
                  <a:cubicBezTo>
                    <a:pt x="11904" y="3141"/>
                    <a:pt x="11843" y="3116"/>
                    <a:pt x="11779" y="3116"/>
                  </a:cubicBezTo>
                  <a:cubicBezTo>
                    <a:pt x="11717" y="3116"/>
                    <a:pt x="11653" y="3139"/>
                    <a:pt x="11598" y="3186"/>
                  </a:cubicBezTo>
                  <a:cubicBezTo>
                    <a:pt x="11363" y="3384"/>
                    <a:pt x="11129" y="3586"/>
                    <a:pt x="10894" y="3781"/>
                  </a:cubicBezTo>
                  <a:cubicBezTo>
                    <a:pt x="10626" y="4006"/>
                    <a:pt x="10353" y="4228"/>
                    <a:pt x="10084" y="4452"/>
                  </a:cubicBezTo>
                  <a:cubicBezTo>
                    <a:pt x="10031" y="4496"/>
                    <a:pt x="9978" y="4544"/>
                    <a:pt x="9927" y="4592"/>
                  </a:cubicBezTo>
                  <a:cubicBezTo>
                    <a:pt x="9906" y="4610"/>
                    <a:pt x="9887" y="4619"/>
                    <a:pt x="9870" y="4619"/>
                  </a:cubicBezTo>
                  <a:cubicBezTo>
                    <a:pt x="9845" y="4619"/>
                    <a:pt x="9823" y="4603"/>
                    <a:pt x="9802" y="4578"/>
                  </a:cubicBezTo>
                  <a:cubicBezTo>
                    <a:pt x="9611" y="4351"/>
                    <a:pt x="9424" y="4121"/>
                    <a:pt x="9232" y="3896"/>
                  </a:cubicBezTo>
                  <a:cubicBezTo>
                    <a:pt x="9183" y="3838"/>
                    <a:pt x="9205" y="3802"/>
                    <a:pt x="9249" y="3766"/>
                  </a:cubicBezTo>
                  <a:cubicBezTo>
                    <a:pt x="9333" y="3696"/>
                    <a:pt x="9416" y="3630"/>
                    <a:pt x="9509" y="3549"/>
                  </a:cubicBezTo>
                  <a:cubicBezTo>
                    <a:pt x="9569" y="3620"/>
                    <a:pt x="9638" y="3691"/>
                    <a:pt x="9695" y="3768"/>
                  </a:cubicBezTo>
                  <a:cubicBezTo>
                    <a:pt x="9774" y="3878"/>
                    <a:pt x="9853" y="3915"/>
                    <a:pt x="9950" y="3915"/>
                  </a:cubicBezTo>
                  <a:cubicBezTo>
                    <a:pt x="9963" y="3915"/>
                    <a:pt x="9977" y="3914"/>
                    <a:pt x="9992" y="3913"/>
                  </a:cubicBezTo>
                  <a:cubicBezTo>
                    <a:pt x="10173" y="3894"/>
                    <a:pt x="10238" y="3648"/>
                    <a:pt x="10123" y="3514"/>
                  </a:cubicBezTo>
                  <a:cubicBezTo>
                    <a:pt x="10046" y="3425"/>
                    <a:pt x="9969" y="3333"/>
                    <a:pt x="9884" y="3231"/>
                  </a:cubicBezTo>
                  <a:cubicBezTo>
                    <a:pt x="9996" y="3139"/>
                    <a:pt x="10106" y="3046"/>
                    <a:pt x="10222" y="2951"/>
                  </a:cubicBezTo>
                  <a:cubicBezTo>
                    <a:pt x="10265" y="3000"/>
                    <a:pt x="10302" y="3051"/>
                    <a:pt x="10347" y="3094"/>
                  </a:cubicBezTo>
                  <a:cubicBezTo>
                    <a:pt x="10391" y="3134"/>
                    <a:pt x="10453" y="3154"/>
                    <a:pt x="10513" y="3154"/>
                  </a:cubicBezTo>
                  <a:cubicBezTo>
                    <a:pt x="10575" y="3154"/>
                    <a:pt x="10635" y="3134"/>
                    <a:pt x="10675" y="3095"/>
                  </a:cubicBezTo>
                  <a:cubicBezTo>
                    <a:pt x="10778" y="2995"/>
                    <a:pt x="10784" y="2859"/>
                    <a:pt x="10689" y="2737"/>
                  </a:cubicBezTo>
                  <a:cubicBezTo>
                    <a:pt x="10684" y="2730"/>
                    <a:pt x="10678" y="2723"/>
                    <a:pt x="10671" y="2717"/>
                  </a:cubicBezTo>
                  <a:cubicBezTo>
                    <a:pt x="10599" y="2666"/>
                    <a:pt x="10607" y="2618"/>
                    <a:pt x="10672" y="2566"/>
                  </a:cubicBezTo>
                  <a:cubicBezTo>
                    <a:pt x="10761" y="2498"/>
                    <a:pt x="10848" y="2423"/>
                    <a:pt x="10938" y="2349"/>
                  </a:cubicBezTo>
                  <a:cubicBezTo>
                    <a:pt x="11009" y="2437"/>
                    <a:pt x="11081" y="2523"/>
                    <a:pt x="11151" y="2613"/>
                  </a:cubicBezTo>
                  <a:cubicBezTo>
                    <a:pt x="11206" y="2685"/>
                    <a:pt x="11289" y="2724"/>
                    <a:pt x="11371" y="2724"/>
                  </a:cubicBezTo>
                  <a:cubicBezTo>
                    <a:pt x="11424" y="2724"/>
                    <a:pt x="11477" y="2707"/>
                    <a:pt x="11520" y="2672"/>
                  </a:cubicBezTo>
                  <a:cubicBezTo>
                    <a:pt x="11613" y="2597"/>
                    <a:pt x="11646" y="2431"/>
                    <a:pt x="11540" y="2314"/>
                  </a:cubicBezTo>
                  <a:cubicBezTo>
                    <a:pt x="11475" y="2239"/>
                    <a:pt x="11414" y="2160"/>
                    <a:pt x="11347" y="2089"/>
                  </a:cubicBezTo>
                  <a:cubicBezTo>
                    <a:pt x="11306" y="2047"/>
                    <a:pt x="11319" y="2018"/>
                    <a:pt x="11357" y="1989"/>
                  </a:cubicBezTo>
                  <a:cubicBezTo>
                    <a:pt x="11455" y="1911"/>
                    <a:pt x="11552" y="1833"/>
                    <a:pt x="11620" y="1778"/>
                  </a:cubicBezTo>
                  <a:cubicBezTo>
                    <a:pt x="11687" y="1829"/>
                    <a:pt x="11745" y="1883"/>
                    <a:pt x="11811" y="1925"/>
                  </a:cubicBezTo>
                  <a:cubicBezTo>
                    <a:pt x="11853" y="1951"/>
                    <a:pt x="11898" y="1964"/>
                    <a:pt x="11941" y="1964"/>
                  </a:cubicBezTo>
                  <a:cubicBezTo>
                    <a:pt x="12012" y="1964"/>
                    <a:pt x="12081" y="1930"/>
                    <a:pt x="12130" y="1866"/>
                  </a:cubicBezTo>
                  <a:cubicBezTo>
                    <a:pt x="12206" y="1767"/>
                    <a:pt x="12197" y="1653"/>
                    <a:pt x="12111" y="1543"/>
                  </a:cubicBezTo>
                  <a:cubicBezTo>
                    <a:pt x="12021" y="1427"/>
                    <a:pt x="12016" y="1433"/>
                    <a:pt x="12142" y="1339"/>
                  </a:cubicBezTo>
                  <a:cubicBezTo>
                    <a:pt x="12203" y="1295"/>
                    <a:pt x="12255" y="1236"/>
                    <a:pt x="12313" y="1191"/>
                  </a:cubicBezTo>
                  <a:cubicBezTo>
                    <a:pt x="12325" y="1183"/>
                    <a:pt x="12346" y="1178"/>
                    <a:pt x="12363" y="1178"/>
                  </a:cubicBezTo>
                  <a:cubicBezTo>
                    <a:pt x="12373" y="1178"/>
                    <a:pt x="12381" y="1179"/>
                    <a:pt x="12384" y="1184"/>
                  </a:cubicBezTo>
                  <a:cubicBezTo>
                    <a:pt x="12455" y="1260"/>
                    <a:pt x="12533" y="1334"/>
                    <a:pt x="12587" y="1424"/>
                  </a:cubicBezTo>
                  <a:cubicBezTo>
                    <a:pt x="12624" y="1487"/>
                    <a:pt x="12708" y="1520"/>
                    <a:pt x="12791" y="1520"/>
                  </a:cubicBezTo>
                  <a:cubicBezTo>
                    <a:pt x="12846" y="1520"/>
                    <a:pt x="12902" y="1505"/>
                    <a:pt x="12943" y="1475"/>
                  </a:cubicBezTo>
                  <a:cubicBezTo>
                    <a:pt x="13038" y="1410"/>
                    <a:pt x="13061" y="1254"/>
                    <a:pt x="12988" y="1148"/>
                  </a:cubicBezTo>
                  <a:cubicBezTo>
                    <a:pt x="12940" y="1079"/>
                    <a:pt x="12884" y="1018"/>
                    <a:pt x="12828" y="952"/>
                  </a:cubicBezTo>
                  <a:cubicBezTo>
                    <a:pt x="12797" y="915"/>
                    <a:pt x="12766" y="878"/>
                    <a:pt x="12731" y="836"/>
                  </a:cubicBezTo>
                  <a:cubicBezTo>
                    <a:pt x="12899" y="722"/>
                    <a:pt x="13018" y="550"/>
                    <a:pt x="13219" y="490"/>
                  </a:cubicBezTo>
                  <a:cubicBezTo>
                    <a:pt x="13265" y="476"/>
                    <a:pt x="13313" y="470"/>
                    <a:pt x="13360" y="470"/>
                  </a:cubicBezTo>
                  <a:cubicBezTo>
                    <a:pt x="13529" y="470"/>
                    <a:pt x="13695" y="553"/>
                    <a:pt x="13789" y="680"/>
                  </a:cubicBezTo>
                  <a:cubicBezTo>
                    <a:pt x="13950" y="902"/>
                    <a:pt x="13933" y="1148"/>
                    <a:pt x="13791" y="1311"/>
                  </a:cubicBezTo>
                  <a:cubicBezTo>
                    <a:pt x="13675" y="1445"/>
                    <a:pt x="13530" y="1557"/>
                    <a:pt x="13394" y="1673"/>
                  </a:cubicBezTo>
                  <a:cubicBezTo>
                    <a:pt x="13266" y="1785"/>
                    <a:pt x="13131" y="1892"/>
                    <a:pt x="13000" y="2003"/>
                  </a:cubicBezTo>
                  <a:cubicBezTo>
                    <a:pt x="12830" y="2144"/>
                    <a:pt x="12664" y="2287"/>
                    <a:pt x="12490" y="2423"/>
                  </a:cubicBezTo>
                  <a:cubicBezTo>
                    <a:pt x="12376" y="2515"/>
                    <a:pt x="12332" y="2648"/>
                    <a:pt x="12377" y="2768"/>
                  </a:cubicBezTo>
                  <a:cubicBezTo>
                    <a:pt x="12411" y="2855"/>
                    <a:pt x="12501" y="2897"/>
                    <a:pt x="12593" y="2897"/>
                  </a:cubicBezTo>
                  <a:cubicBezTo>
                    <a:pt x="12657" y="2897"/>
                    <a:pt x="12722" y="2877"/>
                    <a:pt x="12769" y="2838"/>
                  </a:cubicBezTo>
                  <a:cubicBezTo>
                    <a:pt x="13052" y="2597"/>
                    <a:pt x="13338" y="2359"/>
                    <a:pt x="13622" y="2123"/>
                  </a:cubicBezTo>
                  <a:cubicBezTo>
                    <a:pt x="13775" y="1996"/>
                    <a:pt x="13933" y="1877"/>
                    <a:pt x="14073" y="1738"/>
                  </a:cubicBezTo>
                  <a:cubicBezTo>
                    <a:pt x="14259" y="1556"/>
                    <a:pt x="14371" y="1331"/>
                    <a:pt x="14378" y="1061"/>
                  </a:cubicBezTo>
                  <a:cubicBezTo>
                    <a:pt x="14385" y="817"/>
                    <a:pt x="14334" y="595"/>
                    <a:pt x="14187" y="398"/>
                  </a:cubicBezTo>
                  <a:cubicBezTo>
                    <a:pt x="14021" y="190"/>
                    <a:pt x="13798" y="56"/>
                    <a:pt x="13517" y="18"/>
                  </a:cubicBezTo>
                  <a:cubicBezTo>
                    <a:pt x="13505" y="16"/>
                    <a:pt x="13493" y="8"/>
                    <a:pt x="13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9;p36">
            <a:extLst>
              <a:ext uri="{FF2B5EF4-FFF2-40B4-BE49-F238E27FC236}">
                <a16:creationId xmlns:a16="http://schemas.microsoft.com/office/drawing/2014/main" id="{D409E18B-EE5A-96C9-A42A-C99710B5723A}"/>
              </a:ext>
            </a:extLst>
          </p:cNvPr>
          <p:cNvSpPr txBox="1">
            <a:spLocks/>
          </p:cNvSpPr>
          <p:nvPr/>
        </p:nvSpPr>
        <p:spPr>
          <a:xfrm>
            <a:off x="5397540" y="1107293"/>
            <a:ext cx="3468956" cy="33923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tên/</a:t>
            </a:r>
            <a:r>
              <a:rPr lang="en-US" sz="1050" b="1" dirty="0" err="1">
                <a:effectLst/>
                <a:latin typeface="Nunito" pitchFamily="2" charset="0"/>
                <a:ea typeface="Calibri" panose="020F0502020204030204" pitchFamily="34" charset="0"/>
                <a:cs typeface="Times New Roman" panose="02020603050405020304" pitchFamily="18" charset="0"/>
              </a:rPr>
              <a:t>mã</a:t>
            </a:r>
            <a:r>
              <a:rPr lang="en-US" sz="1050" b="1" dirty="0">
                <a:effectLst/>
                <a:latin typeface="Nunito" pitchFamily="2" charset="0"/>
                <a:ea typeface="Calibri" panose="020F0502020204030204" pitchFamily="34" charset="0"/>
                <a:cs typeface="Times New Roman" panose="02020603050405020304" pitchFamily="18" charset="0"/>
              </a:rPr>
              <a:t> số </a:t>
            </a:r>
            <a:r>
              <a:rPr lang="en-US" sz="1050" b="1" dirty="0" err="1">
                <a:effectLst/>
                <a:latin typeface="Nunito" pitchFamily="2" charset="0"/>
                <a:ea typeface="Calibri" panose="020F0502020204030204" pitchFamily="34" charset="0"/>
                <a:cs typeface="Times New Roman" panose="02020603050405020304" pitchFamily="18" charset="0"/>
              </a:rPr>
              <a:t>nhân</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viên</a:t>
            </a:r>
            <a:r>
              <a:rPr lang="en-US" sz="1050" b="1" dirty="0">
                <a:effectLst/>
                <a:latin typeface="Nunito" pitchFamily="2" charset="0"/>
                <a:ea typeface="Calibri" panose="020F0502020204030204" pitchFamily="34" charset="0"/>
                <a:cs typeface="Times New Roman" panose="02020603050405020304" pitchFamily="18" charset="0"/>
              </a:rPr>
              <a:t> lập </a:t>
            </a:r>
            <a:r>
              <a:rPr lang="en-US" sz="1050" b="1" dirty="0" err="1">
                <a:effectLst/>
                <a:latin typeface="Nunito" pitchFamily="2" charset="0"/>
                <a:ea typeface="Calibri" panose="020F0502020204030204" pitchFamily="34" charset="0"/>
                <a:cs typeface="Times New Roman" panose="02020603050405020304" pitchFamily="18" charset="0"/>
              </a:rPr>
              <a:t>nhiều</a:t>
            </a:r>
            <a:r>
              <a:rPr lang="en-US" sz="1050" b="1" dirty="0">
                <a:effectLst/>
                <a:latin typeface="Nunito" pitchFamily="2" charset="0"/>
                <a:ea typeface="Calibri" panose="020F0502020204030204" pitchFamily="34" charset="0"/>
                <a:cs typeface="Times New Roman" panose="02020603050405020304" pitchFamily="18" charset="0"/>
              </a:rPr>
              <a:t> nhất các:</a:t>
            </a: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thuê</a:t>
            </a: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đặt phòng</a:t>
            </a: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Phiếu</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dịch</a:t>
            </a:r>
            <a:r>
              <a:rPr lang="en-US" sz="1050" dirty="0">
                <a:effectLst/>
                <a:latin typeface="Nunito" pitchFamily="2" charset="0"/>
                <a:ea typeface="Calibri" panose="020F0502020204030204" pitchFamily="34" charset="0"/>
                <a:cs typeface="Times New Roman" panose="02020603050405020304" pitchFamily="18" charset="0"/>
              </a:rPr>
              <a:t> vụ</a:t>
            </a: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Biên</a:t>
            </a:r>
            <a:r>
              <a:rPr lang="en-US" sz="1050" dirty="0">
                <a:effectLst/>
                <a:latin typeface="Nunito" pitchFamily="2" charset="0"/>
                <a:ea typeface="Calibri" panose="020F0502020204030204" pitchFamily="34" charset="0"/>
                <a:cs typeface="Times New Roman" panose="02020603050405020304" pitchFamily="18" charset="0"/>
              </a:rPr>
              <a:t> bản vi </a:t>
            </a:r>
            <a:r>
              <a:rPr lang="en-US" sz="1050" dirty="0" err="1">
                <a:effectLst/>
                <a:latin typeface="Nunito" pitchFamily="2" charset="0"/>
                <a:ea typeface="Calibri" panose="020F0502020204030204" pitchFamily="34" charset="0"/>
                <a:cs typeface="Times New Roman" panose="02020603050405020304" pitchFamily="18" charset="0"/>
              </a:rPr>
              <a:t>phạm</a:t>
            </a:r>
            <a:endParaRPr lang="en-US" sz="1050"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0"/>
              </a:spcAft>
              <a:buFont typeface="Arial" panose="020B0604020202020204" pitchFamily="34" charset="0"/>
              <a:buChar char="•"/>
            </a:pPr>
            <a:r>
              <a:rPr lang="en-US" sz="1050" dirty="0">
                <a:effectLst/>
                <a:latin typeface="Nunito" pitchFamily="2" charset="0"/>
                <a:ea typeface="Calibri" panose="020F0502020204030204" pitchFamily="34" charset="0"/>
                <a:cs typeface="Times New Roman" panose="02020603050405020304" pitchFamily="18" charset="0"/>
              </a:rPr>
              <a:t>Trong tháng {x}</a:t>
            </a:r>
          </a:p>
          <a:p>
            <a:pPr marL="171450" marR="0" lvl="0" indent="-171450">
              <a:lnSpc>
                <a:spcPct val="120000"/>
              </a:lnSpc>
              <a:spcBef>
                <a:spcPts val="0"/>
              </a:spcBef>
              <a:spcAft>
                <a:spcPts val="0"/>
              </a:spcAft>
              <a:buFont typeface="Arial" panose="020B0604020202020204" pitchFamily="34" charset="0"/>
              <a:buChar char="•"/>
            </a:pPr>
            <a:r>
              <a:rPr lang="en-US" sz="1050" dirty="0">
                <a:effectLst/>
                <a:latin typeface="Nunito" pitchFamily="2" charset="0"/>
                <a:ea typeface="Calibri" panose="020F0502020204030204" pitchFamily="34" charset="0"/>
                <a:cs typeface="Times New Roman" panose="02020603050405020304" pitchFamily="18" charset="0"/>
              </a:rPr>
              <a:t>Trong </a:t>
            </a:r>
            <a:r>
              <a:rPr lang="en-US" sz="1050" dirty="0" err="1">
                <a:effectLst/>
                <a:latin typeface="Nunito" pitchFamily="2" charset="0"/>
                <a:ea typeface="Calibri" panose="020F0502020204030204" pitchFamily="34" charset="0"/>
                <a:cs typeface="Times New Roman" panose="02020603050405020304" pitchFamily="18" charset="0"/>
              </a:rPr>
              <a:t>khoảng</a:t>
            </a:r>
            <a:r>
              <a:rPr lang="en-US" sz="1050" dirty="0">
                <a:effectLst/>
                <a:latin typeface="Nunito" pitchFamily="2" charset="0"/>
                <a:ea typeface="Calibri" panose="020F0502020204030204" pitchFamily="34" charset="0"/>
                <a:cs typeface="Times New Roman" panose="02020603050405020304" pitchFamily="18" charset="0"/>
              </a:rPr>
              <a:t> thời </a:t>
            </a:r>
            <a:r>
              <a:rPr lang="en-US" sz="1050" dirty="0" err="1">
                <a:effectLst/>
                <a:latin typeface="Nunito" pitchFamily="2" charset="0"/>
                <a:ea typeface="Calibri" panose="020F0502020204030204" pitchFamily="34" charset="0"/>
                <a:cs typeface="Times New Roman" panose="02020603050405020304" pitchFamily="18" charset="0"/>
              </a:rPr>
              <a:t>gian</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x→y</a:t>
            </a:r>
            <a:r>
              <a:rPr lang="en-US" sz="1050"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{tên} / {</a:t>
            </a:r>
            <a:r>
              <a:rPr lang="en-US" sz="1050" b="1" dirty="0" err="1">
                <a:effectLst/>
                <a:latin typeface="Nunito" pitchFamily="2" charset="0"/>
                <a:ea typeface="Calibri" panose="020F0502020204030204" pitchFamily="34" charset="0"/>
                <a:cs typeface="Times New Roman" panose="02020603050405020304" pitchFamily="18" charset="0"/>
              </a:rPr>
              <a:t>mã</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nhân</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viên</a:t>
            </a:r>
            <a:r>
              <a:rPr lang="en-US" sz="1050" b="1"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Đi làm đầy đủ</a:t>
            </a:r>
          </a:p>
          <a:p>
            <a:pPr marL="171450" marR="0" lvl="0" indent="-171450">
              <a:lnSpc>
                <a:spcPct val="120000"/>
              </a:lnSpc>
              <a:spcBef>
                <a:spcPts val="0"/>
              </a:spcBef>
              <a:spcAft>
                <a:spcPts val="0"/>
              </a:spcAft>
              <a:buFont typeface="Courier New" panose="02070309020205020404" pitchFamily="49" charset="0"/>
              <a:buChar char="o"/>
            </a:pPr>
            <a:r>
              <a:rPr lang="en-US" sz="1050" dirty="0">
                <a:effectLst/>
                <a:latin typeface="Nunito" pitchFamily="2" charset="0"/>
                <a:ea typeface="Calibri" panose="020F0502020204030204" pitchFamily="34" charset="0"/>
                <a:cs typeface="Times New Roman" panose="02020603050405020304" pitchFamily="18" charset="0"/>
              </a:rPr>
              <a:t>Nghỉ quá 3 ca làm</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{tên lỗi} phát sinh </a:t>
            </a:r>
            <a:r>
              <a:rPr lang="en-US" sz="1050" b="1" dirty="0" err="1">
                <a:effectLst/>
                <a:latin typeface="Nunito" pitchFamily="2" charset="0"/>
                <a:ea typeface="Calibri" panose="020F0502020204030204" pitchFamily="34" charset="0"/>
                <a:cs typeface="Times New Roman" panose="02020603050405020304" pitchFamily="18" charset="0"/>
              </a:rPr>
              <a:t>nhiều</a:t>
            </a:r>
            <a:r>
              <a:rPr lang="en-US" sz="1050" b="1" dirty="0">
                <a:effectLst/>
                <a:latin typeface="Nunito" pitchFamily="2" charset="0"/>
                <a:ea typeface="Calibri" panose="020F0502020204030204" pitchFamily="34" charset="0"/>
                <a:cs typeface="Times New Roman" panose="02020603050405020304" pitchFamily="18" charset="0"/>
              </a:rPr>
              <a:t> nhất</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{tên </a:t>
            </a:r>
            <a:r>
              <a:rPr lang="en-US" sz="1050" b="1" dirty="0" err="1">
                <a:effectLst/>
                <a:latin typeface="Nunito" pitchFamily="2" charset="0"/>
                <a:ea typeface="Calibri" panose="020F0502020204030204" pitchFamily="34" charset="0"/>
                <a:cs typeface="Times New Roman" panose="02020603050405020304" pitchFamily="18" charset="0"/>
              </a:rPr>
              <a:t>dịch</a:t>
            </a:r>
            <a:r>
              <a:rPr lang="en-US" sz="1050" b="1" dirty="0">
                <a:effectLst/>
                <a:latin typeface="Nunito" pitchFamily="2" charset="0"/>
                <a:ea typeface="Calibri" panose="020F0502020204030204" pitchFamily="34" charset="0"/>
                <a:cs typeface="Times New Roman" panose="02020603050405020304" pitchFamily="18" charset="0"/>
              </a:rPr>
              <a:t> vụ} / {</a:t>
            </a:r>
            <a:r>
              <a:rPr lang="en-US" sz="1050" b="1" dirty="0" err="1">
                <a:effectLst/>
                <a:latin typeface="Nunito" pitchFamily="2" charset="0"/>
                <a:ea typeface="Calibri" panose="020F0502020204030204" pitchFamily="34" charset="0"/>
                <a:cs typeface="Times New Roman" panose="02020603050405020304" pitchFamily="18" charset="0"/>
              </a:rPr>
              <a:t>mã</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dịch</a:t>
            </a:r>
            <a:r>
              <a:rPr lang="en-US" sz="1050" b="1" dirty="0">
                <a:effectLst/>
                <a:latin typeface="Nunito" pitchFamily="2" charset="0"/>
                <a:ea typeface="Calibri" panose="020F0502020204030204" pitchFamily="34" charset="0"/>
                <a:cs typeface="Times New Roman" panose="02020603050405020304" pitchFamily="18" charset="0"/>
              </a:rPr>
              <a:t> vụ} được order </a:t>
            </a:r>
            <a:r>
              <a:rPr lang="en-US" sz="1050" b="1" dirty="0" err="1">
                <a:effectLst/>
                <a:latin typeface="Nunito" pitchFamily="2" charset="0"/>
                <a:ea typeface="Calibri" panose="020F0502020204030204" pitchFamily="34" charset="0"/>
                <a:cs typeface="Times New Roman" panose="02020603050405020304" pitchFamily="18" charset="0"/>
              </a:rPr>
              <a:t>nhiều</a:t>
            </a:r>
            <a:r>
              <a:rPr lang="en-US" sz="1050" b="1" dirty="0">
                <a:effectLst/>
                <a:latin typeface="Nunito" pitchFamily="2" charset="0"/>
                <a:ea typeface="Calibri" panose="020F0502020204030204" pitchFamily="34" charset="0"/>
                <a:cs typeface="Times New Roman" panose="02020603050405020304" pitchFamily="18" charset="0"/>
              </a:rPr>
              <a:t> nhất</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số lần phát sinh lỗi</a:t>
            </a: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tổng</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thu</a:t>
            </a:r>
            <a:endParaRPr lang="en-US" sz="1050" b="1"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0"/>
              </a:spcAft>
              <a:buFont typeface="Wingdings" panose="05000000000000000000" pitchFamily="2" charset="2"/>
              <a:buChar char="v"/>
            </a:pPr>
            <a:r>
              <a:rPr lang="en-US" sz="1050" b="1" dirty="0" err="1">
                <a:effectLst/>
                <a:latin typeface="Nunito" pitchFamily="2" charset="0"/>
                <a:ea typeface="Calibri" panose="020F0502020204030204" pitchFamily="34" charset="0"/>
                <a:cs typeface="Times New Roman" panose="02020603050405020304" pitchFamily="18" charset="0"/>
              </a:rPr>
              <a:t>Xuất</a:t>
            </a:r>
            <a:r>
              <a:rPr lang="en-US" sz="1050" b="1" dirty="0">
                <a:effectLst/>
                <a:latin typeface="Nunito" pitchFamily="2" charset="0"/>
                <a:ea typeface="Calibri" panose="020F0502020204030204" pitchFamily="34" charset="0"/>
                <a:cs typeface="Times New Roman" panose="02020603050405020304" pitchFamily="18" charset="0"/>
              </a:rPr>
              <a:t> </a:t>
            </a:r>
            <a:r>
              <a:rPr lang="en-US" sz="1050" b="1" dirty="0" err="1">
                <a:effectLst/>
                <a:latin typeface="Nunito" pitchFamily="2" charset="0"/>
                <a:ea typeface="Calibri" panose="020F0502020204030204" pitchFamily="34" charset="0"/>
                <a:cs typeface="Times New Roman" panose="02020603050405020304" pitchFamily="18" charset="0"/>
              </a:rPr>
              <a:t>ra</a:t>
            </a:r>
            <a:r>
              <a:rPr lang="en-US" sz="1050" b="1" dirty="0">
                <a:effectLst/>
                <a:latin typeface="Nunito" pitchFamily="2" charset="0"/>
                <a:ea typeface="Calibri" panose="020F0502020204030204" pitchFamily="34" charset="0"/>
                <a:cs typeface="Times New Roman" panose="02020603050405020304" pitchFamily="18" charset="0"/>
              </a:rPr>
              <a:t>:</a:t>
            </a: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Tổng</a:t>
            </a:r>
            <a:r>
              <a:rPr lang="en-US" sz="1050" dirty="0">
                <a:effectLst/>
                <a:latin typeface="Nunito" pitchFamily="2" charset="0"/>
                <a:ea typeface="Calibri" panose="020F0502020204030204" pitchFamily="34" charset="0"/>
                <a:cs typeface="Times New Roman" panose="02020603050405020304" pitchFamily="18" charset="0"/>
              </a:rPr>
              <a:t> chi </a:t>
            </a:r>
            <a:r>
              <a:rPr lang="en-US" sz="1050" dirty="0" err="1">
                <a:effectLst/>
                <a:latin typeface="Nunito" pitchFamily="2" charset="0"/>
                <a:ea typeface="Calibri" panose="020F0502020204030204" pitchFamily="34" charset="0"/>
                <a:cs typeface="Times New Roman" panose="02020603050405020304" pitchFamily="18" charset="0"/>
              </a:rPr>
              <a:t>phí</a:t>
            </a:r>
            <a:r>
              <a:rPr lang="en-US" sz="1050" dirty="0">
                <a:effectLst/>
                <a:latin typeface="Nunito" pitchFamily="2" charset="0"/>
                <a:ea typeface="Calibri" panose="020F0502020204030204" pitchFamily="34" charset="0"/>
                <a:cs typeface="Times New Roman" panose="02020603050405020304" pitchFamily="18" charset="0"/>
              </a:rPr>
              <a:t> thiệt </a:t>
            </a:r>
            <a:r>
              <a:rPr lang="en-US" sz="1050" dirty="0" err="1">
                <a:effectLst/>
                <a:latin typeface="Nunito" pitchFamily="2" charset="0"/>
                <a:ea typeface="Calibri" panose="020F0502020204030204" pitchFamily="34" charset="0"/>
                <a:cs typeface="Times New Roman" panose="02020603050405020304" pitchFamily="18" charset="0"/>
              </a:rPr>
              <a:t>hại</a:t>
            </a:r>
            <a:endParaRPr lang="en-US" sz="1050"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Tổng</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thu</a:t>
            </a:r>
            <a:endParaRPr lang="en-US" sz="1050" dirty="0">
              <a:effectLst/>
              <a:latin typeface="Nunito" pitchFamily="2" charset="0"/>
              <a:ea typeface="Calibri" panose="020F0502020204030204" pitchFamily="34" charset="0"/>
              <a:cs typeface="Times New Roman" panose="02020603050405020304" pitchFamily="18" charset="0"/>
            </a:endParaRPr>
          </a:p>
          <a:p>
            <a:pPr marL="171450" marR="0" lvl="0" indent="-171450">
              <a:lnSpc>
                <a:spcPct val="120000"/>
              </a:lnSpc>
              <a:spcBef>
                <a:spcPts val="0"/>
              </a:spcBef>
              <a:spcAft>
                <a:spcPts val="800"/>
              </a:spcAft>
              <a:buFont typeface="Courier New" panose="02070309020205020404" pitchFamily="49" charset="0"/>
              <a:buChar char="o"/>
            </a:pPr>
            <a:r>
              <a:rPr lang="en-US" sz="1050" dirty="0" err="1">
                <a:effectLst/>
                <a:latin typeface="Nunito" pitchFamily="2" charset="0"/>
                <a:ea typeface="Calibri" panose="020F0502020204030204" pitchFamily="34" charset="0"/>
                <a:cs typeface="Times New Roman" panose="02020603050405020304" pitchFamily="18" charset="0"/>
              </a:rPr>
              <a:t>Tổng</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thu</a:t>
            </a:r>
            <a:r>
              <a:rPr lang="en-US" sz="1050" dirty="0">
                <a:effectLst/>
                <a:latin typeface="Nunito" pitchFamily="2" charset="0"/>
                <a:ea typeface="Calibri" panose="020F0502020204030204" pitchFamily="34" charset="0"/>
                <a:cs typeface="Times New Roman" panose="02020603050405020304" pitchFamily="18" charset="0"/>
              </a:rPr>
              <a:t> </a:t>
            </a:r>
            <a:r>
              <a:rPr lang="en-US" sz="1050" dirty="0" err="1">
                <a:effectLst/>
                <a:latin typeface="Nunito" pitchFamily="2" charset="0"/>
                <a:ea typeface="Calibri" panose="020F0502020204030204" pitchFamily="34" charset="0"/>
                <a:cs typeface="Times New Roman" panose="02020603050405020304" pitchFamily="18" charset="0"/>
              </a:rPr>
              <a:t>dịch</a:t>
            </a:r>
            <a:r>
              <a:rPr lang="en-US" sz="1050" dirty="0">
                <a:effectLst/>
                <a:latin typeface="Nunito" pitchFamily="2" charset="0"/>
                <a:ea typeface="Calibri" panose="020F0502020204030204" pitchFamily="34" charset="0"/>
                <a:cs typeface="Times New Roman" panose="02020603050405020304" pitchFamily="18" charset="0"/>
              </a:rPr>
              <a:t> vụ</a:t>
            </a:r>
          </a:p>
        </p:txBody>
      </p:sp>
    </p:spTree>
    <p:extLst>
      <p:ext uri="{BB962C8B-B14F-4D97-AF65-F5344CB8AC3E}">
        <p14:creationId xmlns:p14="http://schemas.microsoft.com/office/powerpoint/2010/main" val="743386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1934250" y="428325"/>
            <a:ext cx="5034000" cy="64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Lời nói đầu </a:t>
            </a:r>
            <a:endParaRPr dirty="0"/>
          </a:p>
        </p:txBody>
      </p:sp>
      <p:sp>
        <p:nvSpPr>
          <p:cNvPr id="181" name="Google Shape;181;p30"/>
          <p:cNvSpPr txBox="1">
            <a:spLocks noGrp="1"/>
          </p:cNvSpPr>
          <p:nvPr>
            <p:ph type="subTitle" idx="1"/>
          </p:nvPr>
        </p:nvSpPr>
        <p:spPr>
          <a:xfrm>
            <a:off x="606725" y="1076625"/>
            <a:ext cx="8279887" cy="39356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en-US" dirty="0">
                <a:latin typeface="Jura" panose="020B0604020202020204" charset="0"/>
                <a:ea typeface="Jura" panose="020B0604020202020204" charset="0"/>
              </a:rPr>
              <a:t>Trong những năm gần đây du lịch là một trong những </a:t>
            </a:r>
            <a:r>
              <a:rPr lang="en-US" dirty="0" err="1">
                <a:latin typeface="Jura" panose="020B0604020202020204" charset="0"/>
                <a:ea typeface="Jura" panose="020B0604020202020204" charset="0"/>
              </a:rPr>
              <a:t>ngành</a:t>
            </a:r>
            <a:r>
              <a:rPr lang="en-US" dirty="0">
                <a:latin typeface="Jura" panose="020B0604020202020204" charset="0"/>
                <a:ea typeface="Jura" panose="020B0604020202020204" charset="0"/>
              </a:rPr>
              <a:t> có độ </a:t>
            </a:r>
            <a:r>
              <a:rPr lang="en-US" dirty="0" err="1">
                <a:latin typeface="Jura" panose="020B0604020202020204" charset="0"/>
                <a:ea typeface="Jura" panose="020B0604020202020204" charset="0"/>
              </a:rPr>
              <a:t>tăng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trưởng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cao</a:t>
            </a:r>
            <a:r>
              <a:rPr lang="en-US" dirty="0">
                <a:latin typeface="Jura" panose="020B0604020202020204" charset="0"/>
                <a:ea typeface="Jura" panose="020B0604020202020204" charset="0"/>
              </a:rPr>
              <a:t> nhất cả nước. Rất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khách </a:t>
            </a:r>
            <a:r>
              <a:rPr lang="en-US" dirty="0" err="1">
                <a:latin typeface="Jura" panose="020B0604020202020204" charset="0"/>
                <a:ea typeface="Jura" panose="020B0604020202020204" charset="0"/>
              </a:rPr>
              <a:t>sạn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đua</a:t>
            </a:r>
            <a:r>
              <a:rPr lang="en-US" dirty="0">
                <a:latin typeface="Jura" panose="020B0604020202020204" charset="0"/>
                <a:ea typeface="Jura" panose="020B0604020202020204" charset="0"/>
              </a:rPr>
              <a:t> nhau phát </a:t>
            </a:r>
            <a:r>
              <a:rPr lang="en-US" dirty="0" err="1">
                <a:latin typeface="Jura" panose="020B0604020202020204" charset="0"/>
                <a:ea typeface="Jura" panose="020B0604020202020204" charset="0"/>
              </a:rPr>
              <a:t>triển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liên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tục</a:t>
            </a:r>
            <a:r>
              <a:rPr lang="en-US" dirty="0">
                <a:latin typeface="Jura" panose="020B0604020202020204" charset="0"/>
                <a:ea typeface="Jura" panose="020B0604020202020204" charset="0"/>
              </a:rPr>
              <a:t> và </a:t>
            </a:r>
            <a:r>
              <a:rPr lang="en-US" dirty="0" err="1">
                <a:latin typeface="Jura" panose="020B0604020202020204" charset="0"/>
                <a:ea typeface="Jura" panose="020B0604020202020204" charset="0"/>
              </a:rPr>
              <a:t>nhanh</a:t>
            </a:r>
            <a:r>
              <a:rPr lang="en-US" dirty="0">
                <a:latin typeface="Jura" panose="020B0604020202020204" charset="0"/>
                <a:ea typeface="Jura" panose="020B0604020202020204" charset="0"/>
              </a:rPr>
              <a:t> chồng </a:t>
            </a:r>
            <a:r>
              <a:rPr lang="en-US" dirty="0" err="1">
                <a:latin typeface="Jura" panose="020B0604020202020204" charset="0"/>
                <a:ea typeface="Jura" panose="020B0604020202020204" charset="0"/>
              </a:rPr>
              <a:t>theo</a:t>
            </a:r>
            <a:r>
              <a:rPr lang="en-US" dirty="0">
                <a:latin typeface="Jura" panose="020B0604020202020204" charset="0"/>
                <a:ea typeface="Jura" panose="020B0604020202020204" charset="0"/>
              </a:rPr>
              <a:t> sự phát </a:t>
            </a:r>
            <a:r>
              <a:rPr lang="en-US" dirty="0" err="1">
                <a:latin typeface="Jura" panose="020B0604020202020204" charset="0"/>
                <a:ea typeface="Jura" panose="020B0604020202020204" charset="0"/>
              </a:rPr>
              <a:t>triển</a:t>
            </a:r>
            <a:r>
              <a:rPr lang="en-US" dirty="0">
                <a:latin typeface="Jura" panose="020B0604020202020204" charset="0"/>
                <a:ea typeface="Jura" panose="020B0604020202020204" charset="0"/>
              </a:rPr>
              <a:t> của </a:t>
            </a:r>
            <a:r>
              <a:rPr lang="en-US" dirty="0" err="1">
                <a:latin typeface="Jura" panose="020B0604020202020204" charset="0"/>
                <a:ea typeface="Jura" panose="020B0604020202020204" charset="0"/>
              </a:rPr>
              <a:t>xã</a:t>
            </a:r>
            <a:r>
              <a:rPr lang="en-US" dirty="0">
                <a:latin typeface="Jura" panose="020B0604020202020204" charset="0"/>
                <a:ea typeface="Jura" panose="020B0604020202020204" charset="0"/>
              </a:rPr>
              <a:t> hội về qui </a:t>
            </a:r>
            <a:r>
              <a:rPr lang="en-US" dirty="0" err="1">
                <a:latin typeface="Jura" panose="020B0604020202020204" charset="0"/>
                <a:ea typeface="Jura" panose="020B0604020202020204" charset="0"/>
              </a:rPr>
              <a:t>mô</a:t>
            </a:r>
            <a:r>
              <a:rPr lang="en-US" dirty="0">
                <a:latin typeface="Jura" panose="020B0604020202020204" charset="0"/>
                <a:ea typeface="Jura" panose="020B0604020202020204" charset="0"/>
              </a:rPr>
              <a:t> và chất </a:t>
            </a:r>
            <a:r>
              <a:rPr lang="en-US" dirty="0" err="1">
                <a:latin typeface="Jura" panose="020B0604020202020204" charset="0"/>
                <a:ea typeface="Jura" panose="020B0604020202020204" charset="0"/>
              </a:rPr>
              <a:t>lượng</a:t>
            </a:r>
            <a:r>
              <a:rPr lang="en-US" dirty="0">
                <a:latin typeface="Jura" panose="020B0604020202020204" charset="0"/>
                <a:ea typeface="Jura" panose="020B0604020202020204" charset="0"/>
              </a:rPr>
              <a:t>.</a:t>
            </a:r>
          </a:p>
          <a:p>
            <a:pPr marL="0" lvl="0" indent="0" algn="l" rtl="0">
              <a:spcBef>
                <a:spcPts val="0"/>
              </a:spcBef>
              <a:spcAft>
                <a:spcPts val="0"/>
              </a:spcAft>
              <a:buNone/>
            </a:pPr>
            <a:endParaRPr lang="en-US" dirty="0">
              <a:latin typeface="Jura" panose="020B0604020202020204" charset="0"/>
              <a:ea typeface="Jura" panose="020B0604020202020204" charset="0"/>
            </a:endParaRPr>
          </a:p>
          <a:p>
            <a:pPr marL="0" lvl="0" indent="0" algn="l" rtl="0">
              <a:spcBef>
                <a:spcPts val="0"/>
              </a:spcBef>
              <a:spcAft>
                <a:spcPts val="0"/>
              </a:spcAft>
              <a:buNone/>
            </a:pPr>
            <a:r>
              <a:rPr lang="en-US" dirty="0">
                <a:latin typeface="Jura" panose="020B0604020202020204" charset="0"/>
                <a:ea typeface="Jura" panose="020B0604020202020204" charset="0"/>
              </a:rPr>
              <a:t>      Hiện nay, các khách </a:t>
            </a:r>
            <a:r>
              <a:rPr lang="en-US" dirty="0" err="1">
                <a:latin typeface="Jura" panose="020B0604020202020204" charset="0"/>
                <a:ea typeface="Jura" panose="020B0604020202020204" charset="0"/>
              </a:rPr>
              <a:t>sạn</a:t>
            </a:r>
            <a:r>
              <a:rPr lang="en-US" dirty="0">
                <a:latin typeface="Jura" panose="020B0604020202020204" charset="0"/>
                <a:ea typeface="Jura" panose="020B0604020202020204" charset="0"/>
              </a:rPr>
              <a:t> phải </a:t>
            </a:r>
            <a:r>
              <a:rPr lang="en-US" dirty="0" err="1">
                <a:latin typeface="Jura" panose="020B0604020202020204" charset="0"/>
                <a:ea typeface="Jura" panose="020B0604020202020204" charset="0"/>
              </a:rPr>
              <a:t>trực</a:t>
            </a:r>
            <a:r>
              <a:rPr lang="en-US" dirty="0">
                <a:latin typeface="Jura" panose="020B0604020202020204" charset="0"/>
                <a:ea typeface="Jura" panose="020B0604020202020204" charset="0"/>
              </a:rPr>
              <a:t> tiếp </a:t>
            </a:r>
            <a:r>
              <a:rPr lang="en-US" dirty="0" err="1">
                <a:latin typeface="Jura" panose="020B0604020202020204" charset="0"/>
                <a:ea typeface="Jura" panose="020B0604020202020204" charset="0"/>
              </a:rPr>
              <a:t>tiếp</a:t>
            </a:r>
            <a:r>
              <a:rPr lang="en-US" dirty="0">
                <a:latin typeface="Jura" panose="020B0604020202020204" charset="0"/>
                <a:ea typeface="Jura" panose="020B0604020202020204" charset="0"/>
              </a:rPr>
              <a:t> nhận , quản lý một </a:t>
            </a:r>
            <a:r>
              <a:rPr lang="en-US" dirty="0" err="1">
                <a:latin typeface="Jura" panose="020B0604020202020204" charset="0"/>
                <a:ea typeface="Jura" panose="020B0604020202020204" charset="0"/>
              </a:rPr>
              <a:t>khối</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lượng</a:t>
            </a:r>
            <a:r>
              <a:rPr lang="en-US" dirty="0">
                <a:latin typeface="Jura" panose="020B0604020202020204" charset="0"/>
                <a:ea typeface="Jura" panose="020B0604020202020204" charset="0"/>
              </a:rPr>
              <a:t> lớn và thường </a:t>
            </a:r>
            <a:r>
              <a:rPr lang="en-US" dirty="0" err="1">
                <a:latin typeface="Jura" panose="020B0604020202020204" charset="0"/>
                <a:ea typeface="Jura" panose="020B0604020202020204" charset="0"/>
              </a:rPr>
              <a:t>xuyên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loại khách, cùng với hàng </a:t>
            </a:r>
            <a:r>
              <a:rPr lang="en-US" dirty="0" err="1">
                <a:latin typeface="Jura" panose="020B0604020202020204" charset="0"/>
                <a:ea typeface="Jura" panose="020B0604020202020204" charset="0"/>
              </a:rPr>
              <a:t>loạt</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dịch</a:t>
            </a:r>
            <a:r>
              <a:rPr lang="en-US" dirty="0">
                <a:latin typeface="Jura" panose="020B0604020202020204" charset="0"/>
                <a:ea typeface="Jura" panose="020B0604020202020204" charset="0"/>
              </a:rPr>
              <a:t> vụ phát sinh </a:t>
            </a:r>
            <a:r>
              <a:rPr lang="en-US" dirty="0" err="1">
                <a:latin typeface="Jura" panose="020B0604020202020204" charset="0"/>
                <a:ea typeface="Jura" panose="020B0604020202020204" charset="0"/>
              </a:rPr>
              <a:t>theo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nhu</a:t>
            </a:r>
            <a:r>
              <a:rPr lang="en-US" dirty="0">
                <a:latin typeface="Jura" panose="020B0604020202020204" charset="0"/>
                <a:ea typeface="Jura" panose="020B0604020202020204" charset="0"/>
              </a:rPr>
              <a:t> cầu của khách hàng. Do đó, công việc quản lý hoạt động kinh </a:t>
            </a:r>
            <a:r>
              <a:rPr lang="en-US" dirty="0" err="1">
                <a:latin typeface="Jura" panose="020B0604020202020204" charset="0"/>
                <a:ea typeface="Jura" panose="020B0604020202020204" charset="0"/>
              </a:rPr>
              <a:t>doanh</a:t>
            </a:r>
            <a:r>
              <a:rPr lang="en-US" dirty="0">
                <a:latin typeface="Jura" panose="020B0604020202020204" charset="0"/>
                <a:ea typeface="Jura" panose="020B0604020202020204" charset="0"/>
              </a:rPr>
              <a:t> của khách </a:t>
            </a:r>
            <a:r>
              <a:rPr lang="en-US" dirty="0" err="1">
                <a:latin typeface="Jura" panose="020B0604020202020204" charset="0"/>
                <a:ea typeface="Jura" panose="020B0604020202020204" charset="0"/>
              </a:rPr>
              <a:t>sạn</a:t>
            </a:r>
            <a:r>
              <a:rPr lang="en-US" dirty="0">
                <a:latin typeface="Jura" panose="020B0604020202020204" charset="0"/>
                <a:ea typeface="Jura" panose="020B0604020202020204" charset="0"/>
              </a:rPr>
              <a:t> ngày căng </a:t>
            </a:r>
            <a:r>
              <a:rPr lang="en-US" dirty="0" err="1">
                <a:latin typeface="Jura" panose="020B0604020202020204" charset="0"/>
                <a:ea typeface="Jura" panose="020B0604020202020204" charset="0"/>
              </a:rPr>
              <a:t>phức</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tạp</a:t>
            </a:r>
            <a:r>
              <a:rPr lang="en-US" dirty="0">
                <a:latin typeface="Jura" panose="020B0604020202020204" charset="0"/>
                <a:ea typeface="Jura" panose="020B0604020202020204" charset="0"/>
              </a:rPr>
              <a:t>.</a:t>
            </a:r>
          </a:p>
          <a:p>
            <a:pPr marL="0" lvl="0" indent="0" algn="l" rtl="0">
              <a:spcBef>
                <a:spcPts val="0"/>
              </a:spcBef>
              <a:spcAft>
                <a:spcPts val="0"/>
              </a:spcAft>
              <a:buNone/>
            </a:pPr>
            <a:endParaRPr lang="en-US" dirty="0">
              <a:latin typeface="Jura" panose="020B0604020202020204" charset="0"/>
              <a:ea typeface="Jura" panose="020B0604020202020204" charset="0"/>
            </a:endParaRPr>
          </a:p>
          <a:p>
            <a:pPr marL="0" lvl="0" indent="0" algn="l" rtl="0">
              <a:spcBef>
                <a:spcPts val="0"/>
              </a:spcBef>
              <a:spcAft>
                <a:spcPts val="0"/>
              </a:spcAft>
              <a:buNone/>
            </a:pPr>
            <a:r>
              <a:rPr lang="en-US" dirty="0">
                <a:latin typeface="Jura" panose="020B0604020202020204" charset="0"/>
                <a:ea typeface="Jura" panose="020B0604020202020204" charset="0"/>
              </a:rPr>
              <a:t>       Hơn nữa, công tác quản lý không chỉ đơn </a:t>
            </a:r>
            <a:r>
              <a:rPr lang="en-US" dirty="0" err="1">
                <a:latin typeface="Jura" panose="020B0604020202020204" charset="0"/>
                <a:ea typeface="Jura" panose="020B0604020202020204" charset="0"/>
              </a:rPr>
              <a:t>thuần</a:t>
            </a:r>
            <a:r>
              <a:rPr lang="en-US" dirty="0">
                <a:latin typeface="Jura" panose="020B0604020202020204" charset="0"/>
                <a:ea typeface="Jura" panose="020B0604020202020204" charset="0"/>
              </a:rPr>
              <a:t> là quản lý về lưu </a:t>
            </a:r>
            <a:r>
              <a:rPr lang="en-US" dirty="0" err="1">
                <a:latin typeface="Jura" panose="020B0604020202020204" charset="0"/>
                <a:ea typeface="Jura" panose="020B0604020202020204" charset="0"/>
              </a:rPr>
              <a:t>lượng</a:t>
            </a:r>
            <a:r>
              <a:rPr lang="en-US" dirty="0">
                <a:latin typeface="Jura" panose="020B0604020202020204" charset="0"/>
                <a:ea typeface="Jura" panose="020B0604020202020204" charset="0"/>
              </a:rPr>
              <a:t> khách đến với khách </a:t>
            </a:r>
            <a:r>
              <a:rPr lang="en-US" dirty="0" err="1">
                <a:latin typeface="Jura" panose="020B0604020202020204" charset="0"/>
                <a:ea typeface="Jura" panose="020B0604020202020204" charset="0"/>
              </a:rPr>
              <a:t>sạn</a:t>
            </a:r>
            <a:r>
              <a:rPr lang="en-US" dirty="0">
                <a:latin typeface="Jura" panose="020B0604020202020204" charset="0"/>
                <a:ea typeface="Jura" panose="020B0604020202020204" charset="0"/>
              </a:rPr>
              <a:t> , sử </a:t>
            </a:r>
            <a:r>
              <a:rPr lang="en-US" dirty="0" err="1">
                <a:latin typeface="Jura" panose="020B0604020202020204" charset="0"/>
                <a:ea typeface="Jura" panose="020B0604020202020204" charset="0"/>
              </a:rPr>
              <a:t>dụng</a:t>
            </a:r>
            <a:r>
              <a:rPr lang="en-US" dirty="0">
                <a:latin typeface="Jura" panose="020B0604020202020204" charset="0"/>
                <a:ea typeface="Jura" panose="020B0604020202020204" charset="0"/>
              </a:rPr>
              <a:t> các loại hình </a:t>
            </a:r>
            <a:r>
              <a:rPr lang="en-US" dirty="0" err="1">
                <a:latin typeface="Jura" panose="020B0604020202020204" charset="0"/>
                <a:ea typeface="Jura" panose="020B0604020202020204" charset="0"/>
              </a:rPr>
              <a:t>dịch</a:t>
            </a:r>
            <a:r>
              <a:rPr lang="en-US" dirty="0">
                <a:latin typeface="Jura" panose="020B0604020202020204" charset="0"/>
                <a:ea typeface="Jura" panose="020B0604020202020204" charset="0"/>
              </a:rPr>
              <a:t> vụ… mà công việc quản lý còn phải đáp </a:t>
            </a:r>
            <a:r>
              <a:rPr lang="en-US" dirty="0" err="1">
                <a:latin typeface="Jura" panose="020B0604020202020204" charset="0"/>
                <a:ea typeface="Jura" panose="020B0604020202020204" charset="0"/>
              </a:rPr>
              <a:t>ứng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nhu</a:t>
            </a:r>
            <a:r>
              <a:rPr lang="en-US" dirty="0">
                <a:latin typeface="Jura" panose="020B0604020202020204" charset="0"/>
                <a:ea typeface="Jura" panose="020B0604020202020204" charset="0"/>
              </a:rPr>
              <a:t> cầu về việc báo </a:t>
            </a:r>
            <a:r>
              <a:rPr lang="en-US" dirty="0" err="1">
                <a:latin typeface="Jura" panose="020B0604020202020204" charset="0"/>
                <a:ea typeface="Jura" panose="020B0604020202020204" charset="0"/>
              </a:rPr>
              <a:t>cáo</a:t>
            </a:r>
            <a:r>
              <a:rPr lang="en-US" dirty="0">
                <a:latin typeface="Jura" panose="020B0604020202020204" charset="0"/>
                <a:ea typeface="Jura" panose="020B0604020202020204" charset="0"/>
              </a:rPr>
              <a:t> các loại hình </a:t>
            </a:r>
            <a:r>
              <a:rPr lang="en-US" dirty="0" err="1">
                <a:latin typeface="Jura" panose="020B0604020202020204" charset="0"/>
                <a:ea typeface="Jura" panose="020B0604020202020204" charset="0"/>
              </a:rPr>
              <a:t>doanh</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thu</a:t>
            </a:r>
            <a:r>
              <a:rPr lang="en-US" dirty="0">
                <a:latin typeface="Jura" panose="020B0604020202020204" charset="0"/>
                <a:ea typeface="Jura" panose="020B0604020202020204" charset="0"/>
              </a:rPr>
              <a:t>, tình hình kinh </a:t>
            </a:r>
            <a:r>
              <a:rPr lang="en-US" dirty="0" err="1">
                <a:latin typeface="Jura" panose="020B0604020202020204" charset="0"/>
                <a:ea typeface="Jura" panose="020B0604020202020204" charset="0"/>
              </a:rPr>
              <a:t>doanh</a:t>
            </a:r>
            <a:r>
              <a:rPr lang="en-US" dirty="0">
                <a:latin typeface="Jura" panose="020B0604020202020204" charset="0"/>
                <a:ea typeface="Jura" panose="020B0604020202020204" charset="0"/>
              </a:rPr>
              <a:t> của khách </a:t>
            </a:r>
            <a:r>
              <a:rPr lang="en-US" dirty="0" err="1">
                <a:latin typeface="Jura" panose="020B0604020202020204" charset="0"/>
                <a:ea typeface="Jura" panose="020B0604020202020204" charset="0"/>
              </a:rPr>
              <a:t>sạn</a:t>
            </a:r>
            <a:r>
              <a:rPr lang="en-US" dirty="0">
                <a:latin typeface="Jura" panose="020B0604020202020204" charset="0"/>
                <a:ea typeface="Jura" panose="020B0604020202020204" charset="0"/>
              </a:rPr>
              <a:t>… kể từ đó có thể đưa </a:t>
            </a:r>
            <a:r>
              <a:rPr lang="en-US" dirty="0" err="1">
                <a:latin typeface="Jura" panose="020B0604020202020204" charset="0"/>
                <a:ea typeface="Jura" panose="020B0604020202020204" charset="0"/>
              </a:rPr>
              <a:t>ra</a:t>
            </a:r>
            <a:r>
              <a:rPr lang="en-US" dirty="0">
                <a:latin typeface="Jura" panose="020B0604020202020204" charset="0"/>
                <a:ea typeface="Jura" panose="020B0604020202020204" charset="0"/>
              </a:rPr>
              <a:t> định </a:t>
            </a:r>
            <a:r>
              <a:rPr lang="en-US" dirty="0" err="1">
                <a:latin typeface="Jura" panose="020B0604020202020204" charset="0"/>
                <a:ea typeface="Jura" panose="020B0604020202020204" charset="0"/>
              </a:rPr>
              <a:t>hướng</a:t>
            </a:r>
            <a:r>
              <a:rPr lang="en-US" dirty="0">
                <a:latin typeface="Jura" panose="020B0604020202020204" charset="0"/>
                <a:ea typeface="Jura" panose="020B0604020202020204" charset="0"/>
              </a:rPr>
              <a:t> và lập kế </a:t>
            </a:r>
            <a:r>
              <a:rPr lang="en-US" dirty="0" err="1">
                <a:latin typeface="Jura" panose="020B0604020202020204" charset="0"/>
                <a:ea typeface="Jura" panose="020B0604020202020204" charset="0"/>
              </a:rPr>
              <a:t>hoạch</a:t>
            </a:r>
            <a:r>
              <a:rPr lang="en-US" dirty="0">
                <a:latin typeface="Jura" panose="020B0604020202020204" charset="0"/>
                <a:ea typeface="Jura" panose="020B0604020202020204" charset="0"/>
              </a:rPr>
              <a:t> phát </a:t>
            </a:r>
            <a:r>
              <a:rPr lang="en-US" dirty="0" err="1">
                <a:latin typeface="Jura" panose="020B0604020202020204" charset="0"/>
                <a:ea typeface="Jura" panose="020B0604020202020204" charset="0"/>
              </a:rPr>
              <a:t>triển</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công việc kinh </a:t>
            </a:r>
            <a:r>
              <a:rPr lang="en-US" dirty="0" err="1">
                <a:latin typeface="Jura" panose="020B0604020202020204" charset="0"/>
                <a:ea typeface="Jura" panose="020B0604020202020204" charset="0"/>
              </a:rPr>
              <a:t>doanh</a:t>
            </a:r>
            <a:r>
              <a:rPr lang="en-US" dirty="0">
                <a:latin typeface="Jura" panose="020B0604020202020204" charset="0"/>
                <a:ea typeface="Jura" panose="020B0604020202020204" charset="0"/>
              </a:rPr>
              <a:t> đó. Nhưng với việc lưu </a:t>
            </a:r>
            <a:r>
              <a:rPr lang="en-US" dirty="0" err="1">
                <a:latin typeface="Jura" panose="020B0604020202020204" charset="0"/>
                <a:ea typeface="Jura" panose="020B0604020202020204" charset="0"/>
              </a:rPr>
              <a:t>trữ</a:t>
            </a:r>
            <a:r>
              <a:rPr lang="en-US" dirty="0">
                <a:latin typeface="Jura" panose="020B0604020202020204" charset="0"/>
                <a:ea typeface="Jura" panose="020B0604020202020204" charset="0"/>
              </a:rPr>
              <a:t> và </a:t>
            </a:r>
            <a:r>
              <a:rPr lang="en-US" dirty="0" err="1">
                <a:latin typeface="Jura" panose="020B0604020202020204" charset="0"/>
                <a:ea typeface="Jura" panose="020B0604020202020204" charset="0"/>
              </a:rPr>
              <a:t>xử</a:t>
            </a:r>
            <a:r>
              <a:rPr lang="en-US" dirty="0">
                <a:latin typeface="Jura" panose="020B0604020202020204" charset="0"/>
                <a:ea typeface="Jura" panose="020B0604020202020204" charset="0"/>
              </a:rPr>
              <a:t> lý bằng </a:t>
            </a:r>
            <a:r>
              <a:rPr lang="en-US" dirty="0" err="1">
                <a:latin typeface="Jura" panose="020B0604020202020204" charset="0"/>
                <a:ea typeface="Jura" panose="020B0604020202020204" charset="0"/>
              </a:rPr>
              <a:t>thủ</a:t>
            </a:r>
            <a:r>
              <a:rPr lang="en-US" dirty="0">
                <a:latin typeface="Jura" panose="020B0604020202020204" charset="0"/>
                <a:ea typeface="Jura" panose="020B0604020202020204" charset="0"/>
              </a:rPr>
              <a:t> công như hiện nay thì sẽ </a:t>
            </a:r>
            <a:r>
              <a:rPr lang="en-US" dirty="0" err="1">
                <a:latin typeface="Jura" panose="020B0604020202020204" charset="0"/>
                <a:ea typeface="Jura" panose="020B0604020202020204" charset="0"/>
              </a:rPr>
              <a:t>tốn</a:t>
            </a:r>
            <a:r>
              <a:rPr lang="en-US" dirty="0">
                <a:latin typeface="Jura" panose="020B0604020202020204" charset="0"/>
                <a:ea typeface="Jura" panose="020B0604020202020204" charset="0"/>
              </a:rPr>
              <a:t> rất </a:t>
            </a:r>
            <a:r>
              <a:rPr lang="en-US" dirty="0" err="1">
                <a:latin typeface="Jura" panose="020B0604020202020204" charset="0"/>
                <a:ea typeface="Jura" panose="020B0604020202020204" charset="0"/>
              </a:rPr>
              <a:t>nhiều</a:t>
            </a:r>
            <a:r>
              <a:rPr lang="en-US" dirty="0">
                <a:latin typeface="Jura" panose="020B0604020202020204" charset="0"/>
                <a:ea typeface="Jura" panose="020B0604020202020204" charset="0"/>
              </a:rPr>
              <a:t> thời </a:t>
            </a:r>
            <a:r>
              <a:rPr lang="en-US" dirty="0" err="1">
                <a:latin typeface="Jura" panose="020B0604020202020204" charset="0"/>
                <a:ea typeface="Jura" panose="020B0604020202020204" charset="0"/>
              </a:rPr>
              <a:t>gian</a:t>
            </a:r>
            <a:r>
              <a:rPr lang="en-US" dirty="0">
                <a:latin typeface="Jura" panose="020B0604020202020204" charset="0"/>
                <a:ea typeface="Jura" panose="020B0604020202020204" charset="0"/>
              </a:rPr>
              <a:t> và </a:t>
            </a:r>
            <a:r>
              <a:rPr lang="en-US" dirty="0" err="1">
                <a:latin typeface="Jura" panose="020B0604020202020204" charset="0"/>
                <a:ea typeface="Jura" panose="020B0604020202020204" charset="0"/>
              </a:rPr>
              <a:t>nhân</a:t>
            </a:r>
            <a:r>
              <a:rPr lang="en-US" dirty="0">
                <a:latin typeface="Jura" panose="020B0604020202020204" charset="0"/>
                <a:ea typeface="Jura" panose="020B0604020202020204" charset="0"/>
              </a:rPr>
              <a:t> lực mà không </a:t>
            </a:r>
            <a:r>
              <a:rPr lang="en-US" dirty="0" err="1">
                <a:latin typeface="Jura" panose="020B0604020202020204" charset="0"/>
                <a:ea typeface="Jura" panose="020B0604020202020204" charset="0"/>
              </a:rPr>
              <a:t>đem</a:t>
            </a:r>
            <a:r>
              <a:rPr lang="en-US" dirty="0">
                <a:latin typeface="Jura" panose="020B0604020202020204" charset="0"/>
                <a:ea typeface="Jura" panose="020B0604020202020204" charset="0"/>
              </a:rPr>
              <a:t> lại </a:t>
            </a:r>
            <a:r>
              <a:rPr lang="en-US" dirty="0" err="1">
                <a:latin typeface="Jura" panose="020B0604020202020204" charset="0"/>
                <a:ea typeface="Jura" panose="020B0604020202020204" charset="0"/>
              </a:rPr>
              <a:t>hiệu</a:t>
            </a:r>
            <a:r>
              <a:rPr lang="en-US" dirty="0">
                <a:latin typeface="Jura" panose="020B0604020202020204" charset="0"/>
                <a:ea typeface="Jura" panose="020B0604020202020204" charset="0"/>
              </a:rPr>
              <a:t> quả </a:t>
            </a:r>
            <a:r>
              <a:rPr lang="en-US" dirty="0" err="1">
                <a:latin typeface="Jura" panose="020B0604020202020204" charset="0"/>
                <a:ea typeface="Jura" panose="020B0604020202020204" charset="0"/>
              </a:rPr>
              <a:t>cao</a:t>
            </a:r>
            <a:r>
              <a:rPr lang="en-US" dirty="0">
                <a:latin typeface="Jura" panose="020B0604020202020204" charset="0"/>
                <a:ea typeface="Jura" panose="020B0604020202020204" charset="0"/>
              </a:rPr>
              <a:t> . Do đó cần tin học hóa hình thức quả lý </a:t>
            </a:r>
            <a:r>
              <a:rPr lang="en-US" dirty="0" err="1">
                <a:latin typeface="Jura" panose="020B0604020202020204" charset="0"/>
                <a:ea typeface="Jura" panose="020B0604020202020204" charset="0"/>
              </a:rPr>
              <a:t>cụ</a:t>
            </a:r>
            <a:r>
              <a:rPr lang="en-US" dirty="0">
                <a:latin typeface="Jura" panose="020B0604020202020204" charset="0"/>
                <a:ea typeface="Jura" panose="020B0604020202020204" charset="0"/>
              </a:rPr>
              <a:t> thể là </a:t>
            </a:r>
            <a:r>
              <a:rPr lang="en-US" dirty="0" err="1">
                <a:latin typeface="Jura" panose="020B0604020202020204" charset="0"/>
                <a:ea typeface="Jura" panose="020B0604020202020204" charset="0"/>
              </a:rPr>
              <a:t>tạo</a:t>
            </a:r>
            <a:r>
              <a:rPr lang="en-US" dirty="0">
                <a:latin typeface="Jura" panose="020B0604020202020204" charset="0"/>
                <a:ea typeface="Jura" panose="020B0604020202020204" charset="0"/>
              </a:rPr>
              <a:t> một phần mềm quản lý riêng để đáp </a:t>
            </a:r>
            <a:r>
              <a:rPr lang="en-US" dirty="0" err="1">
                <a:latin typeface="Jura" panose="020B0604020202020204" charset="0"/>
                <a:ea typeface="Jura" panose="020B0604020202020204" charset="0"/>
              </a:rPr>
              <a:t>ứng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nhu</a:t>
            </a:r>
            <a:r>
              <a:rPr lang="en-US" dirty="0">
                <a:latin typeface="Jura" panose="020B0604020202020204" charset="0"/>
                <a:ea typeface="Jura" panose="020B0604020202020204" charset="0"/>
              </a:rPr>
              <a:t> cầu kinh </a:t>
            </a:r>
            <a:r>
              <a:rPr lang="en-US" dirty="0" err="1">
                <a:latin typeface="Jura" panose="020B0604020202020204" charset="0"/>
                <a:ea typeface="Jura" panose="020B0604020202020204" charset="0"/>
              </a:rPr>
              <a:t>doanh</a:t>
            </a:r>
            <a:r>
              <a:rPr lang="en-US" dirty="0">
                <a:latin typeface="Jura" panose="020B0604020202020204" charset="0"/>
                <a:ea typeface="Jura" panose="020B0604020202020204" charset="0"/>
              </a:rPr>
              <a:t> toàn </a:t>
            </a:r>
            <a:r>
              <a:rPr lang="en-US" dirty="0" err="1">
                <a:latin typeface="Jura" panose="020B0604020202020204" charset="0"/>
                <a:ea typeface="Jura" panose="020B0604020202020204" charset="0"/>
              </a:rPr>
              <a:t>diện</a:t>
            </a:r>
            <a:r>
              <a:rPr lang="en-US" dirty="0">
                <a:latin typeface="Jura" panose="020B0604020202020204" charset="0"/>
                <a:ea typeface="Jura" panose="020B0604020202020204" charset="0"/>
              </a:rPr>
              <a:t> .</a:t>
            </a:r>
          </a:p>
          <a:p>
            <a:pPr marL="0" lvl="0" indent="0" algn="l" rtl="0">
              <a:spcBef>
                <a:spcPts val="0"/>
              </a:spcBef>
              <a:spcAft>
                <a:spcPts val="0"/>
              </a:spcAft>
              <a:buNone/>
            </a:pPr>
            <a:endParaRPr lang="en-US" dirty="0">
              <a:latin typeface="Jura" panose="020B0604020202020204" charset="0"/>
              <a:ea typeface="Jura" panose="020B0604020202020204" charset="0"/>
            </a:endParaRPr>
          </a:p>
          <a:p>
            <a:pPr marL="0" lvl="0" indent="0" algn="l" rtl="0">
              <a:spcBef>
                <a:spcPts val="0"/>
              </a:spcBef>
              <a:spcAft>
                <a:spcPts val="0"/>
              </a:spcAft>
              <a:buNone/>
            </a:pPr>
            <a:r>
              <a:rPr lang="en-US" dirty="0">
                <a:latin typeface="Jura" panose="020B0604020202020204" charset="0"/>
                <a:ea typeface="Jura" panose="020B0604020202020204" charset="0"/>
              </a:rPr>
              <a:t>      Do những </a:t>
            </a:r>
            <a:r>
              <a:rPr lang="en-US" dirty="0" err="1">
                <a:latin typeface="Jura" panose="020B0604020202020204" charset="0"/>
                <a:ea typeface="Jura" panose="020B0604020202020204" charset="0"/>
              </a:rPr>
              <a:t>nhu</a:t>
            </a:r>
            <a:r>
              <a:rPr lang="en-US" dirty="0">
                <a:latin typeface="Jura" panose="020B0604020202020204" charset="0"/>
                <a:ea typeface="Jura" panose="020B0604020202020204" charset="0"/>
              </a:rPr>
              <a:t> cầu trên nên nhóm chúng </a:t>
            </a:r>
            <a:r>
              <a:rPr lang="en-US" dirty="0" err="1">
                <a:latin typeface="Jura" panose="020B0604020202020204" charset="0"/>
                <a:ea typeface="Jura" panose="020B0604020202020204" charset="0"/>
              </a:rPr>
              <a:t>em</a:t>
            </a:r>
            <a:r>
              <a:rPr lang="en-US" dirty="0">
                <a:latin typeface="Jura" panose="020B0604020202020204" charset="0"/>
                <a:ea typeface="Jura" panose="020B0604020202020204" charset="0"/>
              </a:rPr>
              <a:t> quyết định chọn đề </a:t>
            </a:r>
            <a:r>
              <a:rPr lang="en-US" dirty="0" err="1">
                <a:latin typeface="Jura" panose="020B0604020202020204" charset="0"/>
                <a:ea typeface="Jura" panose="020B0604020202020204" charset="0"/>
              </a:rPr>
              <a:t>tài</a:t>
            </a:r>
            <a:r>
              <a:rPr lang="en-US" dirty="0">
                <a:latin typeface="Jura" panose="020B0604020202020204" charset="0"/>
                <a:ea typeface="Jura" panose="020B0604020202020204" charset="0"/>
              </a:rPr>
              <a:t> “Quản lý khách </a:t>
            </a:r>
            <a:r>
              <a:rPr lang="en-US" dirty="0" err="1">
                <a:latin typeface="Jura" panose="020B0604020202020204" charset="0"/>
                <a:ea typeface="Jura" panose="020B0604020202020204" charset="0"/>
              </a:rPr>
              <a:t>sạn</a:t>
            </a:r>
            <a:r>
              <a:rPr lang="en-US" dirty="0">
                <a:latin typeface="Jura" panose="020B0604020202020204" charset="0"/>
                <a:ea typeface="Jura" panose="020B0604020202020204" charset="0"/>
              </a:rPr>
              <a:t>” như là một chinh yếu </a:t>
            </a:r>
            <a:r>
              <a:rPr lang="en-US" dirty="0" err="1">
                <a:latin typeface="Jura" panose="020B0604020202020204" charset="0"/>
                <a:ea typeface="Jura" panose="020B0604020202020204" charset="0"/>
              </a:rPr>
              <a:t>cho</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nhu</a:t>
            </a:r>
            <a:r>
              <a:rPr lang="en-US" dirty="0">
                <a:latin typeface="Jura" panose="020B0604020202020204" charset="0"/>
                <a:ea typeface="Jura" panose="020B0604020202020204" charset="0"/>
              </a:rPr>
              <a:t> cầu </a:t>
            </a:r>
            <a:r>
              <a:rPr lang="en-US" dirty="0" err="1">
                <a:latin typeface="Jura" panose="020B0604020202020204" charset="0"/>
                <a:ea typeface="Jura" panose="020B0604020202020204" charset="0"/>
              </a:rPr>
              <a:t>ứng</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dụng</a:t>
            </a:r>
            <a:r>
              <a:rPr lang="en-US" dirty="0">
                <a:latin typeface="Jura" panose="020B0604020202020204" charset="0"/>
                <a:ea typeface="Jura" panose="020B0604020202020204" charset="0"/>
              </a:rPr>
              <a:t> công </a:t>
            </a:r>
            <a:r>
              <a:rPr lang="en-US" dirty="0" err="1">
                <a:latin typeface="Jura" panose="020B0604020202020204" charset="0"/>
                <a:ea typeface="Jura" panose="020B0604020202020204" charset="0"/>
              </a:rPr>
              <a:t>nghệ</a:t>
            </a:r>
            <a:r>
              <a:rPr lang="en-US" dirty="0">
                <a:latin typeface="Jura" panose="020B0604020202020204" charset="0"/>
                <a:ea typeface="Jura" panose="020B0604020202020204" charset="0"/>
              </a:rPr>
              <a:t> </a:t>
            </a:r>
            <a:r>
              <a:rPr lang="en-US" dirty="0" err="1">
                <a:latin typeface="Jura" panose="020B0604020202020204" charset="0"/>
                <a:ea typeface="Jura" panose="020B0604020202020204" charset="0"/>
              </a:rPr>
              <a:t>thông</a:t>
            </a:r>
            <a:r>
              <a:rPr lang="en-US" dirty="0">
                <a:latin typeface="Jura" panose="020B0604020202020204" charset="0"/>
                <a:ea typeface="Jura" panose="020B0604020202020204" charset="0"/>
              </a:rPr>
              <a:t> tin vào kinh </a:t>
            </a:r>
            <a:r>
              <a:rPr lang="en-US" dirty="0" err="1">
                <a:latin typeface="Jura" panose="020B0604020202020204" charset="0"/>
                <a:ea typeface="Jura" panose="020B0604020202020204" charset="0"/>
              </a:rPr>
              <a:t>doanh</a:t>
            </a:r>
            <a:endParaRPr dirty="0">
              <a:latin typeface="Jura" panose="020B0604020202020204" charset="0"/>
              <a:ea typeface="Jura"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36"/>
          <p:cNvSpPr txBox="1">
            <a:spLocks noGrp="1"/>
          </p:cNvSpPr>
          <p:nvPr>
            <p:ph type="title"/>
          </p:nvPr>
        </p:nvSpPr>
        <p:spPr>
          <a:xfrm>
            <a:off x="270816" y="3461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5. Hình ảnh tương ứng </a:t>
            </a:r>
            <a:endParaRPr sz="2000" dirty="0"/>
          </a:p>
        </p:txBody>
      </p:sp>
      <p:grpSp>
        <p:nvGrpSpPr>
          <p:cNvPr id="284" name="Google Shape;284;p36"/>
          <p:cNvGrpSpPr/>
          <p:nvPr/>
        </p:nvGrpSpPr>
        <p:grpSpPr>
          <a:xfrm>
            <a:off x="837746" y="1256357"/>
            <a:ext cx="649500" cy="649500"/>
            <a:chOff x="1901238" y="3958744"/>
            <a:chExt cx="649500" cy="649500"/>
          </a:xfrm>
        </p:grpSpPr>
        <p:sp>
          <p:nvSpPr>
            <p:cNvPr id="285" name="Google Shape;285;p36"/>
            <p:cNvSpPr/>
            <p:nvPr/>
          </p:nvSpPr>
          <p:spPr>
            <a:xfrm>
              <a:off x="1901238" y="395874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2023681" y="4060977"/>
              <a:ext cx="404614" cy="445033"/>
            </a:xfrm>
            <a:custGeom>
              <a:avLst/>
              <a:gdLst/>
              <a:ahLst/>
              <a:cxnLst/>
              <a:rect l="l" t="t" r="r" b="b"/>
              <a:pathLst>
                <a:path w="14385" h="15822" extrusionOk="0">
                  <a:moveTo>
                    <a:pt x="9006" y="4395"/>
                  </a:moveTo>
                  <a:cubicBezTo>
                    <a:pt x="9103" y="4513"/>
                    <a:pt x="9195" y="4622"/>
                    <a:pt x="9289" y="4735"/>
                  </a:cubicBezTo>
                  <a:cubicBezTo>
                    <a:pt x="9156" y="4848"/>
                    <a:pt x="9033" y="4955"/>
                    <a:pt x="8908" y="5060"/>
                  </a:cubicBezTo>
                  <a:cubicBezTo>
                    <a:pt x="8775" y="5172"/>
                    <a:pt x="8641" y="5281"/>
                    <a:pt x="8505" y="5391"/>
                  </a:cubicBezTo>
                  <a:cubicBezTo>
                    <a:pt x="8488" y="5405"/>
                    <a:pt x="8467" y="5421"/>
                    <a:pt x="8447" y="5421"/>
                  </a:cubicBezTo>
                  <a:cubicBezTo>
                    <a:pt x="8233" y="5422"/>
                    <a:pt x="8021" y="5422"/>
                    <a:pt x="7782" y="5422"/>
                  </a:cubicBezTo>
                  <a:cubicBezTo>
                    <a:pt x="8201" y="5071"/>
                    <a:pt x="8602" y="4735"/>
                    <a:pt x="9006" y="4395"/>
                  </a:cubicBezTo>
                  <a:close/>
                  <a:moveTo>
                    <a:pt x="5612" y="5001"/>
                  </a:moveTo>
                  <a:cubicBezTo>
                    <a:pt x="5463" y="5001"/>
                    <a:pt x="5374" y="5088"/>
                    <a:pt x="5374" y="5237"/>
                  </a:cubicBezTo>
                  <a:cubicBezTo>
                    <a:pt x="5374" y="5380"/>
                    <a:pt x="5470" y="5476"/>
                    <a:pt x="5613" y="5478"/>
                  </a:cubicBezTo>
                  <a:cubicBezTo>
                    <a:pt x="5730" y="5478"/>
                    <a:pt x="5863" y="5377"/>
                    <a:pt x="5852" y="5237"/>
                  </a:cubicBezTo>
                  <a:cubicBezTo>
                    <a:pt x="5845" y="5094"/>
                    <a:pt x="5757" y="5001"/>
                    <a:pt x="5612" y="5001"/>
                  </a:cubicBezTo>
                  <a:close/>
                  <a:moveTo>
                    <a:pt x="4739" y="5281"/>
                  </a:moveTo>
                  <a:cubicBezTo>
                    <a:pt x="4586" y="5281"/>
                    <a:pt x="4493" y="5374"/>
                    <a:pt x="4493" y="5527"/>
                  </a:cubicBezTo>
                  <a:cubicBezTo>
                    <a:pt x="4493" y="5669"/>
                    <a:pt x="4592" y="5759"/>
                    <a:pt x="4747" y="5759"/>
                  </a:cubicBezTo>
                  <a:cubicBezTo>
                    <a:pt x="4883" y="5759"/>
                    <a:pt x="4969" y="5669"/>
                    <a:pt x="4969" y="5526"/>
                  </a:cubicBezTo>
                  <a:cubicBezTo>
                    <a:pt x="4968" y="5383"/>
                    <a:pt x="4876" y="5284"/>
                    <a:pt x="4743" y="5281"/>
                  </a:cubicBezTo>
                  <a:cubicBezTo>
                    <a:pt x="4742" y="5281"/>
                    <a:pt x="4741" y="5281"/>
                    <a:pt x="4739" y="5281"/>
                  </a:cubicBezTo>
                  <a:close/>
                  <a:moveTo>
                    <a:pt x="5456" y="5916"/>
                  </a:moveTo>
                  <a:cubicBezTo>
                    <a:pt x="5313" y="5916"/>
                    <a:pt x="5216" y="6026"/>
                    <a:pt x="5217" y="6161"/>
                  </a:cubicBezTo>
                  <a:cubicBezTo>
                    <a:pt x="5217" y="6276"/>
                    <a:pt x="5316" y="6397"/>
                    <a:pt x="5446" y="6397"/>
                  </a:cubicBezTo>
                  <a:cubicBezTo>
                    <a:pt x="5449" y="6397"/>
                    <a:pt x="5452" y="6397"/>
                    <a:pt x="5455" y="6397"/>
                  </a:cubicBezTo>
                  <a:cubicBezTo>
                    <a:pt x="5599" y="6390"/>
                    <a:pt x="5695" y="6302"/>
                    <a:pt x="5695" y="6161"/>
                  </a:cubicBezTo>
                  <a:cubicBezTo>
                    <a:pt x="5695" y="6008"/>
                    <a:pt x="5612" y="5923"/>
                    <a:pt x="5472" y="5916"/>
                  </a:cubicBezTo>
                  <a:cubicBezTo>
                    <a:pt x="5466" y="5916"/>
                    <a:pt x="5461" y="5916"/>
                    <a:pt x="5456" y="5916"/>
                  </a:cubicBezTo>
                  <a:close/>
                  <a:moveTo>
                    <a:pt x="7553" y="5902"/>
                  </a:moveTo>
                  <a:cubicBezTo>
                    <a:pt x="7663" y="5902"/>
                    <a:pt x="7776" y="5902"/>
                    <a:pt x="7897" y="5902"/>
                  </a:cubicBezTo>
                  <a:cubicBezTo>
                    <a:pt x="7741" y="6035"/>
                    <a:pt x="7606" y="6151"/>
                    <a:pt x="7472" y="6267"/>
                  </a:cubicBezTo>
                  <a:cubicBezTo>
                    <a:pt x="7339" y="6377"/>
                    <a:pt x="7205" y="6488"/>
                    <a:pt x="7070" y="6599"/>
                  </a:cubicBezTo>
                  <a:cubicBezTo>
                    <a:pt x="6992" y="6665"/>
                    <a:pt x="6917" y="6734"/>
                    <a:pt x="6837" y="6795"/>
                  </a:cubicBezTo>
                  <a:cubicBezTo>
                    <a:pt x="6812" y="6814"/>
                    <a:pt x="6775" y="6823"/>
                    <a:pt x="6735" y="6823"/>
                  </a:cubicBezTo>
                  <a:cubicBezTo>
                    <a:pt x="6667" y="6823"/>
                    <a:pt x="6592" y="6798"/>
                    <a:pt x="6557" y="6755"/>
                  </a:cubicBezTo>
                  <a:cubicBezTo>
                    <a:pt x="6473" y="6653"/>
                    <a:pt x="6475" y="6546"/>
                    <a:pt x="6551" y="6468"/>
                  </a:cubicBezTo>
                  <a:cubicBezTo>
                    <a:pt x="6650" y="6369"/>
                    <a:pt x="6758" y="6281"/>
                    <a:pt x="6864" y="6191"/>
                  </a:cubicBezTo>
                  <a:cubicBezTo>
                    <a:pt x="6963" y="6106"/>
                    <a:pt x="7063" y="6022"/>
                    <a:pt x="7165" y="5942"/>
                  </a:cubicBezTo>
                  <a:cubicBezTo>
                    <a:pt x="7183" y="5925"/>
                    <a:pt x="7208" y="5903"/>
                    <a:pt x="7230" y="5903"/>
                  </a:cubicBezTo>
                  <a:cubicBezTo>
                    <a:pt x="7337" y="5902"/>
                    <a:pt x="7443" y="5902"/>
                    <a:pt x="7553" y="5902"/>
                  </a:cubicBezTo>
                  <a:close/>
                  <a:moveTo>
                    <a:pt x="9256" y="6834"/>
                  </a:moveTo>
                  <a:cubicBezTo>
                    <a:pt x="9463" y="6834"/>
                    <a:pt x="9634" y="7020"/>
                    <a:pt x="9630" y="7212"/>
                  </a:cubicBezTo>
                  <a:cubicBezTo>
                    <a:pt x="9627" y="7396"/>
                    <a:pt x="9472" y="7579"/>
                    <a:pt x="9272" y="7579"/>
                  </a:cubicBezTo>
                  <a:cubicBezTo>
                    <a:pt x="9264" y="7579"/>
                    <a:pt x="9256" y="7579"/>
                    <a:pt x="9248" y="7578"/>
                  </a:cubicBezTo>
                  <a:cubicBezTo>
                    <a:pt x="9244" y="7579"/>
                    <a:pt x="9241" y="7579"/>
                    <a:pt x="9238" y="7579"/>
                  </a:cubicBezTo>
                  <a:cubicBezTo>
                    <a:pt x="9024" y="7579"/>
                    <a:pt x="8873" y="7397"/>
                    <a:pt x="8877" y="7204"/>
                  </a:cubicBezTo>
                  <a:cubicBezTo>
                    <a:pt x="8880" y="7003"/>
                    <a:pt x="9040" y="6836"/>
                    <a:pt x="9256" y="6834"/>
                  </a:cubicBezTo>
                  <a:close/>
                  <a:moveTo>
                    <a:pt x="9252" y="6348"/>
                  </a:moveTo>
                  <a:cubicBezTo>
                    <a:pt x="8781" y="6348"/>
                    <a:pt x="8414" y="6701"/>
                    <a:pt x="8396" y="7168"/>
                  </a:cubicBezTo>
                  <a:cubicBezTo>
                    <a:pt x="8375" y="7712"/>
                    <a:pt x="8792" y="8068"/>
                    <a:pt x="9241" y="8068"/>
                  </a:cubicBezTo>
                  <a:cubicBezTo>
                    <a:pt x="9243" y="8068"/>
                    <a:pt x="9244" y="8068"/>
                    <a:pt x="9246" y="8068"/>
                  </a:cubicBezTo>
                  <a:cubicBezTo>
                    <a:pt x="9730" y="8067"/>
                    <a:pt x="10109" y="7707"/>
                    <a:pt x="10109" y="7208"/>
                  </a:cubicBezTo>
                  <a:cubicBezTo>
                    <a:pt x="10111" y="6713"/>
                    <a:pt x="9733" y="6348"/>
                    <a:pt x="9255" y="6348"/>
                  </a:cubicBezTo>
                  <a:cubicBezTo>
                    <a:pt x="9254" y="6348"/>
                    <a:pt x="9253" y="6348"/>
                    <a:pt x="9252" y="6348"/>
                  </a:cubicBezTo>
                  <a:close/>
                  <a:moveTo>
                    <a:pt x="4231" y="7716"/>
                  </a:moveTo>
                  <a:cubicBezTo>
                    <a:pt x="4283" y="7716"/>
                    <a:pt x="4345" y="7742"/>
                    <a:pt x="4372" y="7781"/>
                  </a:cubicBezTo>
                  <a:cubicBezTo>
                    <a:pt x="4419" y="7849"/>
                    <a:pt x="4409" y="7929"/>
                    <a:pt x="4347" y="7980"/>
                  </a:cubicBezTo>
                  <a:cubicBezTo>
                    <a:pt x="4302" y="8018"/>
                    <a:pt x="4253" y="8058"/>
                    <a:pt x="4205" y="8099"/>
                  </a:cubicBezTo>
                  <a:cubicBezTo>
                    <a:pt x="4174" y="8043"/>
                    <a:pt x="4142" y="7986"/>
                    <a:pt x="4112" y="7927"/>
                  </a:cubicBezTo>
                  <a:cubicBezTo>
                    <a:pt x="4082" y="7870"/>
                    <a:pt x="4123" y="7755"/>
                    <a:pt x="4180" y="7727"/>
                  </a:cubicBezTo>
                  <a:cubicBezTo>
                    <a:pt x="4194" y="7719"/>
                    <a:pt x="4212" y="7716"/>
                    <a:pt x="4231" y="7716"/>
                  </a:cubicBezTo>
                  <a:close/>
                  <a:moveTo>
                    <a:pt x="4253" y="7232"/>
                  </a:moveTo>
                  <a:cubicBezTo>
                    <a:pt x="4202" y="7232"/>
                    <a:pt x="4150" y="7238"/>
                    <a:pt x="4098" y="7250"/>
                  </a:cubicBezTo>
                  <a:cubicBezTo>
                    <a:pt x="3758" y="7329"/>
                    <a:pt x="3538" y="7663"/>
                    <a:pt x="3644" y="8028"/>
                  </a:cubicBezTo>
                  <a:cubicBezTo>
                    <a:pt x="3680" y="8156"/>
                    <a:pt x="3746" y="8276"/>
                    <a:pt x="3791" y="8403"/>
                  </a:cubicBezTo>
                  <a:cubicBezTo>
                    <a:pt x="3842" y="8553"/>
                    <a:pt x="3976" y="8676"/>
                    <a:pt x="4135" y="8676"/>
                  </a:cubicBezTo>
                  <a:cubicBezTo>
                    <a:pt x="4149" y="8676"/>
                    <a:pt x="4163" y="8675"/>
                    <a:pt x="4177" y="8674"/>
                  </a:cubicBezTo>
                  <a:cubicBezTo>
                    <a:pt x="4190" y="8675"/>
                    <a:pt x="4202" y="8675"/>
                    <a:pt x="4215" y="8675"/>
                  </a:cubicBezTo>
                  <a:cubicBezTo>
                    <a:pt x="4330" y="8675"/>
                    <a:pt x="4421" y="8622"/>
                    <a:pt x="4494" y="8524"/>
                  </a:cubicBezTo>
                  <a:cubicBezTo>
                    <a:pt x="4535" y="8467"/>
                    <a:pt x="4579" y="8410"/>
                    <a:pt x="4634" y="8368"/>
                  </a:cubicBezTo>
                  <a:cubicBezTo>
                    <a:pt x="4838" y="8207"/>
                    <a:pt x="4911" y="8003"/>
                    <a:pt x="4866" y="7748"/>
                  </a:cubicBezTo>
                  <a:cubicBezTo>
                    <a:pt x="4807" y="7424"/>
                    <a:pt x="4543" y="7232"/>
                    <a:pt x="4253" y="7232"/>
                  </a:cubicBezTo>
                  <a:close/>
                  <a:moveTo>
                    <a:pt x="6680" y="8434"/>
                  </a:moveTo>
                  <a:cubicBezTo>
                    <a:pt x="6837" y="8665"/>
                    <a:pt x="6992" y="8852"/>
                    <a:pt x="7059" y="9091"/>
                  </a:cubicBezTo>
                  <a:cubicBezTo>
                    <a:pt x="7099" y="9238"/>
                    <a:pt x="6995" y="9425"/>
                    <a:pt x="6851" y="9487"/>
                  </a:cubicBezTo>
                  <a:cubicBezTo>
                    <a:pt x="6798" y="9510"/>
                    <a:pt x="6745" y="9521"/>
                    <a:pt x="6693" y="9521"/>
                  </a:cubicBezTo>
                  <a:cubicBezTo>
                    <a:pt x="6509" y="9521"/>
                    <a:pt x="6346" y="9382"/>
                    <a:pt x="6316" y="9164"/>
                  </a:cubicBezTo>
                  <a:cubicBezTo>
                    <a:pt x="6309" y="9118"/>
                    <a:pt x="6326" y="9061"/>
                    <a:pt x="6349" y="9016"/>
                  </a:cubicBezTo>
                  <a:cubicBezTo>
                    <a:pt x="6452" y="8828"/>
                    <a:pt x="6561" y="8641"/>
                    <a:pt x="6680" y="8434"/>
                  </a:cubicBezTo>
                  <a:close/>
                  <a:moveTo>
                    <a:pt x="9513" y="9345"/>
                  </a:moveTo>
                  <a:cubicBezTo>
                    <a:pt x="9655" y="9345"/>
                    <a:pt x="9758" y="9469"/>
                    <a:pt x="9771" y="9620"/>
                  </a:cubicBezTo>
                  <a:cubicBezTo>
                    <a:pt x="9783" y="9749"/>
                    <a:pt x="9626" y="9908"/>
                    <a:pt x="9498" y="9908"/>
                  </a:cubicBezTo>
                  <a:cubicBezTo>
                    <a:pt x="9492" y="9908"/>
                    <a:pt x="9486" y="9908"/>
                    <a:pt x="9480" y="9907"/>
                  </a:cubicBezTo>
                  <a:cubicBezTo>
                    <a:pt x="9331" y="9890"/>
                    <a:pt x="9205" y="9787"/>
                    <a:pt x="9209" y="9614"/>
                  </a:cubicBezTo>
                  <a:cubicBezTo>
                    <a:pt x="9211" y="9452"/>
                    <a:pt x="9320" y="9346"/>
                    <a:pt x="9492" y="9346"/>
                  </a:cubicBezTo>
                  <a:cubicBezTo>
                    <a:pt x="9499" y="9345"/>
                    <a:pt x="9506" y="9345"/>
                    <a:pt x="9513" y="9345"/>
                  </a:cubicBezTo>
                  <a:close/>
                  <a:moveTo>
                    <a:pt x="6687" y="7838"/>
                  </a:moveTo>
                  <a:cubicBezTo>
                    <a:pt x="6626" y="7838"/>
                    <a:pt x="6567" y="7861"/>
                    <a:pt x="6519" y="7911"/>
                  </a:cubicBezTo>
                  <a:cubicBezTo>
                    <a:pt x="6305" y="8132"/>
                    <a:pt x="6121" y="8379"/>
                    <a:pt x="5978" y="8652"/>
                  </a:cubicBezTo>
                  <a:cubicBezTo>
                    <a:pt x="5872" y="8853"/>
                    <a:pt x="5804" y="9063"/>
                    <a:pt x="5846" y="9302"/>
                  </a:cubicBezTo>
                  <a:cubicBezTo>
                    <a:pt x="5920" y="9691"/>
                    <a:pt x="6263" y="10004"/>
                    <a:pt x="6598" y="10004"/>
                  </a:cubicBezTo>
                  <a:cubicBezTo>
                    <a:pt x="6607" y="10004"/>
                    <a:pt x="6616" y="10004"/>
                    <a:pt x="6625" y="10003"/>
                  </a:cubicBezTo>
                  <a:cubicBezTo>
                    <a:pt x="6968" y="10002"/>
                    <a:pt x="7202" y="9900"/>
                    <a:pt x="7370" y="9678"/>
                  </a:cubicBezTo>
                  <a:cubicBezTo>
                    <a:pt x="7605" y="9370"/>
                    <a:pt x="7599" y="9041"/>
                    <a:pt x="7430" y="8709"/>
                  </a:cubicBezTo>
                  <a:cubicBezTo>
                    <a:pt x="7285" y="8425"/>
                    <a:pt x="7099" y="8166"/>
                    <a:pt x="6884" y="7931"/>
                  </a:cubicBezTo>
                  <a:cubicBezTo>
                    <a:pt x="6828" y="7870"/>
                    <a:pt x="6757" y="7838"/>
                    <a:pt x="6687" y="7838"/>
                  </a:cubicBezTo>
                  <a:close/>
                  <a:moveTo>
                    <a:pt x="3866" y="10030"/>
                  </a:moveTo>
                  <a:cubicBezTo>
                    <a:pt x="3901" y="10108"/>
                    <a:pt x="3935" y="10175"/>
                    <a:pt x="3963" y="10244"/>
                  </a:cubicBezTo>
                  <a:cubicBezTo>
                    <a:pt x="3996" y="10323"/>
                    <a:pt x="3951" y="10373"/>
                    <a:pt x="3886" y="10408"/>
                  </a:cubicBezTo>
                  <a:cubicBezTo>
                    <a:pt x="3861" y="10421"/>
                    <a:pt x="3836" y="10427"/>
                    <a:pt x="3813" y="10427"/>
                  </a:cubicBezTo>
                  <a:cubicBezTo>
                    <a:pt x="3772" y="10427"/>
                    <a:pt x="3735" y="10406"/>
                    <a:pt x="3709" y="10367"/>
                  </a:cubicBezTo>
                  <a:cubicBezTo>
                    <a:pt x="3668" y="10310"/>
                    <a:pt x="3654" y="10244"/>
                    <a:pt x="3716" y="10186"/>
                  </a:cubicBezTo>
                  <a:cubicBezTo>
                    <a:pt x="3765" y="10136"/>
                    <a:pt x="3813" y="10084"/>
                    <a:pt x="3866" y="10030"/>
                  </a:cubicBezTo>
                  <a:close/>
                  <a:moveTo>
                    <a:pt x="9017" y="8577"/>
                  </a:moveTo>
                  <a:cubicBezTo>
                    <a:pt x="8981" y="8577"/>
                    <a:pt x="8946" y="8585"/>
                    <a:pt x="8914" y="8603"/>
                  </a:cubicBezTo>
                  <a:cubicBezTo>
                    <a:pt x="8809" y="8658"/>
                    <a:pt x="8734" y="8781"/>
                    <a:pt x="8816" y="8945"/>
                  </a:cubicBezTo>
                  <a:cubicBezTo>
                    <a:pt x="8846" y="9005"/>
                    <a:pt x="8878" y="9063"/>
                    <a:pt x="8902" y="9106"/>
                  </a:cubicBezTo>
                  <a:cubicBezTo>
                    <a:pt x="8847" y="9204"/>
                    <a:pt x="8798" y="9290"/>
                    <a:pt x="8745" y="9381"/>
                  </a:cubicBezTo>
                  <a:lnTo>
                    <a:pt x="8567" y="9381"/>
                  </a:lnTo>
                  <a:cubicBezTo>
                    <a:pt x="8416" y="9381"/>
                    <a:pt x="8324" y="9474"/>
                    <a:pt x="8324" y="9624"/>
                  </a:cubicBezTo>
                  <a:cubicBezTo>
                    <a:pt x="8324" y="9773"/>
                    <a:pt x="8411" y="9858"/>
                    <a:pt x="8564" y="9858"/>
                  </a:cubicBezTo>
                  <a:lnTo>
                    <a:pt x="8752" y="9858"/>
                  </a:lnTo>
                  <a:cubicBezTo>
                    <a:pt x="8768" y="9893"/>
                    <a:pt x="8777" y="9927"/>
                    <a:pt x="8796" y="9950"/>
                  </a:cubicBezTo>
                  <a:cubicBezTo>
                    <a:pt x="8893" y="10073"/>
                    <a:pt x="8902" y="10183"/>
                    <a:pt x="8805" y="10322"/>
                  </a:cubicBezTo>
                  <a:cubicBezTo>
                    <a:pt x="8737" y="10421"/>
                    <a:pt x="8781" y="10586"/>
                    <a:pt x="8924" y="10643"/>
                  </a:cubicBezTo>
                  <a:cubicBezTo>
                    <a:pt x="8958" y="10657"/>
                    <a:pt x="8993" y="10664"/>
                    <a:pt x="9026" y="10664"/>
                  </a:cubicBezTo>
                  <a:cubicBezTo>
                    <a:pt x="9114" y="10664"/>
                    <a:pt x="9193" y="10614"/>
                    <a:pt x="9245" y="10520"/>
                  </a:cubicBezTo>
                  <a:cubicBezTo>
                    <a:pt x="9284" y="10445"/>
                    <a:pt x="9322" y="10372"/>
                    <a:pt x="9404" y="10372"/>
                  </a:cubicBezTo>
                  <a:cubicBezTo>
                    <a:pt x="9424" y="10372"/>
                    <a:pt x="9447" y="10377"/>
                    <a:pt x="9474" y="10387"/>
                  </a:cubicBezTo>
                  <a:cubicBezTo>
                    <a:pt x="9478" y="10389"/>
                    <a:pt x="9482" y="10390"/>
                    <a:pt x="9487" y="10390"/>
                  </a:cubicBezTo>
                  <a:cubicBezTo>
                    <a:pt x="9492" y="10390"/>
                    <a:pt x="9497" y="10389"/>
                    <a:pt x="9501" y="10387"/>
                  </a:cubicBezTo>
                  <a:cubicBezTo>
                    <a:pt x="9527" y="10377"/>
                    <a:pt x="9550" y="10372"/>
                    <a:pt x="9570" y="10372"/>
                  </a:cubicBezTo>
                  <a:cubicBezTo>
                    <a:pt x="9650" y="10372"/>
                    <a:pt x="9688" y="10445"/>
                    <a:pt x="9723" y="10520"/>
                  </a:cubicBezTo>
                  <a:cubicBezTo>
                    <a:pt x="9729" y="10530"/>
                    <a:pt x="9734" y="10541"/>
                    <a:pt x="9740" y="10550"/>
                  </a:cubicBezTo>
                  <a:cubicBezTo>
                    <a:pt x="9787" y="10625"/>
                    <a:pt x="9859" y="10665"/>
                    <a:pt x="9939" y="10665"/>
                  </a:cubicBezTo>
                  <a:cubicBezTo>
                    <a:pt x="9946" y="10665"/>
                    <a:pt x="9953" y="10665"/>
                    <a:pt x="9959" y="10664"/>
                  </a:cubicBezTo>
                  <a:cubicBezTo>
                    <a:pt x="10048" y="10660"/>
                    <a:pt x="10129" y="10619"/>
                    <a:pt x="10166" y="10520"/>
                  </a:cubicBezTo>
                  <a:cubicBezTo>
                    <a:pt x="10211" y="10394"/>
                    <a:pt x="10162" y="10289"/>
                    <a:pt x="10097" y="10194"/>
                  </a:cubicBezTo>
                  <a:cubicBezTo>
                    <a:pt x="10060" y="10141"/>
                    <a:pt x="10072" y="10111"/>
                    <a:pt x="10099" y="10069"/>
                  </a:cubicBezTo>
                  <a:cubicBezTo>
                    <a:pt x="10130" y="10023"/>
                    <a:pt x="10169" y="9978"/>
                    <a:pt x="10183" y="9928"/>
                  </a:cubicBezTo>
                  <a:cubicBezTo>
                    <a:pt x="10201" y="9867"/>
                    <a:pt x="10236" y="9856"/>
                    <a:pt x="10286" y="9856"/>
                  </a:cubicBezTo>
                  <a:cubicBezTo>
                    <a:pt x="10290" y="9856"/>
                    <a:pt x="10294" y="9856"/>
                    <a:pt x="10297" y="9856"/>
                  </a:cubicBezTo>
                  <a:cubicBezTo>
                    <a:pt x="10323" y="9857"/>
                    <a:pt x="10348" y="9858"/>
                    <a:pt x="10373" y="9858"/>
                  </a:cubicBezTo>
                  <a:cubicBezTo>
                    <a:pt x="10416" y="9858"/>
                    <a:pt x="10458" y="9855"/>
                    <a:pt x="10498" y="9844"/>
                  </a:cubicBezTo>
                  <a:cubicBezTo>
                    <a:pt x="10604" y="9814"/>
                    <a:pt x="10674" y="9688"/>
                    <a:pt x="10655" y="9593"/>
                  </a:cubicBezTo>
                  <a:cubicBezTo>
                    <a:pt x="10628" y="9464"/>
                    <a:pt x="10535" y="9382"/>
                    <a:pt x="10411" y="9381"/>
                  </a:cubicBezTo>
                  <a:cubicBezTo>
                    <a:pt x="10382" y="9381"/>
                    <a:pt x="10354" y="9382"/>
                    <a:pt x="10325" y="9382"/>
                  </a:cubicBezTo>
                  <a:cubicBezTo>
                    <a:pt x="10303" y="9382"/>
                    <a:pt x="10282" y="9381"/>
                    <a:pt x="10261" y="9380"/>
                  </a:cubicBezTo>
                  <a:cubicBezTo>
                    <a:pt x="10239" y="9377"/>
                    <a:pt x="10210" y="9363"/>
                    <a:pt x="10198" y="9346"/>
                  </a:cubicBezTo>
                  <a:cubicBezTo>
                    <a:pt x="10156" y="9276"/>
                    <a:pt x="10121" y="9205"/>
                    <a:pt x="10084" y="9135"/>
                  </a:cubicBezTo>
                  <a:cubicBezTo>
                    <a:pt x="10077" y="9121"/>
                    <a:pt x="10070" y="9099"/>
                    <a:pt x="10075" y="9089"/>
                  </a:cubicBezTo>
                  <a:cubicBezTo>
                    <a:pt x="10095" y="9047"/>
                    <a:pt x="10116" y="9006"/>
                    <a:pt x="10143" y="8969"/>
                  </a:cubicBezTo>
                  <a:cubicBezTo>
                    <a:pt x="10197" y="8891"/>
                    <a:pt x="10187" y="8808"/>
                    <a:pt x="10167" y="8726"/>
                  </a:cubicBezTo>
                  <a:cubicBezTo>
                    <a:pt x="10146" y="8641"/>
                    <a:pt x="10081" y="8596"/>
                    <a:pt x="9997" y="8589"/>
                  </a:cubicBezTo>
                  <a:cubicBezTo>
                    <a:pt x="9980" y="8587"/>
                    <a:pt x="9962" y="8586"/>
                    <a:pt x="9945" y="8586"/>
                  </a:cubicBezTo>
                  <a:cubicBezTo>
                    <a:pt x="9860" y="8586"/>
                    <a:pt x="9784" y="8612"/>
                    <a:pt x="9736" y="8702"/>
                  </a:cubicBezTo>
                  <a:cubicBezTo>
                    <a:pt x="9694" y="8782"/>
                    <a:pt x="9655" y="8870"/>
                    <a:pt x="9564" y="8870"/>
                  </a:cubicBezTo>
                  <a:cubicBezTo>
                    <a:pt x="9541" y="8870"/>
                    <a:pt x="9516" y="8865"/>
                    <a:pt x="9487" y="8853"/>
                  </a:cubicBezTo>
                  <a:cubicBezTo>
                    <a:pt x="9481" y="8851"/>
                    <a:pt x="9473" y="8850"/>
                    <a:pt x="9465" y="8850"/>
                  </a:cubicBezTo>
                  <a:cubicBezTo>
                    <a:pt x="9454" y="8850"/>
                    <a:pt x="9444" y="8852"/>
                    <a:pt x="9436" y="8856"/>
                  </a:cubicBezTo>
                  <a:cubicBezTo>
                    <a:pt x="9415" y="8867"/>
                    <a:pt x="9397" y="8872"/>
                    <a:pt x="9381" y="8872"/>
                  </a:cubicBezTo>
                  <a:cubicBezTo>
                    <a:pt x="9340" y="8872"/>
                    <a:pt x="9312" y="8840"/>
                    <a:pt x="9289" y="8797"/>
                  </a:cubicBezTo>
                  <a:cubicBezTo>
                    <a:pt x="9275" y="8773"/>
                    <a:pt x="9262" y="8746"/>
                    <a:pt x="9248" y="8722"/>
                  </a:cubicBezTo>
                  <a:cubicBezTo>
                    <a:pt x="9198" y="8631"/>
                    <a:pt x="9107" y="8577"/>
                    <a:pt x="9017" y="8577"/>
                  </a:cubicBezTo>
                  <a:close/>
                  <a:moveTo>
                    <a:pt x="3895" y="9463"/>
                  </a:moveTo>
                  <a:cubicBezTo>
                    <a:pt x="3787" y="9463"/>
                    <a:pt x="3678" y="9504"/>
                    <a:pt x="3604" y="9589"/>
                  </a:cubicBezTo>
                  <a:cubicBezTo>
                    <a:pt x="3529" y="9678"/>
                    <a:pt x="3446" y="9762"/>
                    <a:pt x="3366" y="9846"/>
                  </a:cubicBezTo>
                  <a:cubicBezTo>
                    <a:pt x="3229" y="9991"/>
                    <a:pt x="3178" y="10158"/>
                    <a:pt x="3199" y="10360"/>
                  </a:cubicBezTo>
                  <a:cubicBezTo>
                    <a:pt x="3234" y="10677"/>
                    <a:pt x="3515" y="10908"/>
                    <a:pt x="3828" y="10908"/>
                  </a:cubicBezTo>
                  <a:cubicBezTo>
                    <a:pt x="3850" y="10908"/>
                    <a:pt x="3872" y="10907"/>
                    <a:pt x="3894" y="10905"/>
                  </a:cubicBezTo>
                  <a:cubicBezTo>
                    <a:pt x="4215" y="10872"/>
                    <a:pt x="4459" y="10591"/>
                    <a:pt x="4463" y="10274"/>
                  </a:cubicBezTo>
                  <a:cubicBezTo>
                    <a:pt x="4457" y="10240"/>
                    <a:pt x="4457" y="10203"/>
                    <a:pt x="4444" y="10172"/>
                  </a:cubicBezTo>
                  <a:cubicBezTo>
                    <a:pt x="4386" y="10016"/>
                    <a:pt x="4323" y="9863"/>
                    <a:pt x="4266" y="9708"/>
                  </a:cubicBezTo>
                  <a:cubicBezTo>
                    <a:pt x="4209" y="9548"/>
                    <a:pt x="4052" y="9463"/>
                    <a:pt x="3895" y="9463"/>
                  </a:cubicBezTo>
                  <a:close/>
                  <a:moveTo>
                    <a:pt x="4250" y="6396"/>
                  </a:moveTo>
                  <a:cubicBezTo>
                    <a:pt x="4134" y="6396"/>
                    <a:pt x="4016" y="6410"/>
                    <a:pt x="3898" y="6440"/>
                  </a:cubicBezTo>
                  <a:cubicBezTo>
                    <a:pt x="3590" y="6517"/>
                    <a:pt x="3325" y="6674"/>
                    <a:pt x="3120" y="6928"/>
                  </a:cubicBezTo>
                  <a:cubicBezTo>
                    <a:pt x="2908" y="7188"/>
                    <a:pt x="2796" y="7487"/>
                    <a:pt x="2782" y="7818"/>
                  </a:cubicBezTo>
                  <a:cubicBezTo>
                    <a:pt x="2772" y="8078"/>
                    <a:pt x="2829" y="8328"/>
                    <a:pt x="2953" y="8560"/>
                  </a:cubicBezTo>
                  <a:cubicBezTo>
                    <a:pt x="3066" y="8771"/>
                    <a:pt x="3048" y="8964"/>
                    <a:pt x="2887" y="9142"/>
                  </a:cubicBezTo>
                  <a:cubicBezTo>
                    <a:pt x="2816" y="9221"/>
                    <a:pt x="2795" y="9401"/>
                    <a:pt x="2915" y="9494"/>
                  </a:cubicBezTo>
                  <a:cubicBezTo>
                    <a:pt x="2957" y="9527"/>
                    <a:pt x="3012" y="9545"/>
                    <a:pt x="3067" y="9545"/>
                  </a:cubicBezTo>
                  <a:cubicBezTo>
                    <a:pt x="3131" y="9545"/>
                    <a:pt x="3197" y="9521"/>
                    <a:pt x="3246" y="9471"/>
                  </a:cubicBezTo>
                  <a:cubicBezTo>
                    <a:pt x="3516" y="9204"/>
                    <a:pt x="3588" y="8736"/>
                    <a:pt x="3410" y="8384"/>
                  </a:cubicBezTo>
                  <a:cubicBezTo>
                    <a:pt x="3313" y="8188"/>
                    <a:pt x="3248" y="7994"/>
                    <a:pt x="3272" y="7771"/>
                  </a:cubicBezTo>
                  <a:cubicBezTo>
                    <a:pt x="3297" y="7533"/>
                    <a:pt x="3390" y="7328"/>
                    <a:pt x="3559" y="7167"/>
                  </a:cubicBezTo>
                  <a:cubicBezTo>
                    <a:pt x="3753" y="6981"/>
                    <a:pt x="3980" y="6887"/>
                    <a:pt x="4236" y="6887"/>
                  </a:cubicBezTo>
                  <a:cubicBezTo>
                    <a:pt x="4304" y="6887"/>
                    <a:pt x="4374" y="6893"/>
                    <a:pt x="4446" y="6906"/>
                  </a:cubicBezTo>
                  <a:cubicBezTo>
                    <a:pt x="4981" y="7006"/>
                    <a:pt x="5364" y="7600"/>
                    <a:pt x="5189" y="8150"/>
                  </a:cubicBezTo>
                  <a:cubicBezTo>
                    <a:pt x="5122" y="8358"/>
                    <a:pt x="4983" y="8509"/>
                    <a:pt x="4838" y="8659"/>
                  </a:cubicBezTo>
                  <a:cubicBezTo>
                    <a:pt x="4531" y="8972"/>
                    <a:pt x="4481" y="9408"/>
                    <a:pt x="4671" y="9790"/>
                  </a:cubicBezTo>
                  <a:cubicBezTo>
                    <a:pt x="4770" y="9988"/>
                    <a:pt x="4832" y="10186"/>
                    <a:pt x="4795" y="10412"/>
                  </a:cubicBezTo>
                  <a:cubicBezTo>
                    <a:pt x="4760" y="10619"/>
                    <a:pt x="4682" y="10801"/>
                    <a:pt x="4538" y="10949"/>
                  </a:cubicBezTo>
                  <a:cubicBezTo>
                    <a:pt x="4341" y="11155"/>
                    <a:pt x="4103" y="11259"/>
                    <a:pt x="3821" y="11259"/>
                  </a:cubicBezTo>
                  <a:cubicBezTo>
                    <a:pt x="3799" y="11259"/>
                    <a:pt x="3777" y="11258"/>
                    <a:pt x="3755" y="11257"/>
                  </a:cubicBezTo>
                  <a:cubicBezTo>
                    <a:pt x="3504" y="11243"/>
                    <a:pt x="3296" y="11138"/>
                    <a:pt x="3123" y="10968"/>
                  </a:cubicBezTo>
                  <a:cubicBezTo>
                    <a:pt x="2922" y="10769"/>
                    <a:pt x="2836" y="10514"/>
                    <a:pt x="2832" y="10231"/>
                  </a:cubicBezTo>
                  <a:cubicBezTo>
                    <a:pt x="2830" y="10102"/>
                    <a:pt x="2740" y="10011"/>
                    <a:pt x="2609" y="10001"/>
                  </a:cubicBezTo>
                  <a:cubicBezTo>
                    <a:pt x="2606" y="10000"/>
                    <a:pt x="2602" y="10000"/>
                    <a:pt x="2598" y="10000"/>
                  </a:cubicBezTo>
                  <a:cubicBezTo>
                    <a:pt x="2479" y="10000"/>
                    <a:pt x="2356" y="10110"/>
                    <a:pt x="2356" y="10227"/>
                  </a:cubicBezTo>
                  <a:cubicBezTo>
                    <a:pt x="2356" y="10329"/>
                    <a:pt x="2355" y="10432"/>
                    <a:pt x="2376" y="10531"/>
                  </a:cubicBezTo>
                  <a:cubicBezTo>
                    <a:pt x="2448" y="10876"/>
                    <a:pt x="2605" y="11176"/>
                    <a:pt x="2882" y="11404"/>
                  </a:cubicBezTo>
                  <a:cubicBezTo>
                    <a:pt x="3161" y="11632"/>
                    <a:pt x="3473" y="11748"/>
                    <a:pt x="3812" y="11748"/>
                  </a:cubicBezTo>
                  <a:cubicBezTo>
                    <a:pt x="3895" y="11748"/>
                    <a:pt x="3980" y="11741"/>
                    <a:pt x="4067" y="11727"/>
                  </a:cubicBezTo>
                  <a:cubicBezTo>
                    <a:pt x="4437" y="11667"/>
                    <a:pt x="4747" y="11482"/>
                    <a:pt x="4981" y="11181"/>
                  </a:cubicBezTo>
                  <a:cubicBezTo>
                    <a:pt x="5170" y="10936"/>
                    <a:pt x="5272" y="10660"/>
                    <a:pt x="5286" y="10350"/>
                  </a:cubicBezTo>
                  <a:cubicBezTo>
                    <a:pt x="5299" y="10067"/>
                    <a:pt x="5235" y="9805"/>
                    <a:pt x="5102" y="9556"/>
                  </a:cubicBezTo>
                  <a:cubicBezTo>
                    <a:pt x="5057" y="9469"/>
                    <a:pt x="5030" y="9374"/>
                    <a:pt x="5051" y="9266"/>
                  </a:cubicBezTo>
                  <a:cubicBezTo>
                    <a:pt x="5081" y="9108"/>
                    <a:pt x="5177" y="9000"/>
                    <a:pt x="5286" y="8896"/>
                  </a:cubicBezTo>
                  <a:cubicBezTo>
                    <a:pt x="5578" y="8617"/>
                    <a:pt x="5705" y="8266"/>
                    <a:pt x="5715" y="7869"/>
                  </a:cubicBezTo>
                  <a:cubicBezTo>
                    <a:pt x="5722" y="7632"/>
                    <a:pt x="5653" y="7396"/>
                    <a:pt x="5580" y="7246"/>
                  </a:cubicBezTo>
                  <a:cubicBezTo>
                    <a:pt x="5419" y="6914"/>
                    <a:pt x="5174" y="6666"/>
                    <a:pt x="4832" y="6519"/>
                  </a:cubicBezTo>
                  <a:cubicBezTo>
                    <a:pt x="4641" y="6437"/>
                    <a:pt x="4447" y="6396"/>
                    <a:pt x="4250" y="6396"/>
                  </a:cubicBezTo>
                  <a:close/>
                  <a:moveTo>
                    <a:pt x="7366" y="11223"/>
                  </a:moveTo>
                  <a:cubicBezTo>
                    <a:pt x="7368" y="11223"/>
                    <a:pt x="7370" y="11223"/>
                    <a:pt x="7372" y="11223"/>
                  </a:cubicBezTo>
                  <a:cubicBezTo>
                    <a:pt x="7618" y="11227"/>
                    <a:pt x="7817" y="11396"/>
                    <a:pt x="7831" y="11688"/>
                  </a:cubicBezTo>
                  <a:cubicBezTo>
                    <a:pt x="7816" y="11963"/>
                    <a:pt x="7628" y="12145"/>
                    <a:pt x="7374" y="12148"/>
                  </a:cubicBezTo>
                  <a:cubicBezTo>
                    <a:pt x="7372" y="12148"/>
                    <a:pt x="7369" y="12148"/>
                    <a:pt x="7366" y="12148"/>
                  </a:cubicBezTo>
                  <a:cubicBezTo>
                    <a:pt x="7139" y="12148"/>
                    <a:pt x="6912" y="11986"/>
                    <a:pt x="6913" y="11680"/>
                  </a:cubicBezTo>
                  <a:cubicBezTo>
                    <a:pt x="6913" y="11408"/>
                    <a:pt x="7135" y="11223"/>
                    <a:pt x="7366" y="11223"/>
                  </a:cubicBezTo>
                  <a:close/>
                  <a:moveTo>
                    <a:pt x="5146" y="12383"/>
                  </a:moveTo>
                  <a:cubicBezTo>
                    <a:pt x="5249" y="12383"/>
                    <a:pt x="5377" y="12508"/>
                    <a:pt x="5374" y="12607"/>
                  </a:cubicBezTo>
                  <a:cubicBezTo>
                    <a:pt x="5371" y="12721"/>
                    <a:pt x="5264" y="12834"/>
                    <a:pt x="5155" y="12836"/>
                  </a:cubicBezTo>
                  <a:cubicBezTo>
                    <a:pt x="5153" y="12836"/>
                    <a:pt x="5152" y="12836"/>
                    <a:pt x="5151" y="12836"/>
                  </a:cubicBezTo>
                  <a:cubicBezTo>
                    <a:pt x="5041" y="12836"/>
                    <a:pt x="4924" y="12726"/>
                    <a:pt x="4918" y="12617"/>
                  </a:cubicBezTo>
                  <a:cubicBezTo>
                    <a:pt x="4913" y="12513"/>
                    <a:pt x="5037" y="12386"/>
                    <a:pt x="5145" y="12383"/>
                  </a:cubicBezTo>
                  <a:cubicBezTo>
                    <a:pt x="5145" y="12383"/>
                    <a:pt x="5146" y="12383"/>
                    <a:pt x="5146" y="12383"/>
                  </a:cubicBezTo>
                  <a:close/>
                  <a:moveTo>
                    <a:pt x="6886" y="10295"/>
                  </a:moveTo>
                  <a:cubicBezTo>
                    <a:pt x="6853" y="10295"/>
                    <a:pt x="6820" y="10302"/>
                    <a:pt x="6787" y="10318"/>
                  </a:cubicBezTo>
                  <a:cubicBezTo>
                    <a:pt x="6664" y="10377"/>
                    <a:pt x="6609" y="10523"/>
                    <a:pt x="6664" y="10649"/>
                  </a:cubicBezTo>
                  <a:cubicBezTo>
                    <a:pt x="6707" y="10746"/>
                    <a:pt x="6746" y="10844"/>
                    <a:pt x="6779" y="10917"/>
                  </a:cubicBezTo>
                  <a:cubicBezTo>
                    <a:pt x="6690" y="11032"/>
                    <a:pt x="6593" y="11127"/>
                    <a:pt x="6538" y="11240"/>
                  </a:cubicBezTo>
                  <a:cubicBezTo>
                    <a:pt x="6505" y="11310"/>
                    <a:pt x="6466" y="11327"/>
                    <a:pt x="6414" y="11327"/>
                  </a:cubicBezTo>
                  <a:cubicBezTo>
                    <a:pt x="6403" y="11327"/>
                    <a:pt x="6391" y="11326"/>
                    <a:pt x="6378" y="11325"/>
                  </a:cubicBezTo>
                  <a:cubicBezTo>
                    <a:pt x="6313" y="11318"/>
                    <a:pt x="6247" y="11308"/>
                    <a:pt x="6183" y="11294"/>
                  </a:cubicBezTo>
                  <a:cubicBezTo>
                    <a:pt x="6169" y="11291"/>
                    <a:pt x="6155" y="11290"/>
                    <a:pt x="6141" y="11290"/>
                  </a:cubicBezTo>
                  <a:cubicBezTo>
                    <a:pt x="6049" y="11290"/>
                    <a:pt x="5953" y="11346"/>
                    <a:pt x="5916" y="11428"/>
                  </a:cubicBezTo>
                  <a:cubicBezTo>
                    <a:pt x="5863" y="11551"/>
                    <a:pt x="5906" y="11696"/>
                    <a:pt x="5989" y="11725"/>
                  </a:cubicBezTo>
                  <a:cubicBezTo>
                    <a:pt x="6100" y="11765"/>
                    <a:pt x="6217" y="11786"/>
                    <a:pt x="6332" y="11799"/>
                  </a:cubicBezTo>
                  <a:cubicBezTo>
                    <a:pt x="6401" y="11806"/>
                    <a:pt x="6432" y="11829"/>
                    <a:pt x="6453" y="11892"/>
                  </a:cubicBezTo>
                  <a:cubicBezTo>
                    <a:pt x="6497" y="12021"/>
                    <a:pt x="6551" y="12148"/>
                    <a:pt x="6608" y="12291"/>
                  </a:cubicBezTo>
                  <a:cubicBezTo>
                    <a:pt x="6558" y="12355"/>
                    <a:pt x="6496" y="12438"/>
                    <a:pt x="6432" y="12520"/>
                  </a:cubicBezTo>
                  <a:cubicBezTo>
                    <a:pt x="6429" y="12525"/>
                    <a:pt x="6425" y="12529"/>
                    <a:pt x="6421" y="12534"/>
                  </a:cubicBezTo>
                  <a:cubicBezTo>
                    <a:pt x="6349" y="12648"/>
                    <a:pt x="6374" y="12791"/>
                    <a:pt x="6480" y="12878"/>
                  </a:cubicBezTo>
                  <a:cubicBezTo>
                    <a:pt x="6513" y="12906"/>
                    <a:pt x="6560" y="12920"/>
                    <a:pt x="6609" y="12920"/>
                  </a:cubicBezTo>
                  <a:cubicBezTo>
                    <a:pt x="6680" y="12920"/>
                    <a:pt x="6755" y="12892"/>
                    <a:pt x="6801" y="12836"/>
                  </a:cubicBezTo>
                  <a:cubicBezTo>
                    <a:pt x="6878" y="12750"/>
                    <a:pt x="6943" y="12655"/>
                    <a:pt x="7002" y="12578"/>
                  </a:cubicBezTo>
                  <a:cubicBezTo>
                    <a:pt x="7174" y="12601"/>
                    <a:pt x="7335" y="12622"/>
                    <a:pt x="7513" y="12648"/>
                  </a:cubicBezTo>
                  <a:cubicBezTo>
                    <a:pt x="7550" y="12733"/>
                    <a:pt x="7597" y="12840"/>
                    <a:pt x="7646" y="12948"/>
                  </a:cubicBezTo>
                  <a:cubicBezTo>
                    <a:pt x="7686" y="13038"/>
                    <a:pt x="7766" y="13072"/>
                    <a:pt x="7858" y="13072"/>
                  </a:cubicBezTo>
                  <a:cubicBezTo>
                    <a:pt x="7950" y="13072"/>
                    <a:pt x="8025" y="13038"/>
                    <a:pt x="8072" y="12949"/>
                  </a:cubicBezTo>
                  <a:cubicBezTo>
                    <a:pt x="8119" y="12857"/>
                    <a:pt x="8100" y="12771"/>
                    <a:pt x="8061" y="12683"/>
                  </a:cubicBezTo>
                  <a:cubicBezTo>
                    <a:pt x="8024" y="12600"/>
                    <a:pt x="7988" y="12515"/>
                    <a:pt x="7964" y="12458"/>
                  </a:cubicBezTo>
                  <a:cubicBezTo>
                    <a:pt x="8073" y="12311"/>
                    <a:pt x="8171" y="12181"/>
                    <a:pt x="8276" y="12041"/>
                  </a:cubicBezTo>
                  <a:cubicBezTo>
                    <a:pt x="8356" y="12051"/>
                    <a:pt x="8457" y="12058"/>
                    <a:pt x="8556" y="12078"/>
                  </a:cubicBezTo>
                  <a:cubicBezTo>
                    <a:pt x="8569" y="12080"/>
                    <a:pt x="8583" y="12081"/>
                    <a:pt x="8597" y="12081"/>
                  </a:cubicBezTo>
                  <a:cubicBezTo>
                    <a:pt x="8700" y="12081"/>
                    <a:pt x="8811" y="12016"/>
                    <a:pt x="8836" y="11926"/>
                  </a:cubicBezTo>
                  <a:cubicBezTo>
                    <a:pt x="8877" y="11785"/>
                    <a:pt x="8801" y="11636"/>
                    <a:pt x="8669" y="11609"/>
                  </a:cubicBezTo>
                  <a:cubicBezTo>
                    <a:pt x="8580" y="11591"/>
                    <a:pt x="8485" y="11589"/>
                    <a:pt x="8396" y="11570"/>
                  </a:cubicBezTo>
                  <a:cubicBezTo>
                    <a:pt x="8356" y="11561"/>
                    <a:pt x="8308" y="11533"/>
                    <a:pt x="8293" y="11502"/>
                  </a:cubicBezTo>
                  <a:cubicBezTo>
                    <a:pt x="8236" y="11383"/>
                    <a:pt x="8189" y="11258"/>
                    <a:pt x="8144" y="11137"/>
                  </a:cubicBezTo>
                  <a:cubicBezTo>
                    <a:pt x="8137" y="11117"/>
                    <a:pt x="8136" y="11086"/>
                    <a:pt x="8146" y="11070"/>
                  </a:cubicBezTo>
                  <a:cubicBezTo>
                    <a:pt x="8202" y="10987"/>
                    <a:pt x="8266" y="10907"/>
                    <a:pt x="8321" y="10824"/>
                  </a:cubicBezTo>
                  <a:cubicBezTo>
                    <a:pt x="8393" y="10714"/>
                    <a:pt x="8359" y="10562"/>
                    <a:pt x="8250" y="10486"/>
                  </a:cubicBezTo>
                  <a:cubicBezTo>
                    <a:pt x="8220" y="10465"/>
                    <a:pt x="8180" y="10456"/>
                    <a:pt x="8137" y="10456"/>
                  </a:cubicBezTo>
                  <a:cubicBezTo>
                    <a:pt x="8060" y="10456"/>
                    <a:pt x="7975" y="10487"/>
                    <a:pt x="7930" y="10544"/>
                  </a:cubicBezTo>
                  <a:cubicBezTo>
                    <a:pt x="7877" y="10612"/>
                    <a:pt x="7824" y="10681"/>
                    <a:pt x="7775" y="10752"/>
                  </a:cubicBezTo>
                  <a:cubicBezTo>
                    <a:pt x="7752" y="10784"/>
                    <a:pt x="7727" y="10798"/>
                    <a:pt x="7693" y="10798"/>
                  </a:cubicBezTo>
                  <a:cubicBezTo>
                    <a:pt x="7682" y="10798"/>
                    <a:pt x="7671" y="10797"/>
                    <a:pt x="7659" y="10794"/>
                  </a:cubicBezTo>
                  <a:cubicBezTo>
                    <a:pt x="7520" y="10767"/>
                    <a:pt x="7379" y="10748"/>
                    <a:pt x="7224" y="10724"/>
                  </a:cubicBezTo>
                  <a:cubicBezTo>
                    <a:pt x="7215" y="10695"/>
                    <a:pt x="7195" y="10643"/>
                    <a:pt x="7174" y="10592"/>
                  </a:cubicBezTo>
                  <a:cubicBezTo>
                    <a:pt x="7152" y="10542"/>
                    <a:pt x="7128" y="10492"/>
                    <a:pt x="7106" y="10442"/>
                  </a:cubicBezTo>
                  <a:cubicBezTo>
                    <a:pt x="7063" y="10349"/>
                    <a:pt x="6977" y="10295"/>
                    <a:pt x="6886" y="10295"/>
                  </a:cubicBezTo>
                  <a:close/>
                  <a:moveTo>
                    <a:pt x="4464" y="12798"/>
                  </a:moveTo>
                  <a:cubicBezTo>
                    <a:pt x="4552" y="13074"/>
                    <a:pt x="4733" y="13245"/>
                    <a:pt x="5020" y="13306"/>
                  </a:cubicBezTo>
                  <a:cubicBezTo>
                    <a:pt x="5065" y="13314"/>
                    <a:pt x="5108" y="13319"/>
                    <a:pt x="5150" y="13319"/>
                  </a:cubicBezTo>
                  <a:cubicBezTo>
                    <a:pt x="5263" y="13319"/>
                    <a:pt x="5369" y="13288"/>
                    <a:pt x="5472" y="13235"/>
                  </a:cubicBezTo>
                  <a:cubicBezTo>
                    <a:pt x="5491" y="13225"/>
                    <a:pt x="5508" y="13219"/>
                    <a:pt x="5523" y="13219"/>
                  </a:cubicBezTo>
                  <a:cubicBezTo>
                    <a:pt x="5547" y="13219"/>
                    <a:pt x="5567" y="13233"/>
                    <a:pt x="5589" y="13263"/>
                  </a:cubicBezTo>
                  <a:cubicBezTo>
                    <a:pt x="5752" y="13494"/>
                    <a:pt x="5817" y="13753"/>
                    <a:pt x="5800" y="14031"/>
                  </a:cubicBezTo>
                  <a:cubicBezTo>
                    <a:pt x="5797" y="14074"/>
                    <a:pt x="5797" y="14122"/>
                    <a:pt x="5779" y="14159"/>
                  </a:cubicBezTo>
                  <a:cubicBezTo>
                    <a:pt x="5767" y="14180"/>
                    <a:pt x="5727" y="14201"/>
                    <a:pt x="5699" y="14201"/>
                  </a:cubicBezTo>
                  <a:cubicBezTo>
                    <a:pt x="5696" y="14201"/>
                    <a:pt x="5692" y="14200"/>
                    <a:pt x="5689" y="14200"/>
                  </a:cubicBezTo>
                  <a:cubicBezTo>
                    <a:pt x="5518" y="14166"/>
                    <a:pt x="5347" y="14129"/>
                    <a:pt x="5177" y="14085"/>
                  </a:cubicBezTo>
                  <a:cubicBezTo>
                    <a:pt x="4833" y="13995"/>
                    <a:pt x="4507" y="13862"/>
                    <a:pt x="4195" y="13690"/>
                  </a:cubicBezTo>
                  <a:cubicBezTo>
                    <a:pt x="4014" y="13591"/>
                    <a:pt x="3840" y="13478"/>
                    <a:pt x="3656" y="13366"/>
                  </a:cubicBezTo>
                  <a:cubicBezTo>
                    <a:pt x="3840" y="13044"/>
                    <a:pt x="4113" y="12867"/>
                    <a:pt x="4464" y="12798"/>
                  </a:cubicBezTo>
                  <a:close/>
                  <a:moveTo>
                    <a:pt x="13252" y="1"/>
                  </a:moveTo>
                  <a:cubicBezTo>
                    <a:pt x="13243" y="7"/>
                    <a:pt x="13235" y="16"/>
                    <a:pt x="13225" y="16"/>
                  </a:cubicBezTo>
                  <a:cubicBezTo>
                    <a:pt x="13086" y="31"/>
                    <a:pt x="12952" y="70"/>
                    <a:pt x="12840" y="155"/>
                  </a:cubicBezTo>
                  <a:cubicBezTo>
                    <a:pt x="12630" y="315"/>
                    <a:pt x="12425" y="479"/>
                    <a:pt x="12222" y="647"/>
                  </a:cubicBezTo>
                  <a:cubicBezTo>
                    <a:pt x="12018" y="817"/>
                    <a:pt x="11817" y="995"/>
                    <a:pt x="11612" y="1168"/>
                  </a:cubicBezTo>
                  <a:cubicBezTo>
                    <a:pt x="11343" y="1392"/>
                    <a:pt x="11071" y="1614"/>
                    <a:pt x="10802" y="1840"/>
                  </a:cubicBezTo>
                  <a:cubicBezTo>
                    <a:pt x="10508" y="2085"/>
                    <a:pt x="10215" y="2331"/>
                    <a:pt x="9921" y="2579"/>
                  </a:cubicBezTo>
                  <a:cubicBezTo>
                    <a:pt x="9644" y="2812"/>
                    <a:pt x="9369" y="3051"/>
                    <a:pt x="9091" y="3283"/>
                  </a:cubicBezTo>
                  <a:cubicBezTo>
                    <a:pt x="9065" y="3303"/>
                    <a:pt x="9042" y="3332"/>
                    <a:pt x="9002" y="3332"/>
                  </a:cubicBezTo>
                  <a:cubicBezTo>
                    <a:pt x="8990" y="3332"/>
                    <a:pt x="8978" y="3330"/>
                    <a:pt x="8963" y="3324"/>
                  </a:cubicBezTo>
                  <a:cubicBezTo>
                    <a:pt x="8769" y="3248"/>
                    <a:pt x="8574" y="3183"/>
                    <a:pt x="8378" y="3118"/>
                  </a:cubicBezTo>
                  <a:cubicBezTo>
                    <a:pt x="7861" y="2951"/>
                    <a:pt x="7325" y="2876"/>
                    <a:pt x="6786" y="2846"/>
                  </a:cubicBezTo>
                  <a:cubicBezTo>
                    <a:pt x="6741" y="2843"/>
                    <a:pt x="6695" y="2842"/>
                    <a:pt x="6650" y="2842"/>
                  </a:cubicBezTo>
                  <a:cubicBezTo>
                    <a:pt x="6476" y="2842"/>
                    <a:pt x="6302" y="2858"/>
                    <a:pt x="6128" y="2860"/>
                  </a:cubicBezTo>
                  <a:cubicBezTo>
                    <a:pt x="5804" y="2866"/>
                    <a:pt x="5490" y="2920"/>
                    <a:pt x="5173" y="2982"/>
                  </a:cubicBezTo>
                  <a:cubicBezTo>
                    <a:pt x="4678" y="3078"/>
                    <a:pt x="4205" y="3237"/>
                    <a:pt x="3753" y="3453"/>
                  </a:cubicBezTo>
                  <a:cubicBezTo>
                    <a:pt x="3526" y="3560"/>
                    <a:pt x="3306" y="3681"/>
                    <a:pt x="3092" y="3812"/>
                  </a:cubicBezTo>
                  <a:cubicBezTo>
                    <a:pt x="2745" y="4022"/>
                    <a:pt x="2414" y="4258"/>
                    <a:pt x="2127" y="4548"/>
                  </a:cubicBezTo>
                  <a:cubicBezTo>
                    <a:pt x="2038" y="4637"/>
                    <a:pt x="2038" y="4774"/>
                    <a:pt x="2123" y="4878"/>
                  </a:cubicBezTo>
                  <a:cubicBezTo>
                    <a:pt x="2159" y="4923"/>
                    <a:pt x="2238" y="4946"/>
                    <a:pt x="2311" y="4946"/>
                  </a:cubicBezTo>
                  <a:cubicBezTo>
                    <a:pt x="2362" y="4946"/>
                    <a:pt x="2409" y="4935"/>
                    <a:pt x="2435" y="4912"/>
                  </a:cubicBezTo>
                  <a:cubicBezTo>
                    <a:pt x="2594" y="4777"/>
                    <a:pt x="2754" y="4641"/>
                    <a:pt x="2919" y="4515"/>
                  </a:cubicBezTo>
                  <a:cubicBezTo>
                    <a:pt x="3290" y="4237"/>
                    <a:pt x="3688" y="4003"/>
                    <a:pt x="4113" y="3821"/>
                  </a:cubicBezTo>
                  <a:cubicBezTo>
                    <a:pt x="4543" y="3638"/>
                    <a:pt x="4983" y="3484"/>
                    <a:pt x="5450" y="3425"/>
                  </a:cubicBezTo>
                  <a:cubicBezTo>
                    <a:pt x="5773" y="3384"/>
                    <a:pt x="6094" y="3348"/>
                    <a:pt x="6418" y="3321"/>
                  </a:cubicBezTo>
                  <a:cubicBezTo>
                    <a:pt x="6447" y="3319"/>
                    <a:pt x="6476" y="3318"/>
                    <a:pt x="6505" y="3318"/>
                  </a:cubicBezTo>
                  <a:cubicBezTo>
                    <a:pt x="6607" y="3318"/>
                    <a:pt x="6711" y="3330"/>
                    <a:pt x="6813" y="3338"/>
                  </a:cubicBezTo>
                  <a:cubicBezTo>
                    <a:pt x="7058" y="3360"/>
                    <a:pt x="7305" y="3368"/>
                    <a:pt x="7548" y="3412"/>
                  </a:cubicBezTo>
                  <a:cubicBezTo>
                    <a:pt x="7953" y="3484"/>
                    <a:pt x="8349" y="3590"/>
                    <a:pt x="8733" y="3754"/>
                  </a:cubicBezTo>
                  <a:cubicBezTo>
                    <a:pt x="8733" y="3807"/>
                    <a:pt x="8727" y="3859"/>
                    <a:pt x="8734" y="3910"/>
                  </a:cubicBezTo>
                  <a:cubicBezTo>
                    <a:pt x="8741" y="3969"/>
                    <a:pt x="8716" y="4005"/>
                    <a:pt x="8676" y="4037"/>
                  </a:cubicBezTo>
                  <a:cubicBezTo>
                    <a:pt x="8605" y="4097"/>
                    <a:pt x="8536" y="4162"/>
                    <a:pt x="8461" y="4214"/>
                  </a:cubicBezTo>
                  <a:cubicBezTo>
                    <a:pt x="8438" y="4230"/>
                    <a:pt x="8405" y="4239"/>
                    <a:pt x="8376" y="4239"/>
                  </a:cubicBezTo>
                  <a:cubicBezTo>
                    <a:pt x="8365" y="4239"/>
                    <a:pt x="8354" y="4238"/>
                    <a:pt x="8345" y="4235"/>
                  </a:cubicBezTo>
                  <a:cubicBezTo>
                    <a:pt x="8073" y="4169"/>
                    <a:pt x="7800" y="4092"/>
                    <a:pt x="7529" y="4023"/>
                  </a:cubicBezTo>
                  <a:cubicBezTo>
                    <a:pt x="7223" y="3945"/>
                    <a:pt x="6909" y="3924"/>
                    <a:pt x="6596" y="3923"/>
                  </a:cubicBezTo>
                  <a:cubicBezTo>
                    <a:pt x="6586" y="3923"/>
                    <a:pt x="6576" y="3923"/>
                    <a:pt x="6566" y="3923"/>
                  </a:cubicBezTo>
                  <a:cubicBezTo>
                    <a:pt x="6313" y="3923"/>
                    <a:pt x="6056" y="3940"/>
                    <a:pt x="5804" y="3976"/>
                  </a:cubicBezTo>
                  <a:cubicBezTo>
                    <a:pt x="5520" y="4016"/>
                    <a:pt x="5238" y="4077"/>
                    <a:pt x="4961" y="4149"/>
                  </a:cubicBezTo>
                  <a:cubicBezTo>
                    <a:pt x="4559" y="4254"/>
                    <a:pt x="4186" y="4429"/>
                    <a:pt x="3828" y="4633"/>
                  </a:cubicBezTo>
                  <a:cubicBezTo>
                    <a:pt x="3485" y="4825"/>
                    <a:pt x="3167" y="5052"/>
                    <a:pt x="2882" y="5319"/>
                  </a:cubicBezTo>
                  <a:cubicBezTo>
                    <a:pt x="2684" y="5504"/>
                    <a:pt x="2502" y="5708"/>
                    <a:pt x="2322" y="5913"/>
                  </a:cubicBezTo>
                  <a:cubicBezTo>
                    <a:pt x="2076" y="6191"/>
                    <a:pt x="1879" y="6505"/>
                    <a:pt x="1708" y="6833"/>
                  </a:cubicBezTo>
                  <a:cubicBezTo>
                    <a:pt x="1497" y="7233"/>
                    <a:pt x="1333" y="7656"/>
                    <a:pt x="1246" y="8102"/>
                  </a:cubicBezTo>
                  <a:cubicBezTo>
                    <a:pt x="1186" y="8391"/>
                    <a:pt x="1134" y="8682"/>
                    <a:pt x="1113" y="8973"/>
                  </a:cubicBezTo>
                  <a:cubicBezTo>
                    <a:pt x="1093" y="9254"/>
                    <a:pt x="1107" y="9538"/>
                    <a:pt x="1128" y="9818"/>
                  </a:cubicBezTo>
                  <a:cubicBezTo>
                    <a:pt x="1148" y="10070"/>
                    <a:pt x="1183" y="10323"/>
                    <a:pt x="1238" y="10571"/>
                  </a:cubicBezTo>
                  <a:cubicBezTo>
                    <a:pt x="1352" y="11073"/>
                    <a:pt x="1543" y="11548"/>
                    <a:pt x="1795" y="11998"/>
                  </a:cubicBezTo>
                  <a:cubicBezTo>
                    <a:pt x="2032" y="12417"/>
                    <a:pt x="2322" y="12793"/>
                    <a:pt x="2655" y="13140"/>
                  </a:cubicBezTo>
                  <a:cubicBezTo>
                    <a:pt x="2789" y="13280"/>
                    <a:pt x="2946" y="13400"/>
                    <a:pt x="3092" y="13529"/>
                  </a:cubicBezTo>
                  <a:cubicBezTo>
                    <a:pt x="3371" y="13775"/>
                    <a:pt x="3683" y="13972"/>
                    <a:pt x="4011" y="14143"/>
                  </a:cubicBezTo>
                  <a:cubicBezTo>
                    <a:pt x="4355" y="14324"/>
                    <a:pt x="4716" y="14466"/>
                    <a:pt x="5095" y="14565"/>
                  </a:cubicBezTo>
                  <a:cubicBezTo>
                    <a:pt x="5542" y="14682"/>
                    <a:pt x="5996" y="14749"/>
                    <a:pt x="6460" y="14749"/>
                  </a:cubicBezTo>
                  <a:cubicBezTo>
                    <a:pt x="6603" y="14749"/>
                    <a:pt x="6746" y="14743"/>
                    <a:pt x="6891" y="14730"/>
                  </a:cubicBezTo>
                  <a:cubicBezTo>
                    <a:pt x="7106" y="14710"/>
                    <a:pt x="7326" y="14702"/>
                    <a:pt x="7537" y="14654"/>
                  </a:cubicBezTo>
                  <a:cubicBezTo>
                    <a:pt x="7846" y="14583"/>
                    <a:pt x="8150" y="14495"/>
                    <a:pt x="8447" y="14392"/>
                  </a:cubicBezTo>
                  <a:cubicBezTo>
                    <a:pt x="8860" y="14249"/>
                    <a:pt x="9239" y="14034"/>
                    <a:pt x="9597" y="13787"/>
                  </a:cubicBezTo>
                  <a:cubicBezTo>
                    <a:pt x="9722" y="13702"/>
                    <a:pt x="9741" y="13550"/>
                    <a:pt x="9652" y="13426"/>
                  </a:cubicBezTo>
                  <a:cubicBezTo>
                    <a:pt x="9611" y="13366"/>
                    <a:pt x="9550" y="13336"/>
                    <a:pt x="9482" y="13336"/>
                  </a:cubicBezTo>
                  <a:cubicBezTo>
                    <a:pt x="9432" y="13336"/>
                    <a:pt x="9377" y="13352"/>
                    <a:pt x="9324" y="13386"/>
                  </a:cubicBezTo>
                  <a:cubicBezTo>
                    <a:pt x="9194" y="13468"/>
                    <a:pt x="9064" y="13547"/>
                    <a:pt x="8932" y="13624"/>
                  </a:cubicBezTo>
                  <a:cubicBezTo>
                    <a:pt x="8576" y="13833"/>
                    <a:pt x="8198" y="13996"/>
                    <a:pt x="7793" y="14092"/>
                  </a:cubicBezTo>
                  <a:cubicBezTo>
                    <a:pt x="7537" y="14154"/>
                    <a:pt x="7274" y="14200"/>
                    <a:pt x="7012" y="14234"/>
                  </a:cubicBezTo>
                  <a:cubicBezTo>
                    <a:pt x="6793" y="14262"/>
                    <a:pt x="6571" y="14261"/>
                    <a:pt x="6349" y="14270"/>
                  </a:cubicBezTo>
                  <a:cubicBezTo>
                    <a:pt x="6345" y="14271"/>
                    <a:pt x="6340" y="14271"/>
                    <a:pt x="6337" y="14271"/>
                  </a:cubicBezTo>
                  <a:cubicBezTo>
                    <a:pt x="6280" y="14271"/>
                    <a:pt x="6257" y="14242"/>
                    <a:pt x="6262" y="14176"/>
                  </a:cubicBezTo>
                  <a:cubicBezTo>
                    <a:pt x="6272" y="14027"/>
                    <a:pt x="6292" y="13874"/>
                    <a:pt x="6275" y="13730"/>
                  </a:cubicBezTo>
                  <a:cubicBezTo>
                    <a:pt x="6236" y="13413"/>
                    <a:pt x="6117" y="13123"/>
                    <a:pt x="5904" y="12877"/>
                  </a:cubicBezTo>
                  <a:cubicBezTo>
                    <a:pt x="5872" y="12839"/>
                    <a:pt x="5837" y="12771"/>
                    <a:pt x="5845" y="12727"/>
                  </a:cubicBezTo>
                  <a:cubicBezTo>
                    <a:pt x="5904" y="12403"/>
                    <a:pt x="5726" y="12086"/>
                    <a:pt x="5442" y="11964"/>
                  </a:cubicBezTo>
                  <a:cubicBezTo>
                    <a:pt x="5343" y="11922"/>
                    <a:pt x="5242" y="11902"/>
                    <a:pt x="5145" y="11902"/>
                  </a:cubicBezTo>
                  <a:cubicBezTo>
                    <a:pt x="4897" y="11902"/>
                    <a:pt x="4667" y="12032"/>
                    <a:pt x="4535" y="12263"/>
                  </a:cubicBezTo>
                  <a:cubicBezTo>
                    <a:pt x="4522" y="12284"/>
                    <a:pt x="4494" y="12302"/>
                    <a:pt x="4471" y="12308"/>
                  </a:cubicBezTo>
                  <a:cubicBezTo>
                    <a:pt x="4423" y="12318"/>
                    <a:pt x="4372" y="12317"/>
                    <a:pt x="4326" y="12327"/>
                  </a:cubicBezTo>
                  <a:cubicBezTo>
                    <a:pt x="3980" y="12409"/>
                    <a:pt x="3676" y="12564"/>
                    <a:pt x="3446" y="12840"/>
                  </a:cubicBezTo>
                  <a:cubicBezTo>
                    <a:pt x="3386" y="12909"/>
                    <a:pt x="3328" y="12976"/>
                    <a:pt x="3270" y="13045"/>
                  </a:cubicBezTo>
                  <a:cubicBezTo>
                    <a:pt x="1424" y="11428"/>
                    <a:pt x="953" y="8618"/>
                    <a:pt x="2522" y="6444"/>
                  </a:cubicBezTo>
                  <a:cubicBezTo>
                    <a:pt x="3566" y="4994"/>
                    <a:pt x="5129" y="4400"/>
                    <a:pt x="6520" y="4400"/>
                  </a:cubicBezTo>
                  <a:cubicBezTo>
                    <a:pt x="7033" y="4400"/>
                    <a:pt x="7524" y="4481"/>
                    <a:pt x="7956" y="4630"/>
                  </a:cubicBezTo>
                  <a:cubicBezTo>
                    <a:pt x="7938" y="4651"/>
                    <a:pt x="7921" y="4671"/>
                    <a:pt x="7902" y="4687"/>
                  </a:cubicBezTo>
                  <a:cubicBezTo>
                    <a:pt x="7693" y="4862"/>
                    <a:pt x="7482" y="5036"/>
                    <a:pt x="7274" y="5210"/>
                  </a:cubicBezTo>
                  <a:cubicBezTo>
                    <a:pt x="7111" y="5347"/>
                    <a:pt x="6950" y="5485"/>
                    <a:pt x="6789" y="5623"/>
                  </a:cubicBezTo>
                  <a:cubicBezTo>
                    <a:pt x="6596" y="5787"/>
                    <a:pt x="6402" y="5946"/>
                    <a:pt x="6213" y="6114"/>
                  </a:cubicBezTo>
                  <a:cubicBezTo>
                    <a:pt x="6016" y="6288"/>
                    <a:pt x="5968" y="6601"/>
                    <a:pt x="6063" y="6851"/>
                  </a:cubicBezTo>
                  <a:cubicBezTo>
                    <a:pt x="6170" y="7138"/>
                    <a:pt x="6441" y="7306"/>
                    <a:pt x="6721" y="7306"/>
                  </a:cubicBezTo>
                  <a:cubicBezTo>
                    <a:pt x="6860" y="7306"/>
                    <a:pt x="7001" y="7264"/>
                    <a:pt x="7125" y="7175"/>
                  </a:cubicBezTo>
                  <a:cubicBezTo>
                    <a:pt x="7240" y="7092"/>
                    <a:pt x="7345" y="6996"/>
                    <a:pt x="7454" y="6905"/>
                  </a:cubicBezTo>
                  <a:cubicBezTo>
                    <a:pt x="7622" y="6765"/>
                    <a:pt x="7790" y="6628"/>
                    <a:pt x="7956" y="6488"/>
                  </a:cubicBezTo>
                  <a:cubicBezTo>
                    <a:pt x="8119" y="6352"/>
                    <a:pt x="8279" y="6212"/>
                    <a:pt x="8441" y="6076"/>
                  </a:cubicBezTo>
                  <a:cubicBezTo>
                    <a:pt x="8612" y="5932"/>
                    <a:pt x="8784" y="5790"/>
                    <a:pt x="8956" y="5647"/>
                  </a:cubicBezTo>
                  <a:cubicBezTo>
                    <a:pt x="9071" y="5550"/>
                    <a:pt x="9185" y="5453"/>
                    <a:pt x="9303" y="5356"/>
                  </a:cubicBezTo>
                  <a:cubicBezTo>
                    <a:pt x="9323" y="5338"/>
                    <a:pt x="9343" y="5328"/>
                    <a:pt x="9364" y="5328"/>
                  </a:cubicBezTo>
                  <a:cubicBezTo>
                    <a:pt x="9382" y="5328"/>
                    <a:pt x="9400" y="5335"/>
                    <a:pt x="9419" y="5350"/>
                  </a:cubicBezTo>
                  <a:cubicBezTo>
                    <a:pt x="9539" y="5449"/>
                    <a:pt x="9673" y="5536"/>
                    <a:pt x="9781" y="5647"/>
                  </a:cubicBezTo>
                  <a:cubicBezTo>
                    <a:pt x="9999" y="5867"/>
                    <a:pt x="10215" y="6092"/>
                    <a:pt x="10411" y="6331"/>
                  </a:cubicBezTo>
                  <a:cubicBezTo>
                    <a:pt x="10739" y="6728"/>
                    <a:pt x="10969" y="7182"/>
                    <a:pt x="11149" y="7665"/>
                  </a:cubicBezTo>
                  <a:cubicBezTo>
                    <a:pt x="11315" y="8113"/>
                    <a:pt x="11408" y="8576"/>
                    <a:pt x="11433" y="9050"/>
                  </a:cubicBezTo>
                  <a:cubicBezTo>
                    <a:pt x="11448" y="9331"/>
                    <a:pt x="11419" y="9616"/>
                    <a:pt x="11401" y="9899"/>
                  </a:cubicBezTo>
                  <a:cubicBezTo>
                    <a:pt x="11383" y="10226"/>
                    <a:pt x="11308" y="10547"/>
                    <a:pt x="11199" y="10852"/>
                  </a:cubicBezTo>
                  <a:cubicBezTo>
                    <a:pt x="11085" y="11165"/>
                    <a:pt x="10954" y="11476"/>
                    <a:pt x="10793" y="11766"/>
                  </a:cubicBezTo>
                  <a:cubicBezTo>
                    <a:pt x="10647" y="12029"/>
                    <a:pt x="10450" y="12266"/>
                    <a:pt x="10273" y="12510"/>
                  </a:cubicBezTo>
                  <a:cubicBezTo>
                    <a:pt x="10213" y="12593"/>
                    <a:pt x="10138" y="12663"/>
                    <a:pt x="10078" y="12747"/>
                  </a:cubicBezTo>
                  <a:cubicBezTo>
                    <a:pt x="10006" y="12849"/>
                    <a:pt x="10040" y="12989"/>
                    <a:pt x="10142" y="13072"/>
                  </a:cubicBezTo>
                  <a:cubicBezTo>
                    <a:pt x="10174" y="13098"/>
                    <a:pt x="10222" y="13111"/>
                    <a:pt x="10272" y="13111"/>
                  </a:cubicBezTo>
                  <a:cubicBezTo>
                    <a:pt x="10337" y="13111"/>
                    <a:pt x="10406" y="13089"/>
                    <a:pt x="10446" y="13045"/>
                  </a:cubicBezTo>
                  <a:cubicBezTo>
                    <a:pt x="10544" y="12941"/>
                    <a:pt x="10640" y="12834"/>
                    <a:pt x="10732" y="12725"/>
                  </a:cubicBezTo>
                  <a:cubicBezTo>
                    <a:pt x="10952" y="12464"/>
                    <a:pt x="11135" y="12177"/>
                    <a:pt x="11293" y="11874"/>
                  </a:cubicBezTo>
                  <a:cubicBezTo>
                    <a:pt x="11463" y="11553"/>
                    <a:pt x="11602" y="11219"/>
                    <a:pt x="11704" y="10868"/>
                  </a:cubicBezTo>
                  <a:cubicBezTo>
                    <a:pt x="11815" y="10484"/>
                    <a:pt x="11895" y="10094"/>
                    <a:pt x="11910" y="9694"/>
                  </a:cubicBezTo>
                  <a:cubicBezTo>
                    <a:pt x="11923" y="9358"/>
                    <a:pt x="11899" y="9022"/>
                    <a:pt x="11879" y="8686"/>
                  </a:cubicBezTo>
                  <a:cubicBezTo>
                    <a:pt x="11859" y="8368"/>
                    <a:pt x="11780" y="8061"/>
                    <a:pt x="11688" y="7757"/>
                  </a:cubicBezTo>
                  <a:cubicBezTo>
                    <a:pt x="11564" y="7344"/>
                    <a:pt x="11392" y="6950"/>
                    <a:pt x="11173" y="6581"/>
                  </a:cubicBezTo>
                  <a:cubicBezTo>
                    <a:pt x="10975" y="6249"/>
                    <a:pt x="10754" y="5936"/>
                    <a:pt x="10484" y="5659"/>
                  </a:cubicBezTo>
                  <a:cubicBezTo>
                    <a:pt x="10304" y="5475"/>
                    <a:pt x="10118" y="5299"/>
                    <a:pt x="9942" y="5129"/>
                  </a:cubicBezTo>
                  <a:cubicBezTo>
                    <a:pt x="10026" y="5088"/>
                    <a:pt x="10123" y="5050"/>
                    <a:pt x="10211" y="4997"/>
                  </a:cubicBezTo>
                  <a:cubicBezTo>
                    <a:pt x="10280" y="4954"/>
                    <a:pt x="10336" y="4892"/>
                    <a:pt x="10401" y="4845"/>
                  </a:cubicBezTo>
                  <a:cubicBezTo>
                    <a:pt x="10415" y="4835"/>
                    <a:pt x="10441" y="4827"/>
                    <a:pt x="10462" y="4827"/>
                  </a:cubicBezTo>
                  <a:cubicBezTo>
                    <a:pt x="10471" y="4827"/>
                    <a:pt x="10479" y="4828"/>
                    <a:pt x="10484" y="4832"/>
                  </a:cubicBezTo>
                  <a:cubicBezTo>
                    <a:pt x="10549" y="4882"/>
                    <a:pt x="10611" y="4934"/>
                    <a:pt x="10665" y="4995"/>
                  </a:cubicBezTo>
                  <a:cubicBezTo>
                    <a:pt x="10814" y="5152"/>
                    <a:pt x="10962" y="5308"/>
                    <a:pt x="11107" y="5470"/>
                  </a:cubicBezTo>
                  <a:cubicBezTo>
                    <a:pt x="11366" y="5766"/>
                    <a:pt x="11585" y="6093"/>
                    <a:pt x="11774" y="6438"/>
                  </a:cubicBezTo>
                  <a:cubicBezTo>
                    <a:pt x="12005" y="6858"/>
                    <a:pt x="12185" y="7301"/>
                    <a:pt x="12311" y="7764"/>
                  </a:cubicBezTo>
                  <a:cubicBezTo>
                    <a:pt x="12417" y="8159"/>
                    <a:pt x="12490" y="8560"/>
                    <a:pt x="12509" y="8966"/>
                  </a:cubicBezTo>
                  <a:cubicBezTo>
                    <a:pt x="12523" y="9302"/>
                    <a:pt x="12503" y="9641"/>
                    <a:pt x="12475" y="9975"/>
                  </a:cubicBezTo>
                  <a:cubicBezTo>
                    <a:pt x="12452" y="10238"/>
                    <a:pt x="12411" y="10504"/>
                    <a:pt x="12349" y="10760"/>
                  </a:cubicBezTo>
                  <a:cubicBezTo>
                    <a:pt x="12220" y="11287"/>
                    <a:pt x="12022" y="11792"/>
                    <a:pt x="11753" y="12266"/>
                  </a:cubicBezTo>
                  <a:cubicBezTo>
                    <a:pt x="11513" y="12693"/>
                    <a:pt x="11224" y="13089"/>
                    <a:pt x="10889" y="13444"/>
                  </a:cubicBezTo>
                  <a:cubicBezTo>
                    <a:pt x="10701" y="13642"/>
                    <a:pt x="10493" y="13823"/>
                    <a:pt x="10282" y="14002"/>
                  </a:cubicBezTo>
                  <a:cubicBezTo>
                    <a:pt x="9843" y="14374"/>
                    <a:pt x="9350" y="14660"/>
                    <a:pt x="8819" y="14883"/>
                  </a:cubicBezTo>
                  <a:cubicBezTo>
                    <a:pt x="8164" y="15159"/>
                    <a:pt x="7479" y="15312"/>
                    <a:pt x="6772" y="15344"/>
                  </a:cubicBezTo>
                  <a:cubicBezTo>
                    <a:pt x="6690" y="15348"/>
                    <a:pt x="6609" y="15350"/>
                    <a:pt x="6527" y="15350"/>
                  </a:cubicBezTo>
                  <a:cubicBezTo>
                    <a:pt x="6290" y="15350"/>
                    <a:pt x="6052" y="15335"/>
                    <a:pt x="5817" y="15307"/>
                  </a:cubicBezTo>
                  <a:cubicBezTo>
                    <a:pt x="5527" y="15274"/>
                    <a:pt x="5238" y="15204"/>
                    <a:pt x="4954" y="15135"/>
                  </a:cubicBezTo>
                  <a:cubicBezTo>
                    <a:pt x="4352" y="14989"/>
                    <a:pt x="3795" y="14736"/>
                    <a:pt x="3276" y="14399"/>
                  </a:cubicBezTo>
                  <a:cubicBezTo>
                    <a:pt x="2819" y="14105"/>
                    <a:pt x="2399" y="13767"/>
                    <a:pt x="2048" y="13349"/>
                  </a:cubicBezTo>
                  <a:cubicBezTo>
                    <a:pt x="1879" y="13150"/>
                    <a:pt x="1714" y="12948"/>
                    <a:pt x="1561" y="12737"/>
                  </a:cubicBezTo>
                  <a:cubicBezTo>
                    <a:pt x="1282" y="12352"/>
                    <a:pt x="1064" y="11933"/>
                    <a:pt x="899" y="11488"/>
                  </a:cubicBezTo>
                  <a:cubicBezTo>
                    <a:pt x="793" y="11199"/>
                    <a:pt x="701" y="10903"/>
                    <a:pt x="634" y="10605"/>
                  </a:cubicBezTo>
                  <a:cubicBezTo>
                    <a:pt x="569" y="10303"/>
                    <a:pt x="524" y="9995"/>
                    <a:pt x="507" y="9687"/>
                  </a:cubicBezTo>
                  <a:cubicBezTo>
                    <a:pt x="484" y="9252"/>
                    <a:pt x="484" y="8815"/>
                    <a:pt x="575" y="8385"/>
                  </a:cubicBezTo>
                  <a:cubicBezTo>
                    <a:pt x="644" y="8060"/>
                    <a:pt x="705" y="7728"/>
                    <a:pt x="810" y="7414"/>
                  </a:cubicBezTo>
                  <a:cubicBezTo>
                    <a:pt x="909" y="7116"/>
                    <a:pt x="1055" y="6830"/>
                    <a:pt x="1189" y="6544"/>
                  </a:cubicBezTo>
                  <a:cubicBezTo>
                    <a:pt x="1338" y="6229"/>
                    <a:pt x="1531" y="5943"/>
                    <a:pt x="1745" y="5670"/>
                  </a:cubicBezTo>
                  <a:cubicBezTo>
                    <a:pt x="1843" y="5547"/>
                    <a:pt x="1820" y="5387"/>
                    <a:pt x="1727" y="5312"/>
                  </a:cubicBezTo>
                  <a:cubicBezTo>
                    <a:pt x="1682" y="5275"/>
                    <a:pt x="1627" y="5258"/>
                    <a:pt x="1572" y="5258"/>
                  </a:cubicBezTo>
                  <a:cubicBezTo>
                    <a:pt x="1494" y="5258"/>
                    <a:pt x="1415" y="5294"/>
                    <a:pt x="1362" y="5363"/>
                  </a:cubicBezTo>
                  <a:cubicBezTo>
                    <a:pt x="1043" y="5782"/>
                    <a:pt x="769" y="6229"/>
                    <a:pt x="559" y="6714"/>
                  </a:cubicBezTo>
                  <a:cubicBezTo>
                    <a:pt x="334" y="7230"/>
                    <a:pt x="165" y="7764"/>
                    <a:pt x="95" y="8326"/>
                  </a:cubicBezTo>
                  <a:cubicBezTo>
                    <a:pt x="54" y="8659"/>
                    <a:pt x="32" y="8995"/>
                    <a:pt x="8" y="9331"/>
                  </a:cubicBezTo>
                  <a:cubicBezTo>
                    <a:pt x="1" y="9432"/>
                    <a:pt x="16" y="9535"/>
                    <a:pt x="23" y="9637"/>
                  </a:cubicBezTo>
                  <a:cubicBezTo>
                    <a:pt x="33" y="9812"/>
                    <a:pt x="32" y="9989"/>
                    <a:pt x="61" y="10159"/>
                  </a:cubicBezTo>
                  <a:cubicBezTo>
                    <a:pt x="121" y="10487"/>
                    <a:pt x="187" y="10816"/>
                    <a:pt x="271" y="11137"/>
                  </a:cubicBezTo>
                  <a:cubicBezTo>
                    <a:pt x="415" y="11700"/>
                    <a:pt x="658" y="12220"/>
                    <a:pt x="960" y="12714"/>
                  </a:cubicBezTo>
                  <a:cubicBezTo>
                    <a:pt x="1291" y="13252"/>
                    <a:pt x="1687" y="13734"/>
                    <a:pt x="2160" y="14156"/>
                  </a:cubicBezTo>
                  <a:cubicBezTo>
                    <a:pt x="2427" y="14392"/>
                    <a:pt x="2706" y="14611"/>
                    <a:pt x="3007" y="14805"/>
                  </a:cubicBezTo>
                  <a:cubicBezTo>
                    <a:pt x="3410" y="15064"/>
                    <a:pt x="3839" y="15274"/>
                    <a:pt x="4289" y="15438"/>
                  </a:cubicBezTo>
                  <a:cubicBezTo>
                    <a:pt x="4641" y="15566"/>
                    <a:pt x="5002" y="15665"/>
                    <a:pt x="5370" y="15729"/>
                  </a:cubicBezTo>
                  <a:cubicBezTo>
                    <a:pt x="5589" y="15767"/>
                    <a:pt x="5813" y="15779"/>
                    <a:pt x="6035" y="15804"/>
                  </a:cubicBezTo>
                  <a:cubicBezTo>
                    <a:pt x="6056" y="15805"/>
                    <a:pt x="6074" y="15814"/>
                    <a:pt x="6095" y="15821"/>
                  </a:cubicBezTo>
                  <a:lnTo>
                    <a:pt x="6908" y="15821"/>
                  </a:lnTo>
                  <a:cubicBezTo>
                    <a:pt x="6926" y="15817"/>
                    <a:pt x="6943" y="15807"/>
                    <a:pt x="6961" y="15804"/>
                  </a:cubicBezTo>
                  <a:cubicBezTo>
                    <a:pt x="7246" y="15767"/>
                    <a:pt x="7530" y="15743"/>
                    <a:pt x="7812" y="15692"/>
                  </a:cubicBezTo>
                  <a:cubicBezTo>
                    <a:pt x="8228" y="15614"/>
                    <a:pt x="8631" y="15486"/>
                    <a:pt x="9020" y="15319"/>
                  </a:cubicBezTo>
                  <a:cubicBezTo>
                    <a:pt x="9420" y="15148"/>
                    <a:pt x="9808" y="14948"/>
                    <a:pt x="10162" y="14689"/>
                  </a:cubicBezTo>
                  <a:cubicBezTo>
                    <a:pt x="10402" y="14512"/>
                    <a:pt x="10636" y="14327"/>
                    <a:pt x="10861" y="14130"/>
                  </a:cubicBezTo>
                  <a:cubicBezTo>
                    <a:pt x="11051" y="13963"/>
                    <a:pt x="11231" y="13782"/>
                    <a:pt x="11400" y="13591"/>
                  </a:cubicBezTo>
                  <a:cubicBezTo>
                    <a:pt x="11663" y="13293"/>
                    <a:pt x="11896" y="12969"/>
                    <a:pt x="12098" y="12624"/>
                  </a:cubicBezTo>
                  <a:cubicBezTo>
                    <a:pt x="12352" y="12192"/>
                    <a:pt x="12553" y="11738"/>
                    <a:pt x="12700" y="11261"/>
                  </a:cubicBezTo>
                  <a:cubicBezTo>
                    <a:pt x="12806" y="10913"/>
                    <a:pt x="12896" y="10562"/>
                    <a:pt x="12928" y="10197"/>
                  </a:cubicBezTo>
                  <a:cubicBezTo>
                    <a:pt x="12949" y="9969"/>
                    <a:pt x="12970" y="9740"/>
                    <a:pt x="12978" y="9510"/>
                  </a:cubicBezTo>
                  <a:cubicBezTo>
                    <a:pt x="12988" y="9297"/>
                    <a:pt x="12998" y="9084"/>
                    <a:pt x="12977" y="8873"/>
                  </a:cubicBezTo>
                  <a:cubicBezTo>
                    <a:pt x="12946" y="8552"/>
                    <a:pt x="12901" y="8229"/>
                    <a:pt x="12836" y="7912"/>
                  </a:cubicBezTo>
                  <a:cubicBezTo>
                    <a:pt x="12721" y="7358"/>
                    <a:pt x="12524" y="6829"/>
                    <a:pt x="12261" y="6326"/>
                  </a:cubicBezTo>
                  <a:cubicBezTo>
                    <a:pt x="12056" y="5937"/>
                    <a:pt x="11824" y="5564"/>
                    <a:pt x="11535" y="5231"/>
                  </a:cubicBezTo>
                  <a:cubicBezTo>
                    <a:pt x="11350" y="5018"/>
                    <a:pt x="11156" y="4813"/>
                    <a:pt x="10962" y="4606"/>
                  </a:cubicBezTo>
                  <a:cubicBezTo>
                    <a:pt x="10923" y="4562"/>
                    <a:pt x="10870" y="4527"/>
                    <a:pt x="10819" y="4480"/>
                  </a:cubicBezTo>
                  <a:cubicBezTo>
                    <a:pt x="10940" y="4378"/>
                    <a:pt x="11054" y="4276"/>
                    <a:pt x="11172" y="4180"/>
                  </a:cubicBezTo>
                  <a:cubicBezTo>
                    <a:pt x="11337" y="4040"/>
                    <a:pt x="11506" y="3901"/>
                    <a:pt x="11673" y="3763"/>
                  </a:cubicBezTo>
                  <a:cubicBezTo>
                    <a:pt x="11757" y="3692"/>
                    <a:pt x="11835" y="3614"/>
                    <a:pt x="11924" y="3548"/>
                  </a:cubicBezTo>
                  <a:cubicBezTo>
                    <a:pt x="12036" y="3467"/>
                    <a:pt x="12031" y="3276"/>
                    <a:pt x="11950" y="3188"/>
                  </a:cubicBezTo>
                  <a:cubicBezTo>
                    <a:pt x="11904" y="3141"/>
                    <a:pt x="11843" y="3116"/>
                    <a:pt x="11779" y="3116"/>
                  </a:cubicBezTo>
                  <a:cubicBezTo>
                    <a:pt x="11717" y="3116"/>
                    <a:pt x="11653" y="3139"/>
                    <a:pt x="11598" y="3186"/>
                  </a:cubicBezTo>
                  <a:cubicBezTo>
                    <a:pt x="11363" y="3384"/>
                    <a:pt x="11129" y="3586"/>
                    <a:pt x="10894" y="3781"/>
                  </a:cubicBezTo>
                  <a:cubicBezTo>
                    <a:pt x="10626" y="4006"/>
                    <a:pt x="10353" y="4228"/>
                    <a:pt x="10084" y="4452"/>
                  </a:cubicBezTo>
                  <a:cubicBezTo>
                    <a:pt x="10031" y="4496"/>
                    <a:pt x="9978" y="4544"/>
                    <a:pt x="9927" y="4592"/>
                  </a:cubicBezTo>
                  <a:cubicBezTo>
                    <a:pt x="9906" y="4610"/>
                    <a:pt x="9887" y="4619"/>
                    <a:pt x="9870" y="4619"/>
                  </a:cubicBezTo>
                  <a:cubicBezTo>
                    <a:pt x="9845" y="4619"/>
                    <a:pt x="9823" y="4603"/>
                    <a:pt x="9802" y="4578"/>
                  </a:cubicBezTo>
                  <a:cubicBezTo>
                    <a:pt x="9611" y="4351"/>
                    <a:pt x="9424" y="4121"/>
                    <a:pt x="9232" y="3896"/>
                  </a:cubicBezTo>
                  <a:cubicBezTo>
                    <a:pt x="9183" y="3838"/>
                    <a:pt x="9205" y="3802"/>
                    <a:pt x="9249" y="3766"/>
                  </a:cubicBezTo>
                  <a:cubicBezTo>
                    <a:pt x="9333" y="3696"/>
                    <a:pt x="9416" y="3630"/>
                    <a:pt x="9509" y="3549"/>
                  </a:cubicBezTo>
                  <a:cubicBezTo>
                    <a:pt x="9569" y="3620"/>
                    <a:pt x="9638" y="3691"/>
                    <a:pt x="9695" y="3768"/>
                  </a:cubicBezTo>
                  <a:cubicBezTo>
                    <a:pt x="9774" y="3878"/>
                    <a:pt x="9853" y="3915"/>
                    <a:pt x="9950" y="3915"/>
                  </a:cubicBezTo>
                  <a:cubicBezTo>
                    <a:pt x="9963" y="3915"/>
                    <a:pt x="9977" y="3914"/>
                    <a:pt x="9992" y="3913"/>
                  </a:cubicBezTo>
                  <a:cubicBezTo>
                    <a:pt x="10173" y="3894"/>
                    <a:pt x="10238" y="3648"/>
                    <a:pt x="10123" y="3514"/>
                  </a:cubicBezTo>
                  <a:cubicBezTo>
                    <a:pt x="10046" y="3425"/>
                    <a:pt x="9969" y="3333"/>
                    <a:pt x="9884" y="3231"/>
                  </a:cubicBezTo>
                  <a:cubicBezTo>
                    <a:pt x="9996" y="3139"/>
                    <a:pt x="10106" y="3046"/>
                    <a:pt x="10222" y="2951"/>
                  </a:cubicBezTo>
                  <a:cubicBezTo>
                    <a:pt x="10265" y="3000"/>
                    <a:pt x="10302" y="3051"/>
                    <a:pt x="10347" y="3094"/>
                  </a:cubicBezTo>
                  <a:cubicBezTo>
                    <a:pt x="10391" y="3134"/>
                    <a:pt x="10453" y="3154"/>
                    <a:pt x="10513" y="3154"/>
                  </a:cubicBezTo>
                  <a:cubicBezTo>
                    <a:pt x="10575" y="3154"/>
                    <a:pt x="10635" y="3134"/>
                    <a:pt x="10675" y="3095"/>
                  </a:cubicBezTo>
                  <a:cubicBezTo>
                    <a:pt x="10778" y="2995"/>
                    <a:pt x="10784" y="2859"/>
                    <a:pt x="10689" y="2737"/>
                  </a:cubicBezTo>
                  <a:cubicBezTo>
                    <a:pt x="10684" y="2730"/>
                    <a:pt x="10678" y="2723"/>
                    <a:pt x="10671" y="2717"/>
                  </a:cubicBezTo>
                  <a:cubicBezTo>
                    <a:pt x="10599" y="2666"/>
                    <a:pt x="10607" y="2618"/>
                    <a:pt x="10672" y="2566"/>
                  </a:cubicBezTo>
                  <a:cubicBezTo>
                    <a:pt x="10761" y="2498"/>
                    <a:pt x="10848" y="2423"/>
                    <a:pt x="10938" y="2349"/>
                  </a:cubicBezTo>
                  <a:cubicBezTo>
                    <a:pt x="11009" y="2437"/>
                    <a:pt x="11081" y="2523"/>
                    <a:pt x="11151" y="2613"/>
                  </a:cubicBezTo>
                  <a:cubicBezTo>
                    <a:pt x="11206" y="2685"/>
                    <a:pt x="11289" y="2724"/>
                    <a:pt x="11371" y="2724"/>
                  </a:cubicBezTo>
                  <a:cubicBezTo>
                    <a:pt x="11424" y="2724"/>
                    <a:pt x="11477" y="2707"/>
                    <a:pt x="11520" y="2672"/>
                  </a:cubicBezTo>
                  <a:cubicBezTo>
                    <a:pt x="11613" y="2597"/>
                    <a:pt x="11646" y="2431"/>
                    <a:pt x="11540" y="2314"/>
                  </a:cubicBezTo>
                  <a:cubicBezTo>
                    <a:pt x="11475" y="2239"/>
                    <a:pt x="11414" y="2160"/>
                    <a:pt x="11347" y="2089"/>
                  </a:cubicBezTo>
                  <a:cubicBezTo>
                    <a:pt x="11306" y="2047"/>
                    <a:pt x="11319" y="2018"/>
                    <a:pt x="11357" y="1989"/>
                  </a:cubicBezTo>
                  <a:cubicBezTo>
                    <a:pt x="11455" y="1911"/>
                    <a:pt x="11552" y="1833"/>
                    <a:pt x="11620" y="1778"/>
                  </a:cubicBezTo>
                  <a:cubicBezTo>
                    <a:pt x="11687" y="1829"/>
                    <a:pt x="11745" y="1883"/>
                    <a:pt x="11811" y="1925"/>
                  </a:cubicBezTo>
                  <a:cubicBezTo>
                    <a:pt x="11853" y="1951"/>
                    <a:pt x="11898" y="1964"/>
                    <a:pt x="11941" y="1964"/>
                  </a:cubicBezTo>
                  <a:cubicBezTo>
                    <a:pt x="12012" y="1964"/>
                    <a:pt x="12081" y="1930"/>
                    <a:pt x="12130" y="1866"/>
                  </a:cubicBezTo>
                  <a:cubicBezTo>
                    <a:pt x="12206" y="1767"/>
                    <a:pt x="12197" y="1653"/>
                    <a:pt x="12111" y="1543"/>
                  </a:cubicBezTo>
                  <a:cubicBezTo>
                    <a:pt x="12021" y="1427"/>
                    <a:pt x="12016" y="1433"/>
                    <a:pt x="12142" y="1339"/>
                  </a:cubicBezTo>
                  <a:cubicBezTo>
                    <a:pt x="12203" y="1295"/>
                    <a:pt x="12255" y="1236"/>
                    <a:pt x="12313" y="1191"/>
                  </a:cubicBezTo>
                  <a:cubicBezTo>
                    <a:pt x="12325" y="1183"/>
                    <a:pt x="12346" y="1178"/>
                    <a:pt x="12363" y="1178"/>
                  </a:cubicBezTo>
                  <a:cubicBezTo>
                    <a:pt x="12373" y="1178"/>
                    <a:pt x="12381" y="1179"/>
                    <a:pt x="12384" y="1184"/>
                  </a:cubicBezTo>
                  <a:cubicBezTo>
                    <a:pt x="12455" y="1260"/>
                    <a:pt x="12533" y="1334"/>
                    <a:pt x="12587" y="1424"/>
                  </a:cubicBezTo>
                  <a:cubicBezTo>
                    <a:pt x="12624" y="1487"/>
                    <a:pt x="12708" y="1520"/>
                    <a:pt x="12791" y="1520"/>
                  </a:cubicBezTo>
                  <a:cubicBezTo>
                    <a:pt x="12846" y="1520"/>
                    <a:pt x="12902" y="1505"/>
                    <a:pt x="12943" y="1475"/>
                  </a:cubicBezTo>
                  <a:cubicBezTo>
                    <a:pt x="13038" y="1410"/>
                    <a:pt x="13061" y="1254"/>
                    <a:pt x="12988" y="1148"/>
                  </a:cubicBezTo>
                  <a:cubicBezTo>
                    <a:pt x="12940" y="1079"/>
                    <a:pt x="12884" y="1018"/>
                    <a:pt x="12828" y="952"/>
                  </a:cubicBezTo>
                  <a:cubicBezTo>
                    <a:pt x="12797" y="915"/>
                    <a:pt x="12766" y="878"/>
                    <a:pt x="12731" y="836"/>
                  </a:cubicBezTo>
                  <a:cubicBezTo>
                    <a:pt x="12899" y="722"/>
                    <a:pt x="13018" y="550"/>
                    <a:pt x="13219" y="490"/>
                  </a:cubicBezTo>
                  <a:cubicBezTo>
                    <a:pt x="13265" y="476"/>
                    <a:pt x="13313" y="470"/>
                    <a:pt x="13360" y="470"/>
                  </a:cubicBezTo>
                  <a:cubicBezTo>
                    <a:pt x="13529" y="470"/>
                    <a:pt x="13695" y="553"/>
                    <a:pt x="13789" y="680"/>
                  </a:cubicBezTo>
                  <a:cubicBezTo>
                    <a:pt x="13950" y="902"/>
                    <a:pt x="13933" y="1148"/>
                    <a:pt x="13791" y="1311"/>
                  </a:cubicBezTo>
                  <a:cubicBezTo>
                    <a:pt x="13675" y="1445"/>
                    <a:pt x="13530" y="1557"/>
                    <a:pt x="13394" y="1673"/>
                  </a:cubicBezTo>
                  <a:cubicBezTo>
                    <a:pt x="13266" y="1785"/>
                    <a:pt x="13131" y="1892"/>
                    <a:pt x="13000" y="2003"/>
                  </a:cubicBezTo>
                  <a:cubicBezTo>
                    <a:pt x="12830" y="2144"/>
                    <a:pt x="12664" y="2287"/>
                    <a:pt x="12490" y="2423"/>
                  </a:cubicBezTo>
                  <a:cubicBezTo>
                    <a:pt x="12376" y="2515"/>
                    <a:pt x="12332" y="2648"/>
                    <a:pt x="12377" y="2768"/>
                  </a:cubicBezTo>
                  <a:cubicBezTo>
                    <a:pt x="12411" y="2855"/>
                    <a:pt x="12501" y="2897"/>
                    <a:pt x="12593" y="2897"/>
                  </a:cubicBezTo>
                  <a:cubicBezTo>
                    <a:pt x="12657" y="2897"/>
                    <a:pt x="12722" y="2877"/>
                    <a:pt x="12769" y="2838"/>
                  </a:cubicBezTo>
                  <a:cubicBezTo>
                    <a:pt x="13052" y="2597"/>
                    <a:pt x="13338" y="2359"/>
                    <a:pt x="13622" y="2123"/>
                  </a:cubicBezTo>
                  <a:cubicBezTo>
                    <a:pt x="13775" y="1996"/>
                    <a:pt x="13933" y="1877"/>
                    <a:pt x="14073" y="1738"/>
                  </a:cubicBezTo>
                  <a:cubicBezTo>
                    <a:pt x="14259" y="1556"/>
                    <a:pt x="14371" y="1331"/>
                    <a:pt x="14378" y="1061"/>
                  </a:cubicBezTo>
                  <a:cubicBezTo>
                    <a:pt x="14385" y="817"/>
                    <a:pt x="14334" y="595"/>
                    <a:pt x="14187" y="398"/>
                  </a:cubicBezTo>
                  <a:cubicBezTo>
                    <a:pt x="14021" y="190"/>
                    <a:pt x="13798" y="56"/>
                    <a:pt x="13517" y="18"/>
                  </a:cubicBezTo>
                  <a:cubicBezTo>
                    <a:pt x="13505" y="16"/>
                    <a:pt x="13493" y="8"/>
                    <a:pt x="13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white background with green and red text&#10;&#10;Description automatically generated with low confidence">
            <a:extLst>
              <a:ext uri="{FF2B5EF4-FFF2-40B4-BE49-F238E27FC236}">
                <a16:creationId xmlns:a16="http://schemas.microsoft.com/office/drawing/2014/main" id="{F9081876-2B34-1827-47FF-2CB6C44E45FA}"/>
              </a:ext>
            </a:extLst>
          </p:cNvPr>
          <p:cNvPicPr>
            <a:picLocks noChangeAspect="1"/>
          </p:cNvPicPr>
          <p:nvPr/>
        </p:nvPicPr>
        <p:blipFill>
          <a:blip r:embed="rId3"/>
          <a:stretch>
            <a:fillRect/>
          </a:stretch>
        </p:blipFill>
        <p:spPr>
          <a:xfrm>
            <a:off x="187689" y="1071089"/>
            <a:ext cx="4507918" cy="881588"/>
          </a:xfrm>
          <a:prstGeom prst="rect">
            <a:avLst/>
          </a:prstGeom>
        </p:spPr>
      </p:pic>
      <p:pic>
        <p:nvPicPr>
          <p:cNvPr id="6" name="Picture 5" descr="A screenshot of a computer&#10;&#10;Description automatically generated with low confidence">
            <a:extLst>
              <a:ext uri="{FF2B5EF4-FFF2-40B4-BE49-F238E27FC236}">
                <a16:creationId xmlns:a16="http://schemas.microsoft.com/office/drawing/2014/main" id="{E985C388-4439-2ED6-C6ED-3AFA4F5416D7}"/>
              </a:ext>
            </a:extLst>
          </p:cNvPr>
          <p:cNvPicPr>
            <a:picLocks noChangeAspect="1"/>
          </p:cNvPicPr>
          <p:nvPr/>
        </p:nvPicPr>
        <p:blipFill>
          <a:blip r:embed="rId4"/>
          <a:stretch>
            <a:fillRect/>
          </a:stretch>
        </p:blipFill>
        <p:spPr>
          <a:xfrm>
            <a:off x="760480" y="2217127"/>
            <a:ext cx="3362336" cy="2194230"/>
          </a:xfrm>
          <a:prstGeom prst="rect">
            <a:avLst/>
          </a:prstGeom>
        </p:spPr>
      </p:pic>
      <p:pic>
        <p:nvPicPr>
          <p:cNvPr id="8" name="Picture 7" descr="A picture containing text, font, screenshot&#10;&#10;Description automatically generated">
            <a:extLst>
              <a:ext uri="{FF2B5EF4-FFF2-40B4-BE49-F238E27FC236}">
                <a16:creationId xmlns:a16="http://schemas.microsoft.com/office/drawing/2014/main" id="{1907E7C8-6C0B-60BF-AA4F-E27486CBE12B}"/>
              </a:ext>
            </a:extLst>
          </p:cNvPr>
          <p:cNvPicPr>
            <a:picLocks noChangeAspect="1"/>
          </p:cNvPicPr>
          <p:nvPr/>
        </p:nvPicPr>
        <p:blipFill>
          <a:blip r:embed="rId5"/>
          <a:stretch>
            <a:fillRect/>
          </a:stretch>
        </p:blipFill>
        <p:spPr>
          <a:xfrm>
            <a:off x="4978176" y="1071089"/>
            <a:ext cx="3978135" cy="1146038"/>
          </a:xfrm>
          <a:prstGeom prst="rect">
            <a:avLst/>
          </a:prstGeom>
        </p:spPr>
      </p:pic>
      <p:pic>
        <p:nvPicPr>
          <p:cNvPr id="12" name="Picture 11" descr="A screenshot of a computer&#10;&#10;Description automatically generated with low confidence">
            <a:extLst>
              <a:ext uri="{FF2B5EF4-FFF2-40B4-BE49-F238E27FC236}">
                <a16:creationId xmlns:a16="http://schemas.microsoft.com/office/drawing/2014/main" id="{89534870-F91B-D626-1CC2-4D2967563792}"/>
              </a:ext>
            </a:extLst>
          </p:cNvPr>
          <p:cNvPicPr>
            <a:picLocks noChangeAspect="1"/>
          </p:cNvPicPr>
          <p:nvPr/>
        </p:nvPicPr>
        <p:blipFill>
          <a:blip r:embed="rId6"/>
          <a:stretch>
            <a:fillRect/>
          </a:stretch>
        </p:blipFill>
        <p:spPr>
          <a:xfrm>
            <a:off x="5147328" y="2372207"/>
            <a:ext cx="3639830" cy="2039150"/>
          </a:xfrm>
          <a:prstGeom prst="rect">
            <a:avLst/>
          </a:prstGeom>
        </p:spPr>
      </p:pic>
    </p:spTree>
    <p:extLst>
      <p:ext uri="{BB962C8B-B14F-4D97-AF65-F5344CB8AC3E}">
        <p14:creationId xmlns:p14="http://schemas.microsoft.com/office/powerpoint/2010/main" val="2891374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36"/>
          <p:cNvSpPr txBox="1">
            <a:spLocks noGrp="1"/>
          </p:cNvSpPr>
          <p:nvPr>
            <p:ph type="title"/>
          </p:nvPr>
        </p:nvSpPr>
        <p:spPr>
          <a:xfrm>
            <a:off x="1162496" y="4484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5. Hình ảnh tương ứng </a:t>
            </a:r>
            <a:endParaRPr sz="2000" dirty="0"/>
          </a:p>
        </p:txBody>
      </p:sp>
      <p:grpSp>
        <p:nvGrpSpPr>
          <p:cNvPr id="284" name="Google Shape;284;p36"/>
          <p:cNvGrpSpPr/>
          <p:nvPr/>
        </p:nvGrpSpPr>
        <p:grpSpPr>
          <a:xfrm>
            <a:off x="837746" y="1256357"/>
            <a:ext cx="649500" cy="649500"/>
            <a:chOff x="1901238" y="3958744"/>
            <a:chExt cx="649500" cy="649500"/>
          </a:xfrm>
        </p:grpSpPr>
        <p:sp>
          <p:nvSpPr>
            <p:cNvPr id="285" name="Google Shape;285;p36"/>
            <p:cNvSpPr/>
            <p:nvPr/>
          </p:nvSpPr>
          <p:spPr>
            <a:xfrm>
              <a:off x="1901238" y="395874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2023681" y="4060977"/>
              <a:ext cx="404614" cy="445033"/>
            </a:xfrm>
            <a:custGeom>
              <a:avLst/>
              <a:gdLst/>
              <a:ahLst/>
              <a:cxnLst/>
              <a:rect l="l" t="t" r="r" b="b"/>
              <a:pathLst>
                <a:path w="14385" h="15822" extrusionOk="0">
                  <a:moveTo>
                    <a:pt x="9006" y="4395"/>
                  </a:moveTo>
                  <a:cubicBezTo>
                    <a:pt x="9103" y="4513"/>
                    <a:pt x="9195" y="4622"/>
                    <a:pt x="9289" y="4735"/>
                  </a:cubicBezTo>
                  <a:cubicBezTo>
                    <a:pt x="9156" y="4848"/>
                    <a:pt x="9033" y="4955"/>
                    <a:pt x="8908" y="5060"/>
                  </a:cubicBezTo>
                  <a:cubicBezTo>
                    <a:pt x="8775" y="5172"/>
                    <a:pt x="8641" y="5281"/>
                    <a:pt x="8505" y="5391"/>
                  </a:cubicBezTo>
                  <a:cubicBezTo>
                    <a:pt x="8488" y="5405"/>
                    <a:pt x="8467" y="5421"/>
                    <a:pt x="8447" y="5421"/>
                  </a:cubicBezTo>
                  <a:cubicBezTo>
                    <a:pt x="8233" y="5422"/>
                    <a:pt x="8021" y="5422"/>
                    <a:pt x="7782" y="5422"/>
                  </a:cubicBezTo>
                  <a:cubicBezTo>
                    <a:pt x="8201" y="5071"/>
                    <a:pt x="8602" y="4735"/>
                    <a:pt x="9006" y="4395"/>
                  </a:cubicBezTo>
                  <a:close/>
                  <a:moveTo>
                    <a:pt x="5612" y="5001"/>
                  </a:moveTo>
                  <a:cubicBezTo>
                    <a:pt x="5463" y="5001"/>
                    <a:pt x="5374" y="5088"/>
                    <a:pt x="5374" y="5237"/>
                  </a:cubicBezTo>
                  <a:cubicBezTo>
                    <a:pt x="5374" y="5380"/>
                    <a:pt x="5470" y="5476"/>
                    <a:pt x="5613" y="5478"/>
                  </a:cubicBezTo>
                  <a:cubicBezTo>
                    <a:pt x="5730" y="5478"/>
                    <a:pt x="5863" y="5377"/>
                    <a:pt x="5852" y="5237"/>
                  </a:cubicBezTo>
                  <a:cubicBezTo>
                    <a:pt x="5845" y="5094"/>
                    <a:pt x="5757" y="5001"/>
                    <a:pt x="5612" y="5001"/>
                  </a:cubicBezTo>
                  <a:close/>
                  <a:moveTo>
                    <a:pt x="4739" y="5281"/>
                  </a:moveTo>
                  <a:cubicBezTo>
                    <a:pt x="4586" y="5281"/>
                    <a:pt x="4493" y="5374"/>
                    <a:pt x="4493" y="5527"/>
                  </a:cubicBezTo>
                  <a:cubicBezTo>
                    <a:pt x="4493" y="5669"/>
                    <a:pt x="4592" y="5759"/>
                    <a:pt x="4747" y="5759"/>
                  </a:cubicBezTo>
                  <a:cubicBezTo>
                    <a:pt x="4883" y="5759"/>
                    <a:pt x="4969" y="5669"/>
                    <a:pt x="4969" y="5526"/>
                  </a:cubicBezTo>
                  <a:cubicBezTo>
                    <a:pt x="4968" y="5383"/>
                    <a:pt x="4876" y="5284"/>
                    <a:pt x="4743" y="5281"/>
                  </a:cubicBezTo>
                  <a:cubicBezTo>
                    <a:pt x="4742" y="5281"/>
                    <a:pt x="4741" y="5281"/>
                    <a:pt x="4739" y="5281"/>
                  </a:cubicBezTo>
                  <a:close/>
                  <a:moveTo>
                    <a:pt x="5456" y="5916"/>
                  </a:moveTo>
                  <a:cubicBezTo>
                    <a:pt x="5313" y="5916"/>
                    <a:pt x="5216" y="6026"/>
                    <a:pt x="5217" y="6161"/>
                  </a:cubicBezTo>
                  <a:cubicBezTo>
                    <a:pt x="5217" y="6276"/>
                    <a:pt x="5316" y="6397"/>
                    <a:pt x="5446" y="6397"/>
                  </a:cubicBezTo>
                  <a:cubicBezTo>
                    <a:pt x="5449" y="6397"/>
                    <a:pt x="5452" y="6397"/>
                    <a:pt x="5455" y="6397"/>
                  </a:cubicBezTo>
                  <a:cubicBezTo>
                    <a:pt x="5599" y="6390"/>
                    <a:pt x="5695" y="6302"/>
                    <a:pt x="5695" y="6161"/>
                  </a:cubicBezTo>
                  <a:cubicBezTo>
                    <a:pt x="5695" y="6008"/>
                    <a:pt x="5612" y="5923"/>
                    <a:pt x="5472" y="5916"/>
                  </a:cubicBezTo>
                  <a:cubicBezTo>
                    <a:pt x="5466" y="5916"/>
                    <a:pt x="5461" y="5916"/>
                    <a:pt x="5456" y="5916"/>
                  </a:cubicBezTo>
                  <a:close/>
                  <a:moveTo>
                    <a:pt x="7553" y="5902"/>
                  </a:moveTo>
                  <a:cubicBezTo>
                    <a:pt x="7663" y="5902"/>
                    <a:pt x="7776" y="5902"/>
                    <a:pt x="7897" y="5902"/>
                  </a:cubicBezTo>
                  <a:cubicBezTo>
                    <a:pt x="7741" y="6035"/>
                    <a:pt x="7606" y="6151"/>
                    <a:pt x="7472" y="6267"/>
                  </a:cubicBezTo>
                  <a:cubicBezTo>
                    <a:pt x="7339" y="6377"/>
                    <a:pt x="7205" y="6488"/>
                    <a:pt x="7070" y="6599"/>
                  </a:cubicBezTo>
                  <a:cubicBezTo>
                    <a:pt x="6992" y="6665"/>
                    <a:pt x="6917" y="6734"/>
                    <a:pt x="6837" y="6795"/>
                  </a:cubicBezTo>
                  <a:cubicBezTo>
                    <a:pt x="6812" y="6814"/>
                    <a:pt x="6775" y="6823"/>
                    <a:pt x="6735" y="6823"/>
                  </a:cubicBezTo>
                  <a:cubicBezTo>
                    <a:pt x="6667" y="6823"/>
                    <a:pt x="6592" y="6798"/>
                    <a:pt x="6557" y="6755"/>
                  </a:cubicBezTo>
                  <a:cubicBezTo>
                    <a:pt x="6473" y="6653"/>
                    <a:pt x="6475" y="6546"/>
                    <a:pt x="6551" y="6468"/>
                  </a:cubicBezTo>
                  <a:cubicBezTo>
                    <a:pt x="6650" y="6369"/>
                    <a:pt x="6758" y="6281"/>
                    <a:pt x="6864" y="6191"/>
                  </a:cubicBezTo>
                  <a:cubicBezTo>
                    <a:pt x="6963" y="6106"/>
                    <a:pt x="7063" y="6022"/>
                    <a:pt x="7165" y="5942"/>
                  </a:cubicBezTo>
                  <a:cubicBezTo>
                    <a:pt x="7183" y="5925"/>
                    <a:pt x="7208" y="5903"/>
                    <a:pt x="7230" y="5903"/>
                  </a:cubicBezTo>
                  <a:cubicBezTo>
                    <a:pt x="7337" y="5902"/>
                    <a:pt x="7443" y="5902"/>
                    <a:pt x="7553" y="5902"/>
                  </a:cubicBezTo>
                  <a:close/>
                  <a:moveTo>
                    <a:pt x="9256" y="6834"/>
                  </a:moveTo>
                  <a:cubicBezTo>
                    <a:pt x="9463" y="6834"/>
                    <a:pt x="9634" y="7020"/>
                    <a:pt x="9630" y="7212"/>
                  </a:cubicBezTo>
                  <a:cubicBezTo>
                    <a:pt x="9627" y="7396"/>
                    <a:pt x="9472" y="7579"/>
                    <a:pt x="9272" y="7579"/>
                  </a:cubicBezTo>
                  <a:cubicBezTo>
                    <a:pt x="9264" y="7579"/>
                    <a:pt x="9256" y="7579"/>
                    <a:pt x="9248" y="7578"/>
                  </a:cubicBezTo>
                  <a:cubicBezTo>
                    <a:pt x="9244" y="7579"/>
                    <a:pt x="9241" y="7579"/>
                    <a:pt x="9238" y="7579"/>
                  </a:cubicBezTo>
                  <a:cubicBezTo>
                    <a:pt x="9024" y="7579"/>
                    <a:pt x="8873" y="7397"/>
                    <a:pt x="8877" y="7204"/>
                  </a:cubicBezTo>
                  <a:cubicBezTo>
                    <a:pt x="8880" y="7003"/>
                    <a:pt x="9040" y="6836"/>
                    <a:pt x="9256" y="6834"/>
                  </a:cubicBezTo>
                  <a:close/>
                  <a:moveTo>
                    <a:pt x="9252" y="6348"/>
                  </a:moveTo>
                  <a:cubicBezTo>
                    <a:pt x="8781" y="6348"/>
                    <a:pt x="8414" y="6701"/>
                    <a:pt x="8396" y="7168"/>
                  </a:cubicBezTo>
                  <a:cubicBezTo>
                    <a:pt x="8375" y="7712"/>
                    <a:pt x="8792" y="8068"/>
                    <a:pt x="9241" y="8068"/>
                  </a:cubicBezTo>
                  <a:cubicBezTo>
                    <a:pt x="9243" y="8068"/>
                    <a:pt x="9244" y="8068"/>
                    <a:pt x="9246" y="8068"/>
                  </a:cubicBezTo>
                  <a:cubicBezTo>
                    <a:pt x="9730" y="8067"/>
                    <a:pt x="10109" y="7707"/>
                    <a:pt x="10109" y="7208"/>
                  </a:cubicBezTo>
                  <a:cubicBezTo>
                    <a:pt x="10111" y="6713"/>
                    <a:pt x="9733" y="6348"/>
                    <a:pt x="9255" y="6348"/>
                  </a:cubicBezTo>
                  <a:cubicBezTo>
                    <a:pt x="9254" y="6348"/>
                    <a:pt x="9253" y="6348"/>
                    <a:pt x="9252" y="6348"/>
                  </a:cubicBezTo>
                  <a:close/>
                  <a:moveTo>
                    <a:pt x="4231" y="7716"/>
                  </a:moveTo>
                  <a:cubicBezTo>
                    <a:pt x="4283" y="7716"/>
                    <a:pt x="4345" y="7742"/>
                    <a:pt x="4372" y="7781"/>
                  </a:cubicBezTo>
                  <a:cubicBezTo>
                    <a:pt x="4419" y="7849"/>
                    <a:pt x="4409" y="7929"/>
                    <a:pt x="4347" y="7980"/>
                  </a:cubicBezTo>
                  <a:cubicBezTo>
                    <a:pt x="4302" y="8018"/>
                    <a:pt x="4253" y="8058"/>
                    <a:pt x="4205" y="8099"/>
                  </a:cubicBezTo>
                  <a:cubicBezTo>
                    <a:pt x="4174" y="8043"/>
                    <a:pt x="4142" y="7986"/>
                    <a:pt x="4112" y="7927"/>
                  </a:cubicBezTo>
                  <a:cubicBezTo>
                    <a:pt x="4082" y="7870"/>
                    <a:pt x="4123" y="7755"/>
                    <a:pt x="4180" y="7727"/>
                  </a:cubicBezTo>
                  <a:cubicBezTo>
                    <a:pt x="4194" y="7719"/>
                    <a:pt x="4212" y="7716"/>
                    <a:pt x="4231" y="7716"/>
                  </a:cubicBezTo>
                  <a:close/>
                  <a:moveTo>
                    <a:pt x="4253" y="7232"/>
                  </a:moveTo>
                  <a:cubicBezTo>
                    <a:pt x="4202" y="7232"/>
                    <a:pt x="4150" y="7238"/>
                    <a:pt x="4098" y="7250"/>
                  </a:cubicBezTo>
                  <a:cubicBezTo>
                    <a:pt x="3758" y="7329"/>
                    <a:pt x="3538" y="7663"/>
                    <a:pt x="3644" y="8028"/>
                  </a:cubicBezTo>
                  <a:cubicBezTo>
                    <a:pt x="3680" y="8156"/>
                    <a:pt x="3746" y="8276"/>
                    <a:pt x="3791" y="8403"/>
                  </a:cubicBezTo>
                  <a:cubicBezTo>
                    <a:pt x="3842" y="8553"/>
                    <a:pt x="3976" y="8676"/>
                    <a:pt x="4135" y="8676"/>
                  </a:cubicBezTo>
                  <a:cubicBezTo>
                    <a:pt x="4149" y="8676"/>
                    <a:pt x="4163" y="8675"/>
                    <a:pt x="4177" y="8674"/>
                  </a:cubicBezTo>
                  <a:cubicBezTo>
                    <a:pt x="4190" y="8675"/>
                    <a:pt x="4202" y="8675"/>
                    <a:pt x="4215" y="8675"/>
                  </a:cubicBezTo>
                  <a:cubicBezTo>
                    <a:pt x="4330" y="8675"/>
                    <a:pt x="4421" y="8622"/>
                    <a:pt x="4494" y="8524"/>
                  </a:cubicBezTo>
                  <a:cubicBezTo>
                    <a:pt x="4535" y="8467"/>
                    <a:pt x="4579" y="8410"/>
                    <a:pt x="4634" y="8368"/>
                  </a:cubicBezTo>
                  <a:cubicBezTo>
                    <a:pt x="4838" y="8207"/>
                    <a:pt x="4911" y="8003"/>
                    <a:pt x="4866" y="7748"/>
                  </a:cubicBezTo>
                  <a:cubicBezTo>
                    <a:pt x="4807" y="7424"/>
                    <a:pt x="4543" y="7232"/>
                    <a:pt x="4253" y="7232"/>
                  </a:cubicBezTo>
                  <a:close/>
                  <a:moveTo>
                    <a:pt x="6680" y="8434"/>
                  </a:moveTo>
                  <a:cubicBezTo>
                    <a:pt x="6837" y="8665"/>
                    <a:pt x="6992" y="8852"/>
                    <a:pt x="7059" y="9091"/>
                  </a:cubicBezTo>
                  <a:cubicBezTo>
                    <a:pt x="7099" y="9238"/>
                    <a:pt x="6995" y="9425"/>
                    <a:pt x="6851" y="9487"/>
                  </a:cubicBezTo>
                  <a:cubicBezTo>
                    <a:pt x="6798" y="9510"/>
                    <a:pt x="6745" y="9521"/>
                    <a:pt x="6693" y="9521"/>
                  </a:cubicBezTo>
                  <a:cubicBezTo>
                    <a:pt x="6509" y="9521"/>
                    <a:pt x="6346" y="9382"/>
                    <a:pt x="6316" y="9164"/>
                  </a:cubicBezTo>
                  <a:cubicBezTo>
                    <a:pt x="6309" y="9118"/>
                    <a:pt x="6326" y="9061"/>
                    <a:pt x="6349" y="9016"/>
                  </a:cubicBezTo>
                  <a:cubicBezTo>
                    <a:pt x="6452" y="8828"/>
                    <a:pt x="6561" y="8641"/>
                    <a:pt x="6680" y="8434"/>
                  </a:cubicBezTo>
                  <a:close/>
                  <a:moveTo>
                    <a:pt x="9513" y="9345"/>
                  </a:moveTo>
                  <a:cubicBezTo>
                    <a:pt x="9655" y="9345"/>
                    <a:pt x="9758" y="9469"/>
                    <a:pt x="9771" y="9620"/>
                  </a:cubicBezTo>
                  <a:cubicBezTo>
                    <a:pt x="9783" y="9749"/>
                    <a:pt x="9626" y="9908"/>
                    <a:pt x="9498" y="9908"/>
                  </a:cubicBezTo>
                  <a:cubicBezTo>
                    <a:pt x="9492" y="9908"/>
                    <a:pt x="9486" y="9908"/>
                    <a:pt x="9480" y="9907"/>
                  </a:cubicBezTo>
                  <a:cubicBezTo>
                    <a:pt x="9331" y="9890"/>
                    <a:pt x="9205" y="9787"/>
                    <a:pt x="9209" y="9614"/>
                  </a:cubicBezTo>
                  <a:cubicBezTo>
                    <a:pt x="9211" y="9452"/>
                    <a:pt x="9320" y="9346"/>
                    <a:pt x="9492" y="9346"/>
                  </a:cubicBezTo>
                  <a:cubicBezTo>
                    <a:pt x="9499" y="9345"/>
                    <a:pt x="9506" y="9345"/>
                    <a:pt x="9513" y="9345"/>
                  </a:cubicBezTo>
                  <a:close/>
                  <a:moveTo>
                    <a:pt x="6687" y="7838"/>
                  </a:moveTo>
                  <a:cubicBezTo>
                    <a:pt x="6626" y="7838"/>
                    <a:pt x="6567" y="7861"/>
                    <a:pt x="6519" y="7911"/>
                  </a:cubicBezTo>
                  <a:cubicBezTo>
                    <a:pt x="6305" y="8132"/>
                    <a:pt x="6121" y="8379"/>
                    <a:pt x="5978" y="8652"/>
                  </a:cubicBezTo>
                  <a:cubicBezTo>
                    <a:pt x="5872" y="8853"/>
                    <a:pt x="5804" y="9063"/>
                    <a:pt x="5846" y="9302"/>
                  </a:cubicBezTo>
                  <a:cubicBezTo>
                    <a:pt x="5920" y="9691"/>
                    <a:pt x="6263" y="10004"/>
                    <a:pt x="6598" y="10004"/>
                  </a:cubicBezTo>
                  <a:cubicBezTo>
                    <a:pt x="6607" y="10004"/>
                    <a:pt x="6616" y="10004"/>
                    <a:pt x="6625" y="10003"/>
                  </a:cubicBezTo>
                  <a:cubicBezTo>
                    <a:pt x="6968" y="10002"/>
                    <a:pt x="7202" y="9900"/>
                    <a:pt x="7370" y="9678"/>
                  </a:cubicBezTo>
                  <a:cubicBezTo>
                    <a:pt x="7605" y="9370"/>
                    <a:pt x="7599" y="9041"/>
                    <a:pt x="7430" y="8709"/>
                  </a:cubicBezTo>
                  <a:cubicBezTo>
                    <a:pt x="7285" y="8425"/>
                    <a:pt x="7099" y="8166"/>
                    <a:pt x="6884" y="7931"/>
                  </a:cubicBezTo>
                  <a:cubicBezTo>
                    <a:pt x="6828" y="7870"/>
                    <a:pt x="6757" y="7838"/>
                    <a:pt x="6687" y="7838"/>
                  </a:cubicBezTo>
                  <a:close/>
                  <a:moveTo>
                    <a:pt x="3866" y="10030"/>
                  </a:moveTo>
                  <a:cubicBezTo>
                    <a:pt x="3901" y="10108"/>
                    <a:pt x="3935" y="10175"/>
                    <a:pt x="3963" y="10244"/>
                  </a:cubicBezTo>
                  <a:cubicBezTo>
                    <a:pt x="3996" y="10323"/>
                    <a:pt x="3951" y="10373"/>
                    <a:pt x="3886" y="10408"/>
                  </a:cubicBezTo>
                  <a:cubicBezTo>
                    <a:pt x="3861" y="10421"/>
                    <a:pt x="3836" y="10427"/>
                    <a:pt x="3813" y="10427"/>
                  </a:cubicBezTo>
                  <a:cubicBezTo>
                    <a:pt x="3772" y="10427"/>
                    <a:pt x="3735" y="10406"/>
                    <a:pt x="3709" y="10367"/>
                  </a:cubicBezTo>
                  <a:cubicBezTo>
                    <a:pt x="3668" y="10310"/>
                    <a:pt x="3654" y="10244"/>
                    <a:pt x="3716" y="10186"/>
                  </a:cubicBezTo>
                  <a:cubicBezTo>
                    <a:pt x="3765" y="10136"/>
                    <a:pt x="3813" y="10084"/>
                    <a:pt x="3866" y="10030"/>
                  </a:cubicBezTo>
                  <a:close/>
                  <a:moveTo>
                    <a:pt x="9017" y="8577"/>
                  </a:moveTo>
                  <a:cubicBezTo>
                    <a:pt x="8981" y="8577"/>
                    <a:pt x="8946" y="8585"/>
                    <a:pt x="8914" y="8603"/>
                  </a:cubicBezTo>
                  <a:cubicBezTo>
                    <a:pt x="8809" y="8658"/>
                    <a:pt x="8734" y="8781"/>
                    <a:pt x="8816" y="8945"/>
                  </a:cubicBezTo>
                  <a:cubicBezTo>
                    <a:pt x="8846" y="9005"/>
                    <a:pt x="8878" y="9063"/>
                    <a:pt x="8902" y="9106"/>
                  </a:cubicBezTo>
                  <a:cubicBezTo>
                    <a:pt x="8847" y="9204"/>
                    <a:pt x="8798" y="9290"/>
                    <a:pt x="8745" y="9381"/>
                  </a:cubicBezTo>
                  <a:lnTo>
                    <a:pt x="8567" y="9381"/>
                  </a:lnTo>
                  <a:cubicBezTo>
                    <a:pt x="8416" y="9381"/>
                    <a:pt x="8324" y="9474"/>
                    <a:pt x="8324" y="9624"/>
                  </a:cubicBezTo>
                  <a:cubicBezTo>
                    <a:pt x="8324" y="9773"/>
                    <a:pt x="8411" y="9858"/>
                    <a:pt x="8564" y="9858"/>
                  </a:cubicBezTo>
                  <a:lnTo>
                    <a:pt x="8752" y="9858"/>
                  </a:lnTo>
                  <a:cubicBezTo>
                    <a:pt x="8768" y="9893"/>
                    <a:pt x="8777" y="9927"/>
                    <a:pt x="8796" y="9950"/>
                  </a:cubicBezTo>
                  <a:cubicBezTo>
                    <a:pt x="8893" y="10073"/>
                    <a:pt x="8902" y="10183"/>
                    <a:pt x="8805" y="10322"/>
                  </a:cubicBezTo>
                  <a:cubicBezTo>
                    <a:pt x="8737" y="10421"/>
                    <a:pt x="8781" y="10586"/>
                    <a:pt x="8924" y="10643"/>
                  </a:cubicBezTo>
                  <a:cubicBezTo>
                    <a:pt x="8958" y="10657"/>
                    <a:pt x="8993" y="10664"/>
                    <a:pt x="9026" y="10664"/>
                  </a:cubicBezTo>
                  <a:cubicBezTo>
                    <a:pt x="9114" y="10664"/>
                    <a:pt x="9193" y="10614"/>
                    <a:pt x="9245" y="10520"/>
                  </a:cubicBezTo>
                  <a:cubicBezTo>
                    <a:pt x="9284" y="10445"/>
                    <a:pt x="9322" y="10372"/>
                    <a:pt x="9404" y="10372"/>
                  </a:cubicBezTo>
                  <a:cubicBezTo>
                    <a:pt x="9424" y="10372"/>
                    <a:pt x="9447" y="10377"/>
                    <a:pt x="9474" y="10387"/>
                  </a:cubicBezTo>
                  <a:cubicBezTo>
                    <a:pt x="9478" y="10389"/>
                    <a:pt x="9482" y="10390"/>
                    <a:pt x="9487" y="10390"/>
                  </a:cubicBezTo>
                  <a:cubicBezTo>
                    <a:pt x="9492" y="10390"/>
                    <a:pt x="9497" y="10389"/>
                    <a:pt x="9501" y="10387"/>
                  </a:cubicBezTo>
                  <a:cubicBezTo>
                    <a:pt x="9527" y="10377"/>
                    <a:pt x="9550" y="10372"/>
                    <a:pt x="9570" y="10372"/>
                  </a:cubicBezTo>
                  <a:cubicBezTo>
                    <a:pt x="9650" y="10372"/>
                    <a:pt x="9688" y="10445"/>
                    <a:pt x="9723" y="10520"/>
                  </a:cubicBezTo>
                  <a:cubicBezTo>
                    <a:pt x="9729" y="10530"/>
                    <a:pt x="9734" y="10541"/>
                    <a:pt x="9740" y="10550"/>
                  </a:cubicBezTo>
                  <a:cubicBezTo>
                    <a:pt x="9787" y="10625"/>
                    <a:pt x="9859" y="10665"/>
                    <a:pt x="9939" y="10665"/>
                  </a:cubicBezTo>
                  <a:cubicBezTo>
                    <a:pt x="9946" y="10665"/>
                    <a:pt x="9953" y="10665"/>
                    <a:pt x="9959" y="10664"/>
                  </a:cubicBezTo>
                  <a:cubicBezTo>
                    <a:pt x="10048" y="10660"/>
                    <a:pt x="10129" y="10619"/>
                    <a:pt x="10166" y="10520"/>
                  </a:cubicBezTo>
                  <a:cubicBezTo>
                    <a:pt x="10211" y="10394"/>
                    <a:pt x="10162" y="10289"/>
                    <a:pt x="10097" y="10194"/>
                  </a:cubicBezTo>
                  <a:cubicBezTo>
                    <a:pt x="10060" y="10141"/>
                    <a:pt x="10072" y="10111"/>
                    <a:pt x="10099" y="10069"/>
                  </a:cubicBezTo>
                  <a:cubicBezTo>
                    <a:pt x="10130" y="10023"/>
                    <a:pt x="10169" y="9978"/>
                    <a:pt x="10183" y="9928"/>
                  </a:cubicBezTo>
                  <a:cubicBezTo>
                    <a:pt x="10201" y="9867"/>
                    <a:pt x="10236" y="9856"/>
                    <a:pt x="10286" y="9856"/>
                  </a:cubicBezTo>
                  <a:cubicBezTo>
                    <a:pt x="10290" y="9856"/>
                    <a:pt x="10294" y="9856"/>
                    <a:pt x="10297" y="9856"/>
                  </a:cubicBezTo>
                  <a:cubicBezTo>
                    <a:pt x="10323" y="9857"/>
                    <a:pt x="10348" y="9858"/>
                    <a:pt x="10373" y="9858"/>
                  </a:cubicBezTo>
                  <a:cubicBezTo>
                    <a:pt x="10416" y="9858"/>
                    <a:pt x="10458" y="9855"/>
                    <a:pt x="10498" y="9844"/>
                  </a:cubicBezTo>
                  <a:cubicBezTo>
                    <a:pt x="10604" y="9814"/>
                    <a:pt x="10674" y="9688"/>
                    <a:pt x="10655" y="9593"/>
                  </a:cubicBezTo>
                  <a:cubicBezTo>
                    <a:pt x="10628" y="9464"/>
                    <a:pt x="10535" y="9382"/>
                    <a:pt x="10411" y="9381"/>
                  </a:cubicBezTo>
                  <a:cubicBezTo>
                    <a:pt x="10382" y="9381"/>
                    <a:pt x="10354" y="9382"/>
                    <a:pt x="10325" y="9382"/>
                  </a:cubicBezTo>
                  <a:cubicBezTo>
                    <a:pt x="10303" y="9382"/>
                    <a:pt x="10282" y="9381"/>
                    <a:pt x="10261" y="9380"/>
                  </a:cubicBezTo>
                  <a:cubicBezTo>
                    <a:pt x="10239" y="9377"/>
                    <a:pt x="10210" y="9363"/>
                    <a:pt x="10198" y="9346"/>
                  </a:cubicBezTo>
                  <a:cubicBezTo>
                    <a:pt x="10156" y="9276"/>
                    <a:pt x="10121" y="9205"/>
                    <a:pt x="10084" y="9135"/>
                  </a:cubicBezTo>
                  <a:cubicBezTo>
                    <a:pt x="10077" y="9121"/>
                    <a:pt x="10070" y="9099"/>
                    <a:pt x="10075" y="9089"/>
                  </a:cubicBezTo>
                  <a:cubicBezTo>
                    <a:pt x="10095" y="9047"/>
                    <a:pt x="10116" y="9006"/>
                    <a:pt x="10143" y="8969"/>
                  </a:cubicBezTo>
                  <a:cubicBezTo>
                    <a:pt x="10197" y="8891"/>
                    <a:pt x="10187" y="8808"/>
                    <a:pt x="10167" y="8726"/>
                  </a:cubicBezTo>
                  <a:cubicBezTo>
                    <a:pt x="10146" y="8641"/>
                    <a:pt x="10081" y="8596"/>
                    <a:pt x="9997" y="8589"/>
                  </a:cubicBezTo>
                  <a:cubicBezTo>
                    <a:pt x="9980" y="8587"/>
                    <a:pt x="9962" y="8586"/>
                    <a:pt x="9945" y="8586"/>
                  </a:cubicBezTo>
                  <a:cubicBezTo>
                    <a:pt x="9860" y="8586"/>
                    <a:pt x="9784" y="8612"/>
                    <a:pt x="9736" y="8702"/>
                  </a:cubicBezTo>
                  <a:cubicBezTo>
                    <a:pt x="9694" y="8782"/>
                    <a:pt x="9655" y="8870"/>
                    <a:pt x="9564" y="8870"/>
                  </a:cubicBezTo>
                  <a:cubicBezTo>
                    <a:pt x="9541" y="8870"/>
                    <a:pt x="9516" y="8865"/>
                    <a:pt x="9487" y="8853"/>
                  </a:cubicBezTo>
                  <a:cubicBezTo>
                    <a:pt x="9481" y="8851"/>
                    <a:pt x="9473" y="8850"/>
                    <a:pt x="9465" y="8850"/>
                  </a:cubicBezTo>
                  <a:cubicBezTo>
                    <a:pt x="9454" y="8850"/>
                    <a:pt x="9444" y="8852"/>
                    <a:pt x="9436" y="8856"/>
                  </a:cubicBezTo>
                  <a:cubicBezTo>
                    <a:pt x="9415" y="8867"/>
                    <a:pt x="9397" y="8872"/>
                    <a:pt x="9381" y="8872"/>
                  </a:cubicBezTo>
                  <a:cubicBezTo>
                    <a:pt x="9340" y="8872"/>
                    <a:pt x="9312" y="8840"/>
                    <a:pt x="9289" y="8797"/>
                  </a:cubicBezTo>
                  <a:cubicBezTo>
                    <a:pt x="9275" y="8773"/>
                    <a:pt x="9262" y="8746"/>
                    <a:pt x="9248" y="8722"/>
                  </a:cubicBezTo>
                  <a:cubicBezTo>
                    <a:pt x="9198" y="8631"/>
                    <a:pt x="9107" y="8577"/>
                    <a:pt x="9017" y="8577"/>
                  </a:cubicBezTo>
                  <a:close/>
                  <a:moveTo>
                    <a:pt x="3895" y="9463"/>
                  </a:moveTo>
                  <a:cubicBezTo>
                    <a:pt x="3787" y="9463"/>
                    <a:pt x="3678" y="9504"/>
                    <a:pt x="3604" y="9589"/>
                  </a:cubicBezTo>
                  <a:cubicBezTo>
                    <a:pt x="3529" y="9678"/>
                    <a:pt x="3446" y="9762"/>
                    <a:pt x="3366" y="9846"/>
                  </a:cubicBezTo>
                  <a:cubicBezTo>
                    <a:pt x="3229" y="9991"/>
                    <a:pt x="3178" y="10158"/>
                    <a:pt x="3199" y="10360"/>
                  </a:cubicBezTo>
                  <a:cubicBezTo>
                    <a:pt x="3234" y="10677"/>
                    <a:pt x="3515" y="10908"/>
                    <a:pt x="3828" y="10908"/>
                  </a:cubicBezTo>
                  <a:cubicBezTo>
                    <a:pt x="3850" y="10908"/>
                    <a:pt x="3872" y="10907"/>
                    <a:pt x="3894" y="10905"/>
                  </a:cubicBezTo>
                  <a:cubicBezTo>
                    <a:pt x="4215" y="10872"/>
                    <a:pt x="4459" y="10591"/>
                    <a:pt x="4463" y="10274"/>
                  </a:cubicBezTo>
                  <a:cubicBezTo>
                    <a:pt x="4457" y="10240"/>
                    <a:pt x="4457" y="10203"/>
                    <a:pt x="4444" y="10172"/>
                  </a:cubicBezTo>
                  <a:cubicBezTo>
                    <a:pt x="4386" y="10016"/>
                    <a:pt x="4323" y="9863"/>
                    <a:pt x="4266" y="9708"/>
                  </a:cubicBezTo>
                  <a:cubicBezTo>
                    <a:pt x="4209" y="9548"/>
                    <a:pt x="4052" y="9463"/>
                    <a:pt x="3895" y="9463"/>
                  </a:cubicBezTo>
                  <a:close/>
                  <a:moveTo>
                    <a:pt x="4250" y="6396"/>
                  </a:moveTo>
                  <a:cubicBezTo>
                    <a:pt x="4134" y="6396"/>
                    <a:pt x="4016" y="6410"/>
                    <a:pt x="3898" y="6440"/>
                  </a:cubicBezTo>
                  <a:cubicBezTo>
                    <a:pt x="3590" y="6517"/>
                    <a:pt x="3325" y="6674"/>
                    <a:pt x="3120" y="6928"/>
                  </a:cubicBezTo>
                  <a:cubicBezTo>
                    <a:pt x="2908" y="7188"/>
                    <a:pt x="2796" y="7487"/>
                    <a:pt x="2782" y="7818"/>
                  </a:cubicBezTo>
                  <a:cubicBezTo>
                    <a:pt x="2772" y="8078"/>
                    <a:pt x="2829" y="8328"/>
                    <a:pt x="2953" y="8560"/>
                  </a:cubicBezTo>
                  <a:cubicBezTo>
                    <a:pt x="3066" y="8771"/>
                    <a:pt x="3048" y="8964"/>
                    <a:pt x="2887" y="9142"/>
                  </a:cubicBezTo>
                  <a:cubicBezTo>
                    <a:pt x="2816" y="9221"/>
                    <a:pt x="2795" y="9401"/>
                    <a:pt x="2915" y="9494"/>
                  </a:cubicBezTo>
                  <a:cubicBezTo>
                    <a:pt x="2957" y="9527"/>
                    <a:pt x="3012" y="9545"/>
                    <a:pt x="3067" y="9545"/>
                  </a:cubicBezTo>
                  <a:cubicBezTo>
                    <a:pt x="3131" y="9545"/>
                    <a:pt x="3197" y="9521"/>
                    <a:pt x="3246" y="9471"/>
                  </a:cubicBezTo>
                  <a:cubicBezTo>
                    <a:pt x="3516" y="9204"/>
                    <a:pt x="3588" y="8736"/>
                    <a:pt x="3410" y="8384"/>
                  </a:cubicBezTo>
                  <a:cubicBezTo>
                    <a:pt x="3313" y="8188"/>
                    <a:pt x="3248" y="7994"/>
                    <a:pt x="3272" y="7771"/>
                  </a:cubicBezTo>
                  <a:cubicBezTo>
                    <a:pt x="3297" y="7533"/>
                    <a:pt x="3390" y="7328"/>
                    <a:pt x="3559" y="7167"/>
                  </a:cubicBezTo>
                  <a:cubicBezTo>
                    <a:pt x="3753" y="6981"/>
                    <a:pt x="3980" y="6887"/>
                    <a:pt x="4236" y="6887"/>
                  </a:cubicBezTo>
                  <a:cubicBezTo>
                    <a:pt x="4304" y="6887"/>
                    <a:pt x="4374" y="6893"/>
                    <a:pt x="4446" y="6906"/>
                  </a:cubicBezTo>
                  <a:cubicBezTo>
                    <a:pt x="4981" y="7006"/>
                    <a:pt x="5364" y="7600"/>
                    <a:pt x="5189" y="8150"/>
                  </a:cubicBezTo>
                  <a:cubicBezTo>
                    <a:pt x="5122" y="8358"/>
                    <a:pt x="4983" y="8509"/>
                    <a:pt x="4838" y="8659"/>
                  </a:cubicBezTo>
                  <a:cubicBezTo>
                    <a:pt x="4531" y="8972"/>
                    <a:pt x="4481" y="9408"/>
                    <a:pt x="4671" y="9790"/>
                  </a:cubicBezTo>
                  <a:cubicBezTo>
                    <a:pt x="4770" y="9988"/>
                    <a:pt x="4832" y="10186"/>
                    <a:pt x="4795" y="10412"/>
                  </a:cubicBezTo>
                  <a:cubicBezTo>
                    <a:pt x="4760" y="10619"/>
                    <a:pt x="4682" y="10801"/>
                    <a:pt x="4538" y="10949"/>
                  </a:cubicBezTo>
                  <a:cubicBezTo>
                    <a:pt x="4341" y="11155"/>
                    <a:pt x="4103" y="11259"/>
                    <a:pt x="3821" y="11259"/>
                  </a:cubicBezTo>
                  <a:cubicBezTo>
                    <a:pt x="3799" y="11259"/>
                    <a:pt x="3777" y="11258"/>
                    <a:pt x="3755" y="11257"/>
                  </a:cubicBezTo>
                  <a:cubicBezTo>
                    <a:pt x="3504" y="11243"/>
                    <a:pt x="3296" y="11138"/>
                    <a:pt x="3123" y="10968"/>
                  </a:cubicBezTo>
                  <a:cubicBezTo>
                    <a:pt x="2922" y="10769"/>
                    <a:pt x="2836" y="10514"/>
                    <a:pt x="2832" y="10231"/>
                  </a:cubicBezTo>
                  <a:cubicBezTo>
                    <a:pt x="2830" y="10102"/>
                    <a:pt x="2740" y="10011"/>
                    <a:pt x="2609" y="10001"/>
                  </a:cubicBezTo>
                  <a:cubicBezTo>
                    <a:pt x="2606" y="10000"/>
                    <a:pt x="2602" y="10000"/>
                    <a:pt x="2598" y="10000"/>
                  </a:cubicBezTo>
                  <a:cubicBezTo>
                    <a:pt x="2479" y="10000"/>
                    <a:pt x="2356" y="10110"/>
                    <a:pt x="2356" y="10227"/>
                  </a:cubicBezTo>
                  <a:cubicBezTo>
                    <a:pt x="2356" y="10329"/>
                    <a:pt x="2355" y="10432"/>
                    <a:pt x="2376" y="10531"/>
                  </a:cubicBezTo>
                  <a:cubicBezTo>
                    <a:pt x="2448" y="10876"/>
                    <a:pt x="2605" y="11176"/>
                    <a:pt x="2882" y="11404"/>
                  </a:cubicBezTo>
                  <a:cubicBezTo>
                    <a:pt x="3161" y="11632"/>
                    <a:pt x="3473" y="11748"/>
                    <a:pt x="3812" y="11748"/>
                  </a:cubicBezTo>
                  <a:cubicBezTo>
                    <a:pt x="3895" y="11748"/>
                    <a:pt x="3980" y="11741"/>
                    <a:pt x="4067" y="11727"/>
                  </a:cubicBezTo>
                  <a:cubicBezTo>
                    <a:pt x="4437" y="11667"/>
                    <a:pt x="4747" y="11482"/>
                    <a:pt x="4981" y="11181"/>
                  </a:cubicBezTo>
                  <a:cubicBezTo>
                    <a:pt x="5170" y="10936"/>
                    <a:pt x="5272" y="10660"/>
                    <a:pt x="5286" y="10350"/>
                  </a:cubicBezTo>
                  <a:cubicBezTo>
                    <a:pt x="5299" y="10067"/>
                    <a:pt x="5235" y="9805"/>
                    <a:pt x="5102" y="9556"/>
                  </a:cubicBezTo>
                  <a:cubicBezTo>
                    <a:pt x="5057" y="9469"/>
                    <a:pt x="5030" y="9374"/>
                    <a:pt x="5051" y="9266"/>
                  </a:cubicBezTo>
                  <a:cubicBezTo>
                    <a:pt x="5081" y="9108"/>
                    <a:pt x="5177" y="9000"/>
                    <a:pt x="5286" y="8896"/>
                  </a:cubicBezTo>
                  <a:cubicBezTo>
                    <a:pt x="5578" y="8617"/>
                    <a:pt x="5705" y="8266"/>
                    <a:pt x="5715" y="7869"/>
                  </a:cubicBezTo>
                  <a:cubicBezTo>
                    <a:pt x="5722" y="7632"/>
                    <a:pt x="5653" y="7396"/>
                    <a:pt x="5580" y="7246"/>
                  </a:cubicBezTo>
                  <a:cubicBezTo>
                    <a:pt x="5419" y="6914"/>
                    <a:pt x="5174" y="6666"/>
                    <a:pt x="4832" y="6519"/>
                  </a:cubicBezTo>
                  <a:cubicBezTo>
                    <a:pt x="4641" y="6437"/>
                    <a:pt x="4447" y="6396"/>
                    <a:pt x="4250" y="6396"/>
                  </a:cubicBezTo>
                  <a:close/>
                  <a:moveTo>
                    <a:pt x="7366" y="11223"/>
                  </a:moveTo>
                  <a:cubicBezTo>
                    <a:pt x="7368" y="11223"/>
                    <a:pt x="7370" y="11223"/>
                    <a:pt x="7372" y="11223"/>
                  </a:cubicBezTo>
                  <a:cubicBezTo>
                    <a:pt x="7618" y="11227"/>
                    <a:pt x="7817" y="11396"/>
                    <a:pt x="7831" y="11688"/>
                  </a:cubicBezTo>
                  <a:cubicBezTo>
                    <a:pt x="7816" y="11963"/>
                    <a:pt x="7628" y="12145"/>
                    <a:pt x="7374" y="12148"/>
                  </a:cubicBezTo>
                  <a:cubicBezTo>
                    <a:pt x="7372" y="12148"/>
                    <a:pt x="7369" y="12148"/>
                    <a:pt x="7366" y="12148"/>
                  </a:cubicBezTo>
                  <a:cubicBezTo>
                    <a:pt x="7139" y="12148"/>
                    <a:pt x="6912" y="11986"/>
                    <a:pt x="6913" y="11680"/>
                  </a:cubicBezTo>
                  <a:cubicBezTo>
                    <a:pt x="6913" y="11408"/>
                    <a:pt x="7135" y="11223"/>
                    <a:pt x="7366" y="11223"/>
                  </a:cubicBezTo>
                  <a:close/>
                  <a:moveTo>
                    <a:pt x="5146" y="12383"/>
                  </a:moveTo>
                  <a:cubicBezTo>
                    <a:pt x="5249" y="12383"/>
                    <a:pt x="5377" y="12508"/>
                    <a:pt x="5374" y="12607"/>
                  </a:cubicBezTo>
                  <a:cubicBezTo>
                    <a:pt x="5371" y="12721"/>
                    <a:pt x="5264" y="12834"/>
                    <a:pt x="5155" y="12836"/>
                  </a:cubicBezTo>
                  <a:cubicBezTo>
                    <a:pt x="5153" y="12836"/>
                    <a:pt x="5152" y="12836"/>
                    <a:pt x="5151" y="12836"/>
                  </a:cubicBezTo>
                  <a:cubicBezTo>
                    <a:pt x="5041" y="12836"/>
                    <a:pt x="4924" y="12726"/>
                    <a:pt x="4918" y="12617"/>
                  </a:cubicBezTo>
                  <a:cubicBezTo>
                    <a:pt x="4913" y="12513"/>
                    <a:pt x="5037" y="12386"/>
                    <a:pt x="5145" y="12383"/>
                  </a:cubicBezTo>
                  <a:cubicBezTo>
                    <a:pt x="5145" y="12383"/>
                    <a:pt x="5146" y="12383"/>
                    <a:pt x="5146" y="12383"/>
                  </a:cubicBezTo>
                  <a:close/>
                  <a:moveTo>
                    <a:pt x="6886" y="10295"/>
                  </a:moveTo>
                  <a:cubicBezTo>
                    <a:pt x="6853" y="10295"/>
                    <a:pt x="6820" y="10302"/>
                    <a:pt x="6787" y="10318"/>
                  </a:cubicBezTo>
                  <a:cubicBezTo>
                    <a:pt x="6664" y="10377"/>
                    <a:pt x="6609" y="10523"/>
                    <a:pt x="6664" y="10649"/>
                  </a:cubicBezTo>
                  <a:cubicBezTo>
                    <a:pt x="6707" y="10746"/>
                    <a:pt x="6746" y="10844"/>
                    <a:pt x="6779" y="10917"/>
                  </a:cubicBezTo>
                  <a:cubicBezTo>
                    <a:pt x="6690" y="11032"/>
                    <a:pt x="6593" y="11127"/>
                    <a:pt x="6538" y="11240"/>
                  </a:cubicBezTo>
                  <a:cubicBezTo>
                    <a:pt x="6505" y="11310"/>
                    <a:pt x="6466" y="11327"/>
                    <a:pt x="6414" y="11327"/>
                  </a:cubicBezTo>
                  <a:cubicBezTo>
                    <a:pt x="6403" y="11327"/>
                    <a:pt x="6391" y="11326"/>
                    <a:pt x="6378" y="11325"/>
                  </a:cubicBezTo>
                  <a:cubicBezTo>
                    <a:pt x="6313" y="11318"/>
                    <a:pt x="6247" y="11308"/>
                    <a:pt x="6183" y="11294"/>
                  </a:cubicBezTo>
                  <a:cubicBezTo>
                    <a:pt x="6169" y="11291"/>
                    <a:pt x="6155" y="11290"/>
                    <a:pt x="6141" y="11290"/>
                  </a:cubicBezTo>
                  <a:cubicBezTo>
                    <a:pt x="6049" y="11290"/>
                    <a:pt x="5953" y="11346"/>
                    <a:pt x="5916" y="11428"/>
                  </a:cubicBezTo>
                  <a:cubicBezTo>
                    <a:pt x="5863" y="11551"/>
                    <a:pt x="5906" y="11696"/>
                    <a:pt x="5989" y="11725"/>
                  </a:cubicBezTo>
                  <a:cubicBezTo>
                    <a:pt x="6100" y="11765"/>
                    <a:pt x="6217" y="11786"/>
                    <a:pt x="6332" y="11799"/>
                  </a:cubicBezTo>
                  <a:cubicBezTo>
                    <a:pt x="6401" y="11806"/>
                    <a:pt x="6432" y="11829"/>
                    <a:pt x="6453" y="11892"/>
                  </a:cubicBezTo>
                  <a:cubicBezTo>
                    <a:pt x="6497" y="12021"/>
                    <a:pt x="6551" y="12148"/>
                    <a:pt x="6608" y="12291"/>
                  </a:cubicBezTo>
                  <a:cubicBezTo>
                    <a:pt x="6558" y="12355"/>
                    <a:pt x="6496" y="12438"/>
                    <a:pt x="6432" y="12520"/>
                  </a:cubicBezTo>
                  <a:cubicBezTo>
                    <a:pt x="6429" y="12525"/>
                    <a:pt x="6425" y="12529"/>
                    <a:pt x="6421" y="12534"/>
                  </a:cubicBezTo>
                  <a:cubicBezTo>
                    <a:pt x="6349" y="12648"/>
                    <a:pt x="6374" y="12791"/>
                    <a:pt x="6480" y="12878"/>
                  </a:cubicBezTo>
                  <a:cubicBezTo>
                    <a:pt x="6513" y="12906"/>
                    <a:pt x="6560" y="12920"/>
                    <a:pt x="6609" y="12920"/>
                  </a:cubicBezTo>
                  <a:cubicBezTo>
                    <a:pt x="6680" y="12920"/>
                    <a:pt x="6755" y="12892"/>
                    <a:pt x="6801" y="12836"/>
                  </a:cubicBezTo>
                  <a:cubicBezTo>
                    <a:pt x="6878" y="12750"/>
                    <a:pt x="6943" y="12655"/>
                    <a:pt x="7002" y="12578"/>
                  </a:cubicBezTo>
                  <a:cubicBezTo>
                    <a:pt x="7174" y="12601"/>
                    <a:pt x="7335" y="12622"/>
                    <a:pt x="7513" y="12648"/>
                  </a:cubicBezTo>
                  <a:cubicBezTo>
                    <a:pt x="7550" y="12733"/>
                    <a:pt x="7597" y="12840"/>
                    <a:pt x="7646" y="12948"/>
                  </a:cubicBezTo>
                  <a:cubicBezTo>
                    <a:pt x="7686" y="13038"/>
                    <a:pt x="7766" y="13072"/>
                    <a:pt x="7858" y="13072"/>
                  </a:cubicBezTo>
                  <a:cubicBezTo>
                    <a:pt x="7950" y="13072"/>
                    <a:pt x="8025" y="13038"/>
                    <a:pt x="8072" y="12949"/>
                  </a:cubicBezTo>
                  <a:cubicBezTo>
                    <a:pt x="8119" y="12857"/>
                    <a:pt x="8100" y="12771"/>
                    <a:pt x="8061" y="12683"/>
                  </a:cubicBezTo>
                  <a:cubicBezTo>
                    <a:pt x="8024" y="12600"/>
                    <a:pt x="7988" y="12515"/>
                    <a:pt x="7964" y="12458"/>
                  </a:cubicBezTo>
                  <a:cubicBezTo>
                    <a:pt x="8073" y="12311"/>
                    <a:pt x="8171" y="12181"/>
                    <a:pt x="8276" y="12041"/>
                  </a:cubicBezTo>
                  <a:cubicBezTo>
                    <a:pt x="8356" y="12051"/>
                    <a:pt x="8457" y="12058"/>
                    <a:pt x="8556" y="12078"/>
                  </a:cubicBezTo>
                  <a:cubicBezTo>
                    <a:pt x="8569" y="12080"/>
                    <a:pt x="8583" y="12081"/>
                    <a:pt x="8597" y="12081"/>
                  </a:cubicBezTo>
                  <a:cubicBezTo>
                    <a:pt x="8700" y="12081"/>
                    <a:pt x="8811" y="12016"/>
                    <a:pt x="8836" y="11926"/>
                  </a:cubicBezTo>
                  <a:cubicBezTo>
                    <a:pt x="8877" y="11785"/>
                    <a:pt x="8801" y="11636"/>
                    <a:pt x="8669" y="11609"/>
                  </a:cubicBezTo>
                  <a:cubicBezTo>
                    <a:pt x="8580" y="11591"/>
                    <a:pt x="8485" y="11589"/>
                    <a:pt x="8396" y="11570"/>
                  </a:cubicBezTo>
                  <a:cubicBezTo>
                    <a:pt x="8356" y="11561"/>
                    <a:pt x="8308" y="11533"/>
                    <a:pt x="8293" y="11502"/>
                  </a:cubicBezTo>
                  <a:cubicBezTo>
                    <a:pt x="8236" y="11383"/>
                    <a:pt x="8189" y="11258"/>
                    <a:pt x="8144" y="11137"/>
                  </a:cubicBezTo>
                  <a:cubicBezTo>
                    <a:pt x="8137" y="11117"/>
                    <a:pt x="8136" y="11086"/>
                    <a:pt x="8146" y="11070"/>
                  </a:cubicBezTo>
                  <a:cubicBezTo>
                    <a:pt x="8202" y="10987"/>
                    <a:pt x="8266" y="10907"/>
                    <a:pt x="8321" y="10824"/>
                  </a:cubicBezTo>
                  <a:cubicBezTo>
                    <a:pt x="8393" y="10714"/>
                    <a:pt x="8359" y="10562"/>
                    <a:pt x="8250" y="10486"/>
                  </a:cubicBezTo>
                  <a:cubicBezTo>
                    <a:pt x="8220" y="10465"/>
                    <a:pt x="8180" y="10456"/>
                    <a:pt x="8137" y="10456"/>
                  </a:cubicBezTo>
                  <a:cubicBezTo>
                    <a:pt x="8060" y="10456"/>
                    <a:pt x="7975" y="10487"/>
                    <a:pt x="7930" y="10544"/>
                  </a:cubicBezTo>
                  <a:cubicBezTo>
                    <a:pt x="7877" y="10612"/>
                    <a:pt x="7824" y="10681"/>
                    <a:pt x="7775" y="10752"/>
                  </a:cubicBezTo>
                  <a:cubicBezTo>
                    <a:pt x="7752" y="10784"/>
                    <a:pt x="7727" y="10798"/>
                    <a:pt x="7693" y="10798"/>
                  </a:cubicBezTo>
                  <a:cubicBezTo>
                    <a:pt x="7682" y="10798"/>
                    <a:pt x="7671" y="10797"/>
                    <a:pt x="7659" y="10794"/>
                  </a:cubicBezTo>
                  <a:cubicBezTo>
                    <a:pt x="7520" y="10767"/>
                    <a:pt x="7379" y="10748"/>
                    <a:pt x="7224" y="10724"/>
                  </a:cubicBezTo>
                  <a:cubicBezTo>
                    <a:pt x="7215" y="10695"/>
                    <a:pt x="7195" y="10643"/>
                    <a:pt x="7174" y="10592"/>
                  </a:cubicBezTo>
                  <a:cubicBezTo>
                    <a:pt x="7152" y="10542"/>
                    <a:pt x="7128" y="10492"/>
                    <a:pt x="7106" y="10442"/>
                  </a:cubicBezTo>
                  <a:cubicBezTo>
                    <a:pt x="7063" y="10349"/>
                    <a:pt x="6977" y="10295"/>
                    <a:pt x="6886" y="10295"/>
                  </a:cubicBezTo>
                  <a:close/>
                  <a:moveTo>
                    <a:pt x="4464" y="12798"/>
                  </a:moveTo>
                  <a:cubicBezTo>
                    <a:pt x="4552" y="13074"/>
                    <a:pt x="4733" y="13245"/>
                    <a:pt x="5020" y="13306"/>
                  </a:cubicBezTo>
                  <a:cubicBezTo>
                    <a:pt x="5065" y="13314"/>
                    <a:pt x="5108" y="13319"/>
                    <a:pt x="5150" y="13319"/>
                  </a:cubicBezTo>
                  <a:cubicBezTo>
                    <a:pt x="5263" y="13319"/>
                    <a:pt x="5369" y="13288"/>
                    <a:pt x="5472" y="13235"/>
                  </a:cubicBezTo>
                  <a:cubicBezTo>
                    <a:pt x="5491" y="13225"/>
                    <a:pt x="5508" y="13219"/>
                    <a:pt x="5523" y="13219"/>
                  </a:cubicBezTo>
                  <a:cubicBezTo>
                    <a:pt x="5547" y="13219"/>
                    <a:pt x="5567" y="13233"/>
                    <a:pt x="5589" y="13263"/>
                  </a:cubicBezTo>
                  <a:cubicBezTo>
                    <a:pt x="5752" y="13494"/>
                    <a:pt x="5817" y="13753"/>
                    <a:pt x="5800" y="14031"/>
                  </a:cubicBezTo>
                  <a:cubicBezTo>
                    <a:pt x="5797" y="14074"/>
                    <a:pt x="5797" y="14122"/>
                    <a:pt x="5779" y="14159"/>
                  </a:cubicBezTo>
                  <a:cubicBezTo>
                    <a:pt x="5767" y="14180"/>
                    <a:pt x="5727" y="14201"/>
                    <a:pt x="5699" y="14201"/>
                  </a:cubicBezTo>
                  <a:cubicBezTo>
                    <a:pt x="5696" y="14201"/>
                    <a:pt x="5692" y="14200"/>
                    <a:pt x="5689" y="14200"/>
                  </a:cubicBezTo>
                  <a:cubicBezTo>
                    <a:pt x="5518" y="14166"/>
                    <a:pt x="5347" y="14129"/>
                    <a:pt x="5177" y="14085"/>
                  </a:cubicBezTo>
                  <a:cubicBezTo>
                    <a:pt x="4833" y="13995"/>
                    <a:pt x="4507" y="13862"/>
                    <a:pt x="4195" y="13690"/>
                  </a:cubicBezTo>
                  <a:cubicBezTo>
                    <a:pt x="4014" y="13591"/>
                    <a:pt x="3840" y="13478"/>
                    <a:pt x="3656" y="13366"/>
                  </a:cubicBezTo>
                  <a:cubicBezTo>
                    <a:pt x="3840" y="13044"/>
                    <a:pt x="4113" y="12867"/>
                    <a:pt x="4464" y="12798"/>
                  </a:cubicBezTo>
                  <a:close/>
                  <a:moveTo>
                    <a:pt x="13252" y="1"/>
                  </a:moveTo>
                  <a:cubicBezTo>
                    <a:pt x="13243" y="7"/>
                    <a:pt x="13235" y="16"/>
                    <a:pt x="13225" y="16"/>
                  </a:cubicBezTo>
                  <a:cubicBezTo>
                    <a:pt x="13086" y="31"/>
                    <a:pt x="12952" y="70"/>
                    <a:pt x="12840" y="155"/>
                  </a:cubicBezTo>
                  <a:cubicBezTo>
                    <a:pt x="12630" y="315"/>
                    <a:pt x="12425" y="479"/>
                    <a:pt x="12222" y="647"/>
                  </a:cubicBezTo>
                  <a:cubicBezTo>
                    <a:pt x="12018" y="817"/>
                    <a:pt x="11817" y="995"/>
                    <a:pt x="11612" y="1168"/>
                  </a:cubicBezTo>
                  <a:cubicBezTo>
                    <a:pt x="11343" y="1392"/>
                    <a:pt x="11071" y="1614"/>
                    <a:pt x="10802" y="1840"/>
                  </a:cubicBezTo>
                  <a:cubicBezTo>
                    <a:pt x="10508" y="2085"/>
                    <a:pt x="10215" y="2331"/>
                    <a:pt x="9921" y="2579"/>
                  </a:cubicBezTo>
                  <a:cubicBezTo>
                    <a:pt x="9644" y="2812"/>
                    <a:pt x="9369" y="3051"/>
                    <a:pt x="9091" y="3283"/>
                  </a:cubicBezTo>
                  <a:cubicBezTo>
                    <a:pt x="9065" y="3303"/>
                    <a:pt x="9042" y="3332"/>
                    <a:pt x="9002" y="3332"/>
                  </a:cubicBezTo>
                  <a:cubicBezTo>
                    <a:pt x="8990" y="3332"/>
                    <a:pt x="8978" y="3330"/>
                    <a:pt x="8963" y="3324"/>
                  </a:cubicBezTo>
                  <a:cubicBezTo>
                    <a:pt x="8769" y="3248"/>
                    <a:pt x="8574" y="3183"/>
                    <a:pt x="8378" y="3118"/>
                  </a:cubicBezTo>
                  <a:cubicBezTo>
                    <a:pt x="7861" y="2951"/>
                    <a:pt x="7325" y="2876"/>
                    <a:pt x="6786" y="2846"/>
                  </a:cubicBezTo>
                  <a:cubicBezTo>
                    <a:pt x="6741" y="2843"/>
                    <a:pt x="6695" y="2842"/>
                    <a:pt x="6650" y="2842"/>
                  </a:cubicBezTo>
                  <a:cubicBezTo>
                    <a:pt x="6476" y="2842"/>
                    <a:pt x="6302" y="2858"/>
                    <a:pt x="6128" y="2860"/>
                  </a:cubicBezTo>
                  <a:cubicBezTo>
                    <a:pt x="5804" y="2866"/>
                    <a:pt x="5490" y="2920"/>
                    <a:pt x="5173" y="2982"/>
                  </a:cubicBezTo>
                  <a:cubicBezTo>
                    <a:pt x="4678" y="3078"/>
                    <a:pt x="4205" y="3237"/>
                    <a:pt x="3753" y="3453"/>
                  </a:cubicBezTo>
                  <a:cubicBezTo>
                    <a:pt x="3526" y="3560"/>
                    <a:pt x="3306" y="3681"/>
                    <a:pt x="3092" y="3812"/>
                  </a:cubicBezTo>
                  <a:cubicBezTo>
                    <a:pt x="2745" y="4022"/>
                    <a:pt x="2414" y="4258"/>
                    <a:pt x="2127" y="4548"/>
                  </a:cubicBezTo>
                  <a:cubicBezTo>
                    <a:pt x="2038" y="4637"/>
                    <a:pt x="2038" y="4774"/>
                    <a:pt x="2123" y="4878"/>
                  </a:cubicBezTo>
                  <a:cubicBezTo>
                    <a:pt x="2159" y="4923"/>
                    <a:pt x="2238" y="4946"/>
                    <a:pt x="2311" y="4946"/>
                  </a:cubicBezTo>
                  <a:cubicBezTo>
                    <a:pt x="2362" y="4946"/>
                    <a:pt x="2409" y="4935"/>
                    <a:pt x="2435" y="4912"/>
                  </a:cubicBezTo>
                  <a:cubicBezTo>
                    <a:pt x="2594" y="4777"/>
                    <a:pt x="2754" y="4641"/>
                    <a:pt x="2919" y="4515"/>
                  </a:cubicBezTo>
                  <a:cubicBezTo>
                    <a:pt x="3290" y="4237"/>
                    <a:pt x="3688" y="4003"/>
                    <a:pt x="4113" y="3821"/>
                  </a:cubicBezTo>
                  <a:cubicBezTo>
                    <a:pt x="4543" y="3638"/>
                    <a:pt x="4983" y="3484"/>
                    <a:pt x="5450" y="3425"/>
                  </a:cubicBezTo>
                  <a:cubicBezTo>
                    <a:pt x="5773" y="3384"/>
                    <a:pt x="6094" y="3348"/>
                    <a:pt x="6418" y="3321"/>
                  </a:cubicBezTo>
                  <a:cubicBezTo>
                    <a:pt x="6447" y="3319"/>
                    <a:pt x="6476" y="3318"/>
                    <a:pt x="6505" y="3318"/>
                  </a:cubicBezTo>
                  <a:cubicBezTo>
                    <a:pt x="6607" y="3318"/>
                    <a:pt x="6711" y="3330"/>
                    <a:pt x="6813" y="3338"/>
                  </a:cubicBezTo>
                  <a:cubicBezTo>
                    <a:pt x="7058" y="3360"/>
                    <a:pt x="7305" y="3368"/>
                    <a:pt x="7548" y="3412"/>
                  </a:cubicBezTo>
                  <a:cubicBezTo>
                    <a:pt x="7953" y="3484"/>
                    <a:pt x="8349" y="3590"/>
                    <a:pt x="8733" y="3754"/>
                  </a:cubicBezTo>
                  <a:cubicBezTo>
                    <a:pt x="8733" y="3807"/>
                    <a:pt x="8727" y="3859"/>
                    <a:pt x="8734" y="3910"/>
                  </a:cubicBezTo>
                  <a:cubicBezTo>
                    <a:pt x="8741" y="3969"/>
                    <a:pt x="8716" y="4005"/>
                    <a:pt x="8676" y="4037"/>
                  </a:cubicBezTo>
                  <a:cubicBezTo>
                    <a:pt x="8605" y="4097"/>
                    <a:pt x="8536" y="4162"/>
                    <a:pt x="8461" y="4214"/>
                  </a:cubicBezTo>
                  <a:cubicBezTo>
                    <a:pt x="8438" y="4230"/>
                    <a:pt x="8405" y="4239"/>
                    <a:pt x="8376" y="4239"/>
                  </a:cubicBezTo>
                  <a:cubicBezTo>
                    <a:pt x="8365" y="4239"/>
                    <a:pt x="8354" y="4238"/>
                    <a:pt x="8345" y="4235"/>
                  </a:cubicBezTo>
                  <a:cubicBezTo>
                    <a:pt x="8073" y="4169"/>
                    <a:pt x="7800" y="4092"/>
                    <a:pt x="7529" y="4023"/>
                  </a:cubicBezTo>
                  <a:cubicBezTo>
                    <a:pt x="7223" y="3945"/>
                    <a:pt x="6909" y="3924"/>
                    <a:pt x="6596" y="3923"/>
                  </a:cubicBezTo>
                  <a:cubicBezTo>
                    <a:pt x="6586" y="3923"/>
                    <a:pt x="6576" y="3923"/>
                    <a:pt x="6566" y="3923"/>
                  </a:cubicBezTo>
                  <a:cubicBezTo>
                    <a:pt x="6313" y="3923"/>
                    <a:pt x="6056" y="3940"/>
                    <a:pt x="5804" y="3976"/>
                  </a:cubicBezTo>
                  <a:cubicBezTo>
                    <a:pt x="5520" y="4016"/>
                    <a:pt x="5238" y="4077"/>
                    <a:pt x="4961" y="4149"/>
                  </a:cubicBezTo>
                  <a:cubicBezTo>
                    <a:pt x="4559" y="4254"/>
                    <a:pt x="4186" y="4429"/>
                    <a:pt x="3828" y="4633"/>
                  </a:cubicBezTo>
                  <a:cubicBezTo>
                    <a:pt x="3485" y="4825"/>
                    <a:pt x="3167" y="5052"/>
                    <a:pt x="2882" y="5319"/>
                  </a:cubicBezTo>
                  <a:cubicBezTo>
                    <a:pt x="2684" y="5504"/>
                    <a:pt x="2502" y="5708"/>
                    <a:pt x="2322" y="5913"/>
                  </a:cubicBezTo>
                  <a:cubicBezTo>
                    <a:pt x="2076" y="6191"/>
                    <a:pt x="1879" y="6505"/>
                    <a:pt x="1708" y="6833"/>
                  </a:cubicBezTo>
                  <a:cubicBezTo>
                    <a:pt x="1497" y="7233"/>
                    <a:pt x="1333" y="7656"/>
                    <a:pt x="1246" y="8102"/>
                  </a:cubicBezTo>
                  <a:cubicBezTo>
                    <a:pt x="1186" y="8391"/>
                    <a:pt x="1134" y="8682"/>
                    <a:pt x="1113" y="8973"/>
                  </a:cubicBezTo>
                  <a:cubicBezTo>
                    <a:pt x="1093" y="9254"/>
                    <a:pt x="1107" y="9538"/>
                    <a:pt x="1128" y="9818"/>
                  </a:cubicBezTo>
                  <a:cubicBezTo>
                    <a:pt x="1148" y="10070"/>
                    <a:pt x="1183" y="10323"/>
                    <a:pt x="1238" y="10571"/>
                  </a:cubicBezTo>
                  <a:cubicBezTo>
                    <a:pt x="1352" y="11073"/>
                    <a:pt x="1543" y="11548"/>
                    <a:pt x="1795" y="11998"/>
                  </a:cubicBezTo>
                  <a:cubicBezTo>
                    <a:pt x="2032" y="12417"/>
                    <a:pt x="2322" y="12793"/>
                    <a:pt x="2655" y="13140"/>
                  </a:cubicBezTo>
                  <a:cubicBezTo>
                    <a:pt x="2789" y="13280"/>
                    <a:pt x="2946" y="13400"/>
                    <a:pt x="3092" y="13529"/>
                  </a:cubicBezTo>
                  <a:cubicBezTo>
                    <a:pt x="3371" y="13775"/>
                    <a:pt x="3683" y="13972"/>
                    <a:pt x="4011" y="14143"/>
                  </a:cubicBezTo>
                  <a:cubicBezTo>
                    <a:pt x="4355" y="14324"/>
                    <a:pt x="4716" y="14466"/>
                    <a:pt x="5095" y="14565"/>
                  </a:cubicBezTo>
                  <a:cubicBezTo>
                    <a:pt x="5542" y="14682"/>
                    <a:pt x="5996" y="14749"/>
                    <a:pt x="6460" y="14749"/>
                  </a:cubicBezTo>
                  <a:cubicBezTo>
                    <a:pt x="6603" y="14749"/>
                    <a:pt x="6746" y="14743"/>
                    <a:pt x="6891" y="14730"/>
                  </a:cubicBezTo>
                  <a:cubicBezTo>
                    <a:pt x="7106" y="14710"/>
                    <a:pt x="7326" y="14702"/>
                    <a:pt x="7537" y="14654"/>
                  </a:cubicBezTo>
                  <a:cubicBezTo>
                    <a:pt x="7846" y="14583"/>
                    <a:pt x="8150" y="14495"/>
                    <a:pt x="8447" y="14392"/>
                  </a:cubicBezTo>
                  <a:cubicBezTo>
                    <a:pt x="8860" y="14249"/>
                    <a:pt x="9239" y="14034"/>
                    <a:pt x="9597" y="13787"/>
                  </a:cubicBezTo>
                  <a:cubicBezTo>
                    <a:pt x="9722" y="13702"/>
                    <a:pt x="9741" y="13550"/>
                    <a:pt x="9652" y="13426"/>
                  </a:cubicBezTo>
                  <a:cubicBezTo>
                    <a:pt x="9611" y="13366"/>
                    <a:pt x="9550" y="13336"/>
                    <a:pt x="9482" y="13336"/>
                  </a:cubicBezTo>
                  <a:cubicBezTo>
                    <a:pt x="9432" y="13336"/>
                    <a:pt x="9377" y="13352"/>
                    <a:pt x="9324" y="13386"/>
                  </a:cubicBezTo>
                  <a:cubicBezTo>
                    <a:pt x="9194" y="13468"/>
                    <a:pt x="9064" y="13547"/>
                    <a:pt x="8932" y="13624"/>
                  </a:cubicBezTo>
                  <a:cubicBezTo>
                    <a:pt x="8576" y="13833"/>
                    <a:pt x="8198" y="13996"/>
                    <a:pt x="7793" y="14092"/>
                  </a:cubicBezTo>
                  <a:cubicBezTo>
                    <a:pt x="7537" y="14154"/>
                    <a:pt x="7274" y="14200"/>
                    <a:pt x="7012" y="14234"/>
                  </a:cubicBezTo>
                  <a:cubicBezTo>
                    <a:pt x="6793" y="14262"/>
                    <a:pt x="6571" y="14261"/>
                    <a:pt x="6349" y="14270"/>
                  </a:cubicBezTo>
                  <a:cubicBezTo>
                    <a:pt x="6345" y="14271"/>
                    <a:pt x="6340" y="14271"/>
                    <a:pt x="6337" y="14271"/>
                  </a:cubicBezTo>
                  <a:cubicBezTo>
                    <a:pt x="6280" y="14271"/>
                    <a:pt x="6257" y="14242"/>
                    <a:pt x="6262" y="14176"/>
                  </a:cubicBezTo>
                  <a:cubicBezTo>
                    <a:pt x="6272" y="14027"/>
                    <a:pt x="6292" y="13874"/>
                    <a:pt x="6275" y="13730"/>
                  </a:cubicBezTo>
                  <a:cubicBezTo>
                    <a:pt x="6236" y="13413"/>
                    <a:pt x="6117" y="13123"/>
                    <a:pt x="5904" y="12877"/>
                  </a:cubicBezTo>
                  <a:cubicBezTo>
                    <a:pt x="5872" y="12839"/>
                    <a:pt x="5837" y="12771"/>
                    <a:pt x="5845" y="12727"/>
                  </a:cubicBezTo>
                  <a:cubicBezTo>
                    <a:pt x="5904" y="12403"/>
                    <a:pt x="5726" y="12086"/>
                    <a:pt x="5442" y="11964"/>
                  </a:cubicBezTo>
                  <a:cubicBezTo>
                    <a:pt x="5343" y="11922"/>
                    <a:pt x="5242" y="11902"/>
                    <a:pt x="5145" y="11902"/>
                  </a:cubicBezTo>
                  <a:cubicBezTo>
                    <a:pt x="4897" y="11902"/>
                    <a:pt x="4667" y="12032"/>
                    <a:pt x="4535" y="12263"/>
                  </a:cubicBezTo>
                  <a:cubicBezTo>
                    <a:pt x="4522" y="12284"/>
                    <a:pt x="4494" y="12302"/>
                    <a:pt x="4471" y="12308"/>
                  </a:cubicBezTo>
                  <a:cubicBezTo>
                    <a:pt x="4423" y="12318"/>
                    <a:pt x="4372" y="12317"/>
                    <a:pt x="4326" y="12327"/>
                  </a:cubicBezTo>
                  <a:cubicBezTo>
                    <a:pt x="3980" y="12409"/>
                    <a:pt x="3676" y="12564"/>
                    <a:pt x="3446" y="12840"/>
                  </a:cubicBezTo>
                  <a:cubicBezTo>
                    <a:pt x="3386" y="12909"/>
                    <a:pt x="3328" y="12976"/>
                    <a:pt x="3270" y="13045"/>
                  </a:cubicBezTo>
                  <a:cubicBezTo>
                    <a:pt x="1424" y="11428"/>
                    <a:pt x="953" y="8618"/>
                    <a:pt x="2522" y="6444"/>
                  </a:cubicBezTo>
                  <a:cubicBezTo>
                    <a:pt x="3566" y="4994"/>
                    <a:pt x="5129" y="4400"/>
                    <a:pt x="6520" y="4400"/>
                  </a:cubicBezTo>
                  <a:cubicBezTo>
                    <a:pt x="7033" y="4400"/>
                    <a:pt x="7524" y="4481"/>
                    <a:pt x="7956" y="4630"/>
                  </a:cubicBezTo>
                  <a:cubicBezTo>
                    <a:pt x="7938" y="4651"/>
                    <a:pt x="7921" y="4671"/>
                    <a:pt x="7902" y="4687"/>
                  </a:cubicBezTo>
                  <a:cubicBezTo>
                    <a:pt x="7693" y="4862"/>
                    <a:pt x="7482" y="5036"/>
                    <a:pt x="7274" y="5210"/>
                  </a:cubicBezTo>
                  <a:cubicBezTo>
                    <a:pt x="7111" y="5347"/>
                    <a:pt x="6950" y="5485"/>
                    <a:pt x="6789" y="5623"/>
                  </a:cubicBezTo>
                  <a:cubicBezTo>
                    <a:pt x="6596" y="5787"/>
                    <a:pt x="6402" y="5946"/>
                    <a:pt x="6213" y="6114"/>
                  </a:cubicBezTo>
                  <a:cubicBezTo>
                    <a:pt x="6016" y="6288"/>
                    <a:pt x="5968" y="6601"/>
                    <a:pt x="6063" y="6851"/>
                  </a:cubicBezTo>
                  <a:cubicBezTo>
                    <a:pt x="6170" y="7138"/>
                    <a:pt x="6441" y="7306"/>
                    <a:pt x="6721" y="7306"/>
                  </a:cubicBezTo>
                  <a:cubicBezTo>
                    <a:pt x="6860" y="7306"/>
                    <a:pt x="7001" y="7264"/>
                    <a:pt x="7125" y="7175"/>
                  </a:cubicBezTo>
                  <a:cubicBezTo>
                    <a:pt x="7240" y="7092"/>
                    <a:pt x="7345" y="6996"/>
                    <a:pt x="7454" y="6905"/>
                  </a:cubicBezTo>
                  <a:cubicBezTo>
                    <a:pt x="7622" y="6765"/>
                    <a:pt x="7790" y="6628"/>
                    <a:pt x="7956" y="6488"/>
                  </a:cubicBezTo>
                  <a:cubicBezTo>
                    <a:pt x="8119" y="6352"/>
                    <a:pt x="8279" y="6212"/>
                    <a:pt x="8441" y="6076"/>
                  </a:cubicBezTo>
                  <a:cubicBezTo>
                    <a:pt x="8612" y="5932"/>
                    <a:pt x="8784" y="5790"/>
                    <a:pt x="8956" y="5647"/>
                  </a:cubicBezTo>
                  <a:cubicBezTo>
                    <a:pt x="9071" y="5550"/>
                    <a:pt x="9185" y="5453"/>
                    <a:pt x="9303" y="5356"/>
                  </a:cubicBezTo>
                  <a:cubicBezTo>
                    <a:pt x="9323" y="5338"/>
                    <a:pt x="9343" y="5328"/>
                    <a:pt x="9364" y="5328"/>
                  </a:cubicBezTo>
                  <a:cubicBezTo>
                    <a:pt x="9382" y="5328"/>
                    <a:pt x="9400" y="5335"/>
                    <a:pt x="9419" y="5350"/>
                  </a:cubicBezTo>
                  <a:cubicBezTo>
                    <a:pt x="9539" y="5449"/>
                    <a:pt x="9673" y="5536"/>
                    <a:pt x="9781" y="5647"/>
                  </a:cubicBezTo>
                  <a:cubicBezTo>
                    <a:pt x="9999" y="5867"/>
                    <a:pt x="10215" y="6092"/>
                    <a:pt x="10411" y="6331"/>
                  </a:cubicBezTo>
                  <a:cubicBezTo>
                    <a:pt x="10739" y="6728"/>
                    <a:pt x="10969" y="7182"/>
                    <a:pt x="11149" y="7665"/>
                  </a:cubicBezTo>
                  <a:cubicBezTo>
                    <a:pt x="11315" y="8113"/>
                    <a:pt x="11408" y="8576"/>
                    <a:pt x="11433" y="9050"/>
                  </a:cubicBezTo>
                  <a:cubicBezTo>
                    <a:pt x="11448" y="9331"/>
                    <a:pt x="11419" y="9616"/>
                    <a:pt x="11401" y="9899"/>
                  </a:cubicBezTo>
                  <a:cubicBezTo>
                    <a:pt x="11383" y="10226"/>
                    <a:pt x="11308" y="10547"/>
                    <a:pt x="11199" y="10852"/>
                  </a:cubicBezTo>
                  <a:cubicBezTo>
                    <a:pt x="11085" y="11165"/>
                    <a:pt x="10954" y="11476"/>
                    <a:pt x="10793" y="11766"/>
                  </a:cubicBezTo>
                  <a:cubicBezTo>
                    <a:pt x="10647" y="12029"/>
                    <a:pt x="10450" y="12266"/>
                    <a:pt x="10273" y="12510"/>
                  </a:cubicBezTo>
                  <a:cubicBezTo>
                    <a:pt x="10213" y="12593"/>
                    <a:pt x="10138" y="12663"/>
                    <a:pt x="10078" y="12747"/>
                  </a:cubicBezTo>
                  <a:cubicBezTo>
                    <a:pt x="10006" y="12849"/>
                    <a:pt x="10040" y="12989"/>
                    <a:pt x="10142" y="13072"/>
                  </a:cubicBezTo>
                  <a:cubicBezTo>
                    <a:pt x="10174" y="13098"/>
                    <a:pt x="10222" y="13111"/>
                    <a:pt x="10272" y="13111"/>
                  </a:cubicBezTo>
                  <a:cubicBezTo>
                    <a:pt x="10337" y="13111"/>
                    <a:pt x="10406" y="13089"/>
                    <a:pt x="10446" y="13045"/>
                  </a:cubicBezTo>
                  <a:cubicBezTo>
                    <a:pt x="10544" y="12941"/>
                    <a:pt x="10640" y="12834"/>
                    <a:pt x="10732" y="12725"/>
                  </a:cubicBezTo>
                  <a:cubicBezTo>
                    <a:pt x="10952" y="12464"/>
                    <a:pt x="11135" y="12177"/>
                    <a:pt x="11293" y="11874"/>
                  </a:cubicBezTo>
                  <a:cubicBezTo>
                    <a:pt x="11463" y="11553"/>
                    <a:pt x="11602" y="11219"/>
                    <a:pt x="11704" y="10868"/>
                  </a:cubicBezTo>
                  <a:cubicBezTo>
                    <a:pt x="11815" y="10484"/>
                    <a:pt x="11895" y="10094"/>
                    <a:pt x="11910" y="9694"/>
                  </a:cubicBezTo>
                  <a:cubicBezTo>
                    <a:pt x="11923" y="9358"/>
                    <a:pt x="11899" y="9022"/>
                    <a:pt x="11879" y="8686"/>
                  </a:cubicBezTo>
                  <a:cubicBezTo>
                    <a:pt x="11859" y="8368"/>
                    <a:pt x="11780" y="8061"/>
                    <a:pt x="11688" y="7757"/>
                  </a:cubicBezTo>
                  <a:cubicBezTo>
                    <a:pt x="11564" y="7344"/>
                    <a:pt x="11392" y="6950"/>
                    <a:pt x="11173" y="6581"/>
                  </a:cubicBezTo>
                  <a:cubicBezTo>
                    <a:pt x="10975" y="6249"/>
                    <a:pt x="10754" y="5936"/>
                    <a:pt x="10484" y="5659"/>
                  </a:cubicBezTo>
                  <a:cubicBezTo>
                    <a:pt x="10304" y="5475"/>
                    <a:pt x="10118" y="5299"/>
                    <a:pt x="9942" y="5129"/>
                  </a:cubicBezTo>
                  <a:cubicBezTo>
                    <a:pt x="10026" y="5088"/>
                    <a:pt x="10123" y="5050"/>
                    <a:pt x="10211" y="4997"/>
                  </a:cubicBezTo>
                  <a:cubicBezTo>
                    <a:pt x="10280" y="4954"/>
                    <a:pt x="10336" y="4892"/>
                    <a:pt x="10401" y="4845"/>
                  </a:cubicBezTo>
                  <a:cubicBezTo>
                    <a:pt x="10415" y="4835"/>
                    <a:pt x="10441" y="4827"/>
                    <a:pt x="10462" y="4827"/>
                  </a:cubicBezTo>
                  <a:cubicBezTo>
                    <a:pt x="10471" y="4827"/>
                    <a:pt x="10479" y="4828"/>
                    <a:pt x="10484" y="4832"/>
                  </a:cubicBezTo>
                  <a:cubicBezTo>
                    <a:pt x="10549" y="4882"/>
                    <a:pt x="10611" y="4934"/>
                    <a:pt x="10665" y="4995"/>
                  </a:cubicBezTo>
                  <a:cubicBezTo>
                    <a:pt x="10814" y="5152"/>
                    <a:pt x="10962" y="5308"/>
                    <a:pt x="11107" y="5470"/>
                  </a:cubicBezTo>
                  <a:cubicBezTo>
                    <a:pt x="11366" y="5766"/>
                    <a:pt x="11585" y="6093"/>
                    <a:pt x="11774" y="6438"/>
                  </a:cubicBezTo>
                  <a:cubicBezTo>
                    <a:pt x="12005" y="6858"/>
                    <a:pt x="12185" y="7301"/>
                    <a:pt x="12311" y="7764"/>
                  </a:cubicBezTo>
                  <a:cubicBezTo>
                    <a:pt x="12417" y="8159"/>
                    <a:pt x="12490" y="8560"/>
                    <a:pt x="12509" y="8966"/>
                  </a:cubicBezTo>
                  <a:cubicBezTo>
                    <a:pt x="12523" y="9302"/>
                    <a:pt x="12503" y="9641"/>
                    <a:pt x="12475" y="9975"/>
                  </a:cubicBezTo>
                  <a:cubicBezTo>
                    <a:pt x="12452" y="10238"/>
                    <a:pt x="12411" y="10504"/>
                    <a:pt x="12349" y="10760"/>
                  </a:cubicBezTo>
                  <a:cubicBezTo>
                    <a:pt x="12220" y="11287"/>
                    <a:pt x="12022" y="11792"/>
                    <a:pt x="11753" y="12266"/>
                  </a:cubicBezTo>
                  <a:cubicBezTo>
                    <a:pt x="11513" y="12693"/>
                    <a:pt x="11224" y="13089"/>
                    <a:pt x="10889" y="13444"/>
                  </a:cubicBezTo>
                  <a:cubicBezTo>
                    <a:pt x="10701" y="13642"/>
                    <a:pt x="10493" y="13823"/>
                    <a:pt x="10282" y="14002"/>
                  </a:cubicBezTo>
                  <a:cubicBezTo>
                    <a:pt x="9843" y="14374"/>
                    <a:pt x="9350" y="14660"/>
                    <a:pt x="8819" y="14883"/>
                  </a:cubicBezTo>
                  <a:cubicBezTo>
                    <a:pt x="8164" y="15159"/>
                    <a:pt x="7479" y="15312"/>
                    <a:pt x="6772" y="15344"/>
                  </a:cubicBezTo>
                  <a:cubicBezTo>
                    <a:pt x="6690" y="15348"/>
                    <a:pt x="6609" y="15350"/>
                    <a:pt x="6527" y="15350"/>
                  </a:cubicBezTo>
                  <a:cubicBezTo>
                    <a:pt x="6290" y="15350"/>
                    <a:pt x="6052" y="15335"/>
                    <a:pt x="5817" y="15307"/>
                  </a:cubicBezTo>
                  <a:cubicBezTo>
                    <a:pt x="5527" y="15274"/>
                    <a:pt x="5238" y="15204"/>
                    <a:pt x="4954" y="15135"/>
                  </a:cubicBezTo>
                  <a:cubicBezTo>
                    <a:pt x="4352" y="14989"/>
                    <a:pt x="3795" y="14736"/>
                    <a:pt x="3276" y="14399"/>
                  </a:cubicBezTo>
                  <a:cubicBezTo>
                    <a:pt x="2819" y="14105"/>
                    <a:pt x="2399" y="13767"/>
                    <a:pt x="2048" y="13349"/>
                  </a:cubicBezTo>
                  <a:cubicBezTo>
                    <a:pt x="1879" y="13150"/>
                    <a:pt x="1714" y="12948"/>
                    <a:pt x="1561" y="12737"/>
                  </a:cubicBezTo>
                  <a:cubicBezTo>
                    <a:pt x="1282" y="12352"/>
                    <a:pt x="1064" y="11933"/>
                    <a:pt x="899" y="11488"/>
                  </a:cubicBezTo>
                  <a:cubicBezTo>
                    <a:pt x="793" y="11199"/>
                    <a:pt x="701" y="10903"/>
                    <a:pt x="634" y="10605"/>
                  </a:cubicBezTo>
                  <a:cubicBezTo>
                    <a:pt x="569" y="10303"/>
                    <a:pt x="524" y="9995"/>
                    <a:pt x="507" y="9687"/>
                  </a:cubicBezTo>
                  <a:cubicBezTo>
                    <a:pt x="484" y="9252"/>
                    <a:pt x="484" y="8815"/>
                    <a:pt x="575" y="8385"/>
                  </a:cubicBezTo>
                  <a:cubicBezTo>
                    <a:pt x="644" y="8060"/>
                    <a:pt x="705" y="7728"/>
                    <a:pt x="810" y="7414"/>
                  </a:cubicBezTo>
                  <a:cubicBezTo>
                    <a:pt x="909" y="7116"/>
                    <a:pt x="1055" y="6830"/>
                    <a:pt x="1189" y="6544"/>
                  </a:cubicBezTo>
                  <a:cubicBezTo>
                    <a:pt x="1338" y="6229"/>
                    <a:pt x="1531" y="5943"/>
                    <a:pt x="1745" y="5670"/>
                  </a:cubicBezTo>
                  <a:cubicBezTo>
                    <a:pt x="1843" y="5547"/>
                    <a:pt x="1820" y="5387"/>
                    <a:pt x="1727" y="5312"/>
                  </a:cubicBezTo>
                  <a:cubicBezTo>
                    <a:pt x="1682" y="5275"/>
                    <a:pt x="1627" y="5258"/>
                    <a:pt x="1572" y="5258"/>
                  </a:cubicBezTo>
                  <a:cubicBezTo>
                    <a:pt x="1494" y="5258"/>
                    <a:pt x="1415" y="5294"/>
                    <a:pt x="1362" y="5363"/>
                  </a:cubicBezTo>
                  <a:cubicBezTo>
                    <a:pt x="1043" y="5782"/>
                    <a:pt x="769" y="6229"/>
                    <a:pt x="559" y="6714"/>
                  </a:cubicBezTo>
                  <a:cubicBezTo>
                    <a:pt x="334" y="7230"/>
                    <a:pt x="165" y="7764"/>
                    <a:pt x="95" y="8326"/>
                  </a:cubicBezTo>
                  <a:cubicBezTo>
                    <a:pt x="54" y="8659"/>
                    <a:pt x="32" y="8995"/>
                    <a:pt x="8" y="9331"/>
                  </a:cubicBezTo>
                  <a:cubicBezTo>
                    <a:pt x="1" y="9432"/>
                    <a:pt x="16" y="9535"/>
                    <a:pt x="23" y="9637"/>
                  </a:cubicBezTo>
                  <a:cubicBezTo>
                    <a:pt x="33" y="9812"/>
                    <a:pt x="32" y="9989"/>
                    <a:pt x="61" y="10159"/>
                  </a:cubicBezTo>
                  <a:cubicBezTo>
                    <a:pt x="121" y="10487"/>
                    <a:pt x="187" y="10816"/>
                    <a:pt x="271" y="11137"/>
                  </a:cubicBezTo>
                  <a:cubicBezTo>
                    <a:pt x="415" y="11700"/>
                    <a:pt x="658" y="12220"/>
                    <a:pt x="960" y="12714"/>
                  </a:cubicBezTo>
                  <a:cubicBezTo>
                    <a:pt x="1291" y="13252"/>
                    <a:pt x="1687" y="13734"/>
                    <a:pt x="2160" y="14156"/>
                  </a:cubicBezTo>
                  <a:cubicBezTo>
                    <a:pt x="2427" y="14392"/>
                    <a:pt x="2706" y="14611"/>
                    <a:pt x="3007" y="14805"/>
                  </a:cubicBezTo>
                  <a:cubicBezTo>
                    <a:pt x="3410" y="15064"/>
                    <a:pt x="3839" y="15274"/>
                    <a:pt x="4289" y="15438"/>
                  </a:cubicBezTo>
                  <a:cubicBezTo>
                    <a:pt x="4641" y="15566"/>
                    <a:pt x="5002" y="15665"/>
                    <a:pt x="5370" y="15729"/>
                  </a:cubicBezTo>
                  <a:cubicBezTo>
                    <a:pt x="5589" y="15767"/>
                    <a:pt x="5813" y="15779"/>
                    <a:pt x="6035" y="15804"/>
                  </a:cubicBezTo>
                  <a:cubicBezTo>
                    <a:pt x="6056" y="15805"/>
                    <a:pt x="6074" y="15814"/>
                    <a:pt x="6095" y="15821"/>
                  </a:cubicBezTo>
                  <a:lnTo>
                    <a:pt x="6908" y="15821"/>
                  </a:lnTo>
                  <a:cubicBezTo>
                    <a:pt x="6926" y="15817"/>
                    <a:pt x="6943" y="15807"/>
                    <a:pt x="6961" y="15804"/>
                  </a:cubicBezTo>
                  <a:cubicBezTo>
                    <a:pt x="7246" y="15767"/>
                    <a:pt x="7530" y="15743"/>
                    <a:pt x="7812" y="15692"/>
                  </a:cubicBezTo>
                  <a:cubicBezTo>
                    <a:pt x="8228" y="15614"/>
                    <a:pt x="8631" y="15486"/>
                    <a:pt x="9020" y="15319"/>
                  </a:cubicBezTo>
                  <a:cubicBezTo>
                    <a:pt x="9420" y="15148"/>
                    <a:pt x="9808" y="14948"/>
                    <a:pt x="10162" y="14689"/>
                  </a:cubicBezTo>
                  <a:cubicBezTo>
                    <a:pt x="10402" y="14512"/>
                    <a:pt x="10636" y="14327"/>
                    <a:pt x="10861" y="14130"/>
                  </a:cubicBezTo>
                  <a:cubicBezTo>
                    <a:pt x="11051" y="13963"/>
                    <a:pt x="11231" y="13782"/>
                    <a:pt x="11400" y="13591"/>
                  </a:cubicBezTo>
                  <a:cubicBezTo>
                    <a:pt x="11663" y="13293"/>
                    <a:pt x="11896" y="12969"/>
                    <a:pt x="12098" y="12624"/>
                  </a:cubicBezTo>
                  <a:cubicBezTo>
                    <a:pt x="12352" y="12192"/>
                    <a:pt x="12553" y="11738"/>
                    <a:pt x="12700" y="11261"/>
                  </a:cubicBezTo>
                  <a:cubicBezTo>
                    <a:pt x="12806" y="10913"/>
                    <a:pt x="12896" y="10562"/>
                    <a:pt x="12928" y="10197"/>
                  </a:cubicBezTo>
                  <a:cubicBezTo>
                    <a:pt x="12949" y="9969"/>
                    <a:pt x="12970" y="9740"/>
                    <a:pt x="12978" y="9510"/>
                  </a:cubicBezTo>
                  <a:cubicBezTo>
                    <a:pt x="12988" y="9297"/>
                    <a:pt x="12998" y="9084"/>
                    <a:pt x="12977" y="8873"/>
                  </a:cubicBezTo>
                  <a:cubicBezTo>
                    <a:pt x="12946" y="8552"/>
                    <a:pt x="12901" y="8229"/>
                    <a:pt x="12836" y="7912"/>
                  </a:cubicBezTo>
                  <a:cubicBezTo>
                    <a:pt x="12721" y="7358"/>
                    <a:pt x="12524" y="6829"/>
                    <a:pt x="12261" y="6326"/>
                  </a:cubicBezTo>
                  <a:cubicBezTo>
                    <a:pt x="12056" y="5937"/>
                    <a:pt x="11824" y="5564"/>
                    <a:pt x="11535" y="5231"/>
                  </a:cubicBezTo>
                  <a:cubicBezTo>
                    <a:pt x="11350" y="5018"/>
                    <a:pt x="11156" y="4813"/>
                    <a:pt x="10962" y="4606"/>
                  </a:cubicBezTo>
                  <a:cubicBezTo>
                    <a:pt x="10923" y="4562"/>
                    <a:pt x="10870" y="4527"/>
                    <a:pt x="10819" y="4480"/>
                  </a:cubicBezTo>
                  <a:cubicBezTo>
                    <a:pt x="10940" y="4378"/>
                    <a:pt x="11054" y="4276"/>
                    <a:pt x="11172" y="4180"/>
                  </a:cubicBezTo>
                  <a:cubicBezTo>
                    <a:pt x="11337" y="4040"/>
                    <a:pt x="11506" y="3901"/>
                    <a:pt x="11673" y="3763"/>
                  </a:cubicBezTo>
                  <a:cubicBezTo>
                    <a:pt x="11757" y="3692"/>
                    <a:pt x="11835" y="3614"/>
                    <a:pt x="11924" y="3548"/>
                  </a:cubicBezTo>
                  <a:cubicBezTo>
                    <a:pt x="12036" y="3467"/>
                    <a:pt x="12031" y="3276"/>
                    <a:pt x="11950" y="3188"/>
                  </a:cubicBezTo>
                  <a:cubicBezTo>
                    <a:pt x="11904" y="3141"/>
                    <a:pt x="11843" y="3116"/>
                    <a:pt x="11779" y="3116"/>
                  </a:cubicBezTo>
                  <a:cubicBezTo>
                    <a:pt x="11717" y="3116"/>
                    <a:pt x="11653" y="3139"/>
                    <a:pt x="11598" y="3186"/>
                  </a:cubicBezTo>
                  <a:cubicBezTo>
                    <a:pt x="11363" y="3384"/>
                    <a:pt x="11129" y="3586"/>
                    <a:pt x="10894" y="3781"/>
                  </a:cubicBezTo>
                  <a:cubicBezTo>
                    <a:pt x="10626" y="4006"/>
                    <a:pt x="10353" y="4228"/>
                    <a:pt x="10084" y="4452"/>
                  </a:cubicBezTo>
                  <a:cubicBezTo>
                    <a:pt x="10031" y="4496"/>
                    <a:pt x="9978" y="4544"/>
                    <a:pt x="9927" y="4592"/>
                  </a:cubicBezTo>
                  <a:cubicBezTo>
                    <a:pt x="9906" y="4610"/>
                    <a:pt x="9887" y="4619"/>
                    <a:pt x="9870" y="4619"/>
                  </a:cubicBezTo>
                  <a:cubicBezTo>
                    <a:pt x="9845" y="4619"/>
                    <a:pt x="9823" y="4603"/>
                    <a:pt x="9802" y="4578"/>
                  </a:cubicBezTo>
                  <a:cubicBezTo>
                    <a:pt x="9611" y="4351"/>
                    <a:pt x="9424" y="4121"/>
                    <a:pt x="9232" y="3896"/>
                  </a:cubicBezTo>
                  <a:cubicBezTo>
                    <a:pt x="9183" y="3838"/>
                    <a:pt x="9205" y="3802"/>
                    <a:pt x="9249" y="3766"/>
                  </a:cubicBezTo>
                  <a:cubicBezTo>
                    <a:pt x="9333" y="3696"/>
                    <a:pt x="9416" y="3630"/>
                    <a:pt x="9509" y="3549"/>
                  </a:cubicBezTo>
                  <a:cubicBezTo>
                    <a:pt x="9569" y="3620"/>
                    <a:pt x="9638" y="3691"/>
                    <a:pt x="9695" y="3768"/>
                  </a:cubicBezTo>
                  <a:cubicBezTo>
                    <a:pt x="9774" y="3878"/>
                    <a:pt x="9853" y="3915"/>
                    <a:pt x="9950" y="3915"/>
                  </a:cubicBezTo>
                  <a:cubicBezTo>
                    <a:pt x="9963" y="3915"/>
                    <a:pt x="9977" y="3914"/>
                    <a:pt x="9992" y="3913"/>
                  </a:cubicBezTo>
                  <a:cubicBezTo>
                    <a:pt x="10173" y="3894"/>
                    <a:pt x="10238" y="3648"/>
                    <a:pt x="10123" y="3514"/>
                  </a:cubicBezTo>
                  <a:cubicBezTo>
                    <a:pt x="10046" y="3425"/>
                    <a:pt x="9969" y="3333"/>
                    <a:pt x="9884" y="3231"/>
                  </a:cubicBezTo>
                  <a:cubicBezTo>
                    <a:pt x="9996" y="3139"/>
                    <a:pt x="10106" y="3046"/>
                    <a:pt x="10222" y="2951"/>
                  </a:cubicBezTo>
                  <a:cubicBezTo>
                    <a:pt x="10265" y="3000"/>
                    <a:pt x="10302" y="3051"/>
                    <a:pt x="10347" y="3094"/>
                  </a:cubicBezTo>
                  <a:cubicBezTo>
                    <a:pt x="10391" y="3134"/>
                    <a:pt x="10453" y="3154"/>
                    <a:pt x="10513" y="3154"/>
                  </a:cubicBezTo>
                  <a:cubicBezTo>
                    <a:pt x="10575" y="3154"/>
                    <a:pt x="10635" y="3134"/>
                    <a:pt x="10675" y="3095"/>
                  </a:cubicBezTo>
                  <a:cubicBezTo>
                    <a:pt x="10778" y="2995"/>
                    <a:pt x="10784" y="2859"/>
                    <a:pt x="10689" y="2737"/>
                  </a:cubicBezTo>
                  <a:cubicBezTo>
                    <a:pt x="10684" y="2730"/>
                    <a:pt x="10678" y="2723"/>
                    <a:pt x="10671" y="2717"/>
                  </a:cubicBezTo>
                  <a:cubicBezTo>
                    <a:pt x="10599" y="2666"/>
                    <a:pt x="10607" y="2618"/>
                    <a:pt x="10672" y="2566"/>
                  </a:cubicBezTo>
                  <a:cubicBezTo>
                    <a:pt x="10761" y="2498"/>
                    <a:pt x="10848" y="2423"/>
                    <a:pt x="10938" y="2349"/>
                  </a:cubicBezTo>
                  <a:cubicBezTo>
                    <a:pt x="11009" y="2437"/>
                    <a:pt x="11081" y="2523"/>
                    <a:pt x="11151" y="2613"/>
                  </a:cubicBezTo>
                  <a:cubicBezTo>
                    <a:pt x="11206" y="2685"/>
                    <a:pt x="11289" y="2724"/>
                    <a:pt x="11371" y="2724"/>
                  </a:cubicBezTo>
                  <a:cubicBezTo>
                    <a:pt x="11424" y="2724"/>
                    <a:pt x="11477" y="2707"/>
                    <a:pt x="11520" y="2672"/>
                  </a:cubicBezTo>
                  <a:cubicBezTo>
                    <a:pt x="11613" y="2597"/>
                    <a:pt x="11646" y="2431"/>
                    <a:pt x="11540" y="2314"/>
                  </a:cubicBezTo>
                  <a:cubicBezTo>
                    <a:pt x="11475" y="2239"/>
                    <a:pt x="11414" y="2160"/>
                    <a:pt x="11347" y="2089"/>
                  </a:cubicBezTo>
                  <a:cubicBezTo>
                    <a:pt x="11306" y="2047"/>
                    <a:pt x="11319" y="2018"/>
                    <a:pt x="11357" y="1989"/>
                  </a:cubicBezTo>
                  <a:cubicBezTo>
                    <a:pt x="11455" y="1911"/>
                    <a:pt x="11552" y="1833"/>
                    <a:pt x="11620" y="1778"/>
                  </a:cubicBezTo>
                  <a:cubicBezTo>
                    <a:pt x="11687" y="1829"/>
                    <a:pt x="11745" y="1883"/>
                    <a:pt x="11811" y="1925"/>
                  </a:cubicBezTo>
                  <a:cubicBezTo>
                    <a:pt x="11853" y="1951"/>
                    <a:pt x="11898" y="1964"/>
                    <a:pt x="11941" y="1964"/>
                  </a:cubicBezTo>
                  <a:cubicBezTo>
                    <a:pt x="12012" y="1964"/>
                    <a:pt x="12081" y="1930"/>
                    <a:pt x="12130" y="1866"/>
                  </a:cubicBezTo>
                  <a:cubicBezTo>
                    <a:pt x="12206" y="1767"/>
                    <a:pt x="12197" y="1653"/>
                    <a:pt x="12111" y="1543"/>
                  </a:cubicBezTo>
                  <a:cubicBezTo>
                    <a:pt x="12021" y="1427"/>
                    <a:pt x="12016" y="1433"/>
                    <a:pt x="12142" y="1339"/>
                  </a:cubicBezTo>
                  <a:cubicBezTo>
                    <a:pt x="12203" y="1295"/>
                    <a:pt x="12255" y="1236"/>
                    <a:pt x="12313" y="1191"/>
                  </a:cubicBezTo>
                  <a:cubicBezTo>
                    <a:pt x="12325" y="1183"/>
                    <a:pt x="12346" y="1178"/>
                    <a:pt x="12363" y="1178"/>
                  </a:cubicBezTo>
                  <a:cubicBezTo>
                    <a:pt x="12373" y="1178"/>
                    <a:pt x="12381" y="1179"/>
                    <a:pt x="12384" y="1184"/>
                  </a:cubicBezTo>
                  <a:cubicBezTo>
                    <a:pt x="12455" y="1260"/>
                    <a:pt x="12533" y="1334"/>
                    <a:pt x="12587" y="1424"/>
                  </a:cubicBezTo>
                  <a:cubicBezTo>
                    <a:pt x="12624" y="1487"/>
                    <a:pt x="12708" y="1520"/>
                    <a:pt x="12791" y="1520"/>
                  </a:cubicBezTo>
                  <a:cubicBezTo>
                    <a:pt x="12846" y="1520"/>
                    <a:pt x="12902" y="1505"/>
                    <a:pt x="12943" y="1475"/>
                  </a:cubicBezTo>
                  <a:cubicBezTo>
                    <a:pt x="13038" y="1410"/>
                    <a:pt x="13061" y="1254"/>
                    <a:pt x="12988" y="1148"/>
                  </a:cubicBezTo>
                  <a:cubicBezTo>
                    <a:pt x="12940" y="1079"/>
                    <a:pt x="12884" y="1018"/>
                    <a:pt x="12828" y="952"/>
                  </a:cubicBezTo>
                  <a:cubicBezTo>
                    <a:pt x="12797" y="915"/>
                    <a:pt x="12766" y="878"/>
                    <a:pt x="12731" y="836"/>
                  </a:cubicBezTo>
                  <a:cubicBezTo>
                    <a:pt x="12899" y="722"/>
                    <a:pt x="13018" y="550"/>
                    <a:pt x="13219" y="490"/>
                  </a:cubicBezTo>
                  <a:cubicBezTo>
                    <a:pt x="13265" y="476"/>
                    <a:pt x="13313" y="470"/>
                    <a:pt x="13360" y="470"/>
                  </a:cubicBezTo>
                  <a:cubicBezTo>
                    <a:pt x="13529" y="470"/>
                    <a:pt x="13695" y="553"/>
                    <a:pt x="13789" y="680"/>
                  </a:cubicBezTo>
                  <a:cubicBezTo>
                    <a:pt x="13950" y="902"/>
                    <a:pt x="13933" y="1148"/>
                    <a:pt x="13791" y="1311"/>
                  </a:cubicBezTo>
                  <a:cubicBezTo>
                    <a:pt x="13675" y="1445"/>
                    <a:pt x="13530" y="1557"/>
                    <a:pt x="13394" y="1673"/>
                  </a:cubicBezTo>
                  <a:cubicBezTo>
                    <a:pt x="13266" y="1785"/>
                    <a:pt x="13131" y="1892"/>
                    <a:pt x="13000" y="2003"/>
                  </a:cubicBezTo>
                  <a:cubicBezTo>
                    <a:pt x="12830" y="2144"/>
                    <a:pt x="12664" y="2287"/>
                    <a:pt x="12490" y="2423"/>
                  </a:cubicBezTo>
                  <a:cubicBezTo>
                    <a:pt x="12376" y="2515"/>
                    <a:pt x="12332" y="2648"/>
                    <a:pt x="12377" y="2768"/>
                  </a:cubicBezTo>
                  <a:cubicBezTo>
                    <a:pt x="12411" y="2855"/>
                    <a:pt x="12501" y="2897"/>
                    <a:pt x="12593" y="2897"/>
                  </a:cubicBezTo>
                  <a:cubicBezTo>
                    <a:pt x="12657" y="2897"/>
                    <a:pt x="12722" y="2877"/>
                    <a:pt x="12769" y="2838"/>
                  </a:cubicBezTo>
                  <a:cubicBezTo>
                    <a:pt x="13052" y="2597"/>
                    <a:pt x="13338" y="2359"/>
                    <a:pt x="13622" y="2123"/>
                  </a:cubicBezTo>
                  <a:cubicBezTo>
                    <a:pt x="13775" y="1996"/>
                    <a:pt x="13933" y="1877"/>
                    <a:pt x="14073" y="1738"/>
                  </a:cubicBezTo>
                  <a:cubicBezTo>
                    <a:pt x="14259" y="1556"/>
                    <a:pt x="14371" y="1331"/>
                    <a:pt x="14378" y="1061"/>
                  </a:cubicBezTo>
                  <a:cubicBezTo>
                    <a:pt x="14385" y="817"/>
                    <a:pt x="14334" y="595"/>
                    <a:pt x="14187" y="398"/>
                  </a:cubicBezTo>
                  <a:cubicBezTo>
                    <a:pt x="14021" y="190"/>
                    <a:pt x="13798" y="56"/>
                    <a:pt x="13517" y="18"/>
                  </a:cubicBezTo>
                  <a:cubicBezTo>
                    <a:pt x="13505" y="16"/>
                    <a:pt x="13493" y="8"/>
                    <a:pt x="13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picture containing text, screenshot, font&#10;&#10;Description automatically generated">
            <a:extLst>
              <a:ext uri="{FF2B5EF4-FFF2-40B4-BE49-F238E27FC236}">
                <a16:creationId xmlns:a16="http://schemas.microsoft.com/office/drawing/2014/main" id="{F627F8FD-633A-CD17-3D4F-B94EBF7DA552}"/>
              </a:ext>
            </a:extLst>
          </p:cNvPr>
          <p:cNvPicPr>
            <a:picLocks noChangeAspect="1"/>
          </p:cNvPicPr>
          <p:nvPr/>
        </p:nvPicPr>
        <p:blipFill>
          <a:blip r:embed="rId3"/>
          <a:stretch>
            <a:fillRect/>
          </a:stretch>
        </p:blipFill>
        <p:spPr>
          <a:xfrm>
            <a:off x="158713" y="1090922"/>
            <a:ext cx="5023477" cy="649500"/>
          </a:xfrm>
          <a:prstGeom prst="rect">
            <a:avLst/>
          </a:prstGeom>
        </p:spPr>
      </p:pic>
      <p:pic>
        <p:nvPicPr>
          <p:cNvPr id="7" name="Picture 6" descr="A picture containing text, screenshot, font&#10;&#10;Description automatically generated">
            <a:extLst>
              <a:ext uri="{FF2B5EF4-FFF2-40B4-BE49-F238E27FC236}">
                <a16:creationId xmlns:a16="http://schemas.microsoft.com/office/drawing/2014/main" id="{12C14E31-764A-DD08-E559-06ECEA5EA331}"/>
              </a:ext>
            </a:extLst>
          </p:cNvPr>
          <p:cNvPicPr>
            <a:picLocks noChangeAspect="1"/>
          </p:cNvPicPr>
          <p:nvPr/>
        </p:nvPicPr>
        <p:blipFill>
          <a:blip r:embed="rId4"/>
          <a:stretch>
            <a:fillRect/>
          </a:stretch>
        </p:blipFill>
        <p:spPr>
          <a:xfrm>
            <a:off x="5280089" y="1581106"/>
            <a:ext cx="3705198" cy="629440"/>
          </a:xfrm>
          <a:prstGeom prst="rect">
            <a:avLst/>
          </a:prstGeom>
        </p:spPr>
      </p:pic>
      <p:pic>
        <p:nvPicPr>
          <p:cNvPr id="9" name="Picture 8" descr="A picture containing text, font, screenshot&#10;&#10;Description automatically generated">
            <a:extLst>
              <a:ext uri="{FF2B5EF4-FFF2-40B4-BE49-F238E27FC236}">
                <a16:creationId xmlns:a16="http://schemas.microsoft.com/office/drawing/2014/main" id="{741D1576-2415-E42D-3969-C793EEAC4ED4}"/>
              </a:ext>
            </a:extLst>
          </p:cNvPr>
          <p:cNvPicPr>
            <a:picLocks noChangeAspect="1"/>
          </p:cNvPicPr>
          <p:nvPr/>
        </p:nvPicPr>
        <p:blipFill>
          <a:blip r:embed="rId5"/>
          <a:stretch>
            <a:fillRect/>
          </a:stretch>
        </p:blipFill>
        <p:spPr>
          <a:xfrm>
            <a:off x="158713" y="2394864"/>
            <a:ext cx="4811034" cy="1685559"/>
          </a:xfrm>
          <a:prstGeom prst="rect">
            <a:avLst/>
          </a:prstGeom>
        </p:spPr>
      </p:pic>
      <p:pic>
        <p:nvPicPr>
          <p:cNvPr id="11" name="Picture 10" descr="A screenshot of a computer&#10;&#10;Description automatically generated with medium confidence">
            <a:extLst>
              <a:ext uri="{FF2B5EF4-FFF2-40B4-BE49-F238E27FC236}">
                <a16:creationId xmlns:a16="http://schemas.microsoft.com/office/drawing/2014/main" id="{F0C3A5BB-2A52-81C8-1CEE-AE0711CB6DE3}"/>
              </a:ext>
            </a:extLst>
          </p:cNvPr>
          <p:cNvPicPr>
            <a:picLocks noChangeAspect="1"/>
          </p:cNvPicPr>
          <p:nvPr/>
        </p:nvPicPr>
        <p:blipFill>
          <a:blip r:embed="rId6"/>
          <a:stretch>
            <a:fillRect/>
          </a:stretch>
        </p:blipFill>
        <p:spPr>
          <a:xfrm>
            <a:off x="5182190" y="2847533"/>
            <a:ext cx="3836990" cy="2193374"/>
          </a:xfrm>
          <a:prstGeom prst="rect">
            <a:avLst/>
          </a:prstGeom>
        </p:spPr>
      </p:pic>
    </p:spTree>
    <p:extLst>
      <p:ext uri="{BB962C8B-B14F-4D97-AF65-F5344CB8AC3E}">
        <p14:creationId xmlns:p14="http://schemas.microsoft.com/office/powerpoint/2010/main" val="38358990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36"/>
          <p:cNvSpPr txBox="1">
            <a:spLocks noGrp="1"/>
          </p:cNvSpPr>
          <p:nvPr>
            <p:ph type="title"/>
          </p:nvPr>
        </p:nvSpPr>
        <p:spPr>
          <a:xfrm>
            <a:off x="1162496" y="4484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5. Hình ảnh tương ứng </a:t>
            </a:r>
            <a:endParaRPr sz="2000" dirty="0"/>
          </a:p>
        </p:txBody>
      </p:sp>
      <p:grpSp>
        <p:nvGrpSpPr>
          <p:cNvPr id="284" name="Google Shape;284;p36"/>
          <p:cNvGrpSpPr/>
          <p:nvPr/>
        </p:nvGrpSpPr>
        <p:grpSpPr>
          <a:xfrm>
            <a:off x="837746" y="1256357"/>
            <a:ext cx="649500" cy="649500"/>
            <a:chOff x="1901238" y="3958744"/>
            <a:chExt cx="649500" cy="649500"/>
          </a:xfrm>
        </p:grpSpPr>
        <p:sp>
          <p:nvSpPr>
            <p:cNvPr id="285" name="Google Shape;285;p36"/>
            <p:cNvSpPr/>
            <p:nvPr/>
          </p:nvSpPr>
          <p:spPr>
            <a:xfrm>
              <a:off x="1901238" y="395874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2023681" y="4060977"/>
              <a:ext cx="404614" cy="445033"/>
            </a:xfrm>
            <a:custGeom>
              <a:avLst/>
              <a:gdLst/>
              <a:ahLst/>
              <a:cxnLst/>
              <a:rect l="l" t="t" r="r" b="b"/>
              <a:pathLst>
                <a:path w="14385" h="15822" extrusionOk="0">
                  <a:moveTo>
                    <a:pt x="9006" y="4395"/>
                  </a:moveTo>
                  <a:cubicBezTo>
                    <a:pt x="9103" y="4513"/>
                    <a:pt x="9195" y="4622"/>
                    <a:pt x="9289" y="4735"/>
                  </a:cubicBezTo>
                  <a:cubicBezTo>
                    <a:pt x="9156" y="4848"/>
                    <a:pt x="9033" y="4955"/>
                    <a:pt x="8908" y="5060"/>
                  </a:cubicBezTo>
                  <a:cubicBezTo>
                    <a:pt x="8775" y="5172"/>
                    <a:pt x="8641" y="5281"/>
                    <a:pt x="8505" y="5391"/>
                  </a:cubicBezTo>
                  <a:cubicBezTo>
                    <a:pt x="8488" y="5405"/>
                    <a:pt x="8467" y="5421"/>
                    <a:pt x="8447" y="5421"/>
                  </a:cubicBezTo>
                  <a:cubicBezTo>
                    <a:pt x="8233" y="5422"/>
                    <a:pt x="8021" y="5422"/>
                    <a:pt x="7782" y="5422"/>
                  </a:cubicBezTo>
                  <a:cubicBezTo>
                    <a:pt x="8201" y="5071"/>
                    <a:pt x="8602" y="4735"/>
                    <a:pt x="9006" y="4395"/>
                  </a:cubicBezTo>
                  <a:close/>
                  <a:moveTo>
                    <a:pt x="5612" y="5001"/>
                  </a:moveTo>
                  <a:cubicBezTo>
                    <a:pt x="5463" y="5001"/>
                    <a:pt x="5374" y="5088"/>
                    <a:pt x="5374" y="5237"/>
                  </a:cubicBezTo>
                  <a:cubicBezTo>
                    <a:pt x="5374" y="5380"/>
                    <a:pt x="5470" y="5476"/>
                    <a:pt x="5613" y="5478"/>
                  </a:cubicBezTo>
                  <a:cubicBezTo>
                    <a:pt x="5730" y="5478"/>
                    <a:pt x="5863" y="5377"/>
                    <a:pt x="5852" y="5237"/>
                  </a:cubicBezTo>
                  <a:cubicBezTo>
                    <a:pt x="5845" y="5094"/>
                    <a:pt x="5757" y="5001"/>
                    <a:pt x="5612" y="5001"/>
                  </a:cubicBezTo>
                  <a:close/>
                  <a:moveTo>
                    <a:pt x="4739" y="5281"/>
                  </a:moveTo>
                  <a:cubicBezTo>
                    <a:pt x="4586" y="5281"/>
                    <a:pt x="4493" y="5374"/>
                    <a:pt x="4493" y="5527"/>
                  </a:cubicBezTo>
                  <a:cubicBezTo>
                    <a:pt x="4493" y="5669"/>
                    <a:pt x="4592" y="5759"/>
                    <a:pt x="4747" y="5759"/>
                  </a:cubicBezTo>
                  <a:cubicBezTo>
                    <a:pt x="4883" y="5759"/>
                    <a:pt x="4969" y="5669"/>
                    <a:pt x="4969" y="5526"/>
                  </a:cubicBezTo>
                  <a:cubicBezTo>
                    <a:pt x="4968" y="5383"/>
                    <a:pt x="4876" y="5284"/>
                    <a:pt x="4743" y="5281"/>
                  </a:cubicBezTo>
                  <a:cubicBezTo>
                    <a:pt x="4742" y="5281"/>
                    <a:pt x="4741" y="5281"/>
                    <a:pt x="4739" y="5281"/>
                  </a:cubicBezTo>
                  <a:close/>
                  <a:moveTo>
                    <a:pt x="5456" y="5916"/>
                  </a:moveTo>
                  <a:cubicBezTo>
                    <a:pt x="5313" y="5916"/>
                    <a:pt x="5216" y="6026"/>
                    <a:pt x="5217" y="6161"/>
                  </a:cubicBezTo>
                  <a:cubicBezTo>
                    <a:pt x="5217" y="6276"/>
                    <a:pt x="5316" y="6397"/>
                    <a:pt x="5446" y="6397"/>
                  </a:cubicBezTo>
                  <a:cubicBezTo>
                    <a:pt x="5449" y="6397"/>
                    <a:pt x="5452" y="6397"/>
                    <a:pt x="5455" y="6397"/>
                  </a:cubicBezTo>
                  <a:cubicBezTo>
                    <a:pt x="5599" y="6390"/>
                    <a:pt x="5695" y="6302"/>
                    <a:pt x="5695" y="6161"/>
                  </a:cubicBezTo>
                  <a:cubicBezTo>
                    <a:pt x="5695" y="6008"/>
                    <a:pt x="5612" y="5923"/>
                    <a:pt x="5472" y="5916"/>
                  </a:cubicBezTo>
                  <a:cubicBezTo>
                    <a:pt x="5466" y="5916"/>
                    <a:pt x="5461" y="5916"/>
                    <a:pt x="5456" y="5916"/>
                  </a:cubicBezTo>
                  <a:close/>
                  <a:moveTo>
                    <a:pt x="7553" y="5902"/>
                  </a:moveTo>
                  <a:cubicBezTo>
                    <a:pt x="7663" y="5902"/>
                    <a:pt x="7776" y="5902"/>
                    <a:pt x="7897" y="5902"/>
                  </a:cubicBezTo>
                  <a:cubicBezTo>
                    <a:pt x="7741" y="6035"/>
                    <a:pt x="7606" y="6151"/>
                    <a:pt x="7472" y="6267"/>
                  </a:cubicBezTo>
                  <a:cubicBezTo>
                    <a:pt x="7339" y="6377"/>
                    <a:pt x="7205" y="6488"/>
                    <a:pt x="7070" y="6599"/>
                  </a:cubicBezTo>
                  <a:cubicBezTo>
                    <a:pt x="6992" y="6665"/>
                    <a:pt x="6917" y="6734"/>
                    <a:pt x="6837" y="6795"/>
                  </a:cubicBezTo>
                  <a:cubicBezTo>
                    <a:pt x="6812" y="6814"/>
                    <a:pt x="6775" y="6823"/>
                    <a:pt x="6735" y="6823"/>
                  </a:cubicBezTo>
                  <a:cubicBezTo>
                    <a:pt x="6667" y="6823"/>
                    <a:pt x="6592" y="6798"/>
                    <a:pt x="6557" y="6755"/>
                  </a:cubicBezTo>
                  <a:cubicBezTo>
                    <a:pt x="6473" y="6653"/>
                    <a:pt x="6475" y="6546"/>
                    <a:pt x="6551" y="6468"/>
                  </a:cubicBezTo>
                  <a:cubicBezTo>
                    <a:pt x="6650" y="6369"/>
                    <a:pt x="6758" y="6281"/>
                    <a:pt x="6864" y="6191"/>
                  </a:cubicBezTo>
                  <a:cubicBezTo>
                    <a:pt x="6963" y="6106"/>
                    <a:pt x="7063" y="6022"/>
                    <a:pt x="7165" y="5942"/>
                  </a:cubicBezTo>
                  <a:cubicBezTo>
                    <a:pt x="7183" y="5925"/>
                    <a:pt x="7208" y="5903"/>
                    <a:pt x="7230" y="5903"/>
                  </a:cubicBezTo>
                  <a:cubicBezTo>
                    <a:pt x="7337" y="5902"/>
                    <a:pt x="7443" y="5902"/>
                    <a:pt x="7553" y="5902"/>
                  </a:cubicBezTo>
                  <a:close/>
                  <a:moveTo>
                    <a:pt x="9256" y="6834"/>
                  </a:moveTo>
                  <a:cubicBezTo>
                    <a:pt x="9463" y="6834"/>
                    <a:pt x="9634" y="7020"/>
                    <a:pt x="9630" y="7212"/>
                  </a:cubicBezTo>
                  <a:cubicBezTo>
                    <a:pt x="9627" y="7396"/>
                    <a:pt x="9472" y="7579"/>
                    <a:pt x="9272" y="7579"/>
                  </a:cubicBezTo>
                  <a:cubicBezTo>
                    <a:pt x="9264" y="7579"/>
                    <a:pt x="9256" y="7579"/>
                    <a:pt x="9248" y="7578"/>
                  </a:cubicBezTo>
                  <a:cubicBezTo>
                    <a:pt x="9244" y="7579"/>
                    <a:pt x="9241" y="7579"/>
                    <a:pt x="9238" y="7579"/>
                  </a:cubicBezTo>
                  <a:cubicBezTo>
                    <a:pt x="9024" y="7579"/>
                    <a:pt x="8873" y="7397"/>
                    <a:pt x="8877" y="7204"/>
                  </a:cubicBezTo>
                  <a:cubicBezTo>
                    <a:pt x="8880" y="7003"/>
                    <a:pt x="9040" y="6836"/>
                    <a:pt x="9256" y="6834"/>
                  </a:cubicBezTo>
                  <a:close/>
                  <a:moveTo>
                    <a:pt x="9252" y="6348"/>
                  </a:moveTo>
                  <a:cubicBezTo>
                    <a:pt x="8781" y="6348"/>
                    <a:pt x="8414" y="6701"/>
                    <a:pt x="8396" y="7168"/>
                  </a:cubicBezTo>
                  <a:cubicBezTo>
                    <a:pt x="8375" y="7712"/>
                    <a:pt x="8792" y="8068"/>
                    <a:pt x="9241" y="8068"/>
                  </a:cubicBezTo>
                  <a:cubicBezTo>
                    <a:pt x="9243" y="8068"/>
                    <a:pt x="9244" y="8068"/>
                    <a:pt x="9246" y="8068"/>
                  </a:cubicBezTo>
                  <a:cubicBezTo>
                    <a:pt x="9730" y="8067"/>
                    <a:pt x="10109" y="7707"/>
                    <a:pt x="10109" y="7208"/>
                  </a:cubicBezTo>
                  <a:cubicBezTo>
                    <a:pt x="10111" y="6713"/>
                    <a:pt x="9733" y="6348"/>
                    <a:pt x="9255" y="6348"/>
                  </a:cubicBezTo>
                  <a:cubicBezTo>
                    <a:pt x="9254" y="6348"/>
                    <a:pt x="9253" y="6348"/>
                    <a:pt x="9252" y="6348"/>
                  </a:cubicBezTo>
                  <a:close/>
                  <a:moveTo>
                    <a:pt x="4231" y="7716"/>
                  </a:moveTo>
                  <a:cubicBezTo>
                    <a:pt x="4283" y="7716"/>
                    <a:pt x="4345" y="7742"/>
                    <a:pt x="4372" y="7781"/>
                  </a:cubicBezTo>
                  <a:cubicBezTo>
                    <a:pt x="4419" y="7849"/>
                    <a:pt x="4409" y="7929"/>
                    <a:pt x="4347" y="7980"/>
                  </a:cubicBezTo>
                  <a:cubicBezTo>
                    <a:pt x="4302" y="8018"/>
                    <a:pt x="4253" y="8058"/>
                    <a:pt x="4205" y="8099"/>
                  </a:cubicBezTo>
                  <a:cubicBezTo>
                    <a:pt x="4174" y="8043"/>
                    <a:pt x="4142" y="7986"/>
                    <a:pt x="4112" y="7927"/>
                  </a:cubicBezTo>
                  <a:cubicBezTo>
                    <a:pt x="4082" y="7870"/>
                    <a:pt x="4123" y="7755"/>
                    <a:pt x="4180" y="7727"/>
                  </a:cubicBezTo>
                  <a:cubicBezTo>
                    <a:pt x="4194" y="7719"/>
                    <a:pt x="4212" y="7716"/>
                    <a:pt x="4231" y="7716"/>
                  </a:cubicBezTo>
                  <a:close/>
                  <a:moveTo>
                    <a:pt x="4253" y="7232"/>
                  </a:moveTo>
                  <a:cubicBezTo>
                    <a:pt x="4202" y="7232"/>
                    <a:pt x="4150" y="7238"/>
                    <a:pt x="4098" y="7250"/>
                  </a:cubicBezTo>
                  <a:cubicBezTo>
                    <a:pt x="3758" y="7329"/>
                    <a:pt x="3538" y="7663"/>
                    <a:pt x="3644" y="8028"/>
                  </a:cubicBezTo>
                  <a:cubicBezTo>
                    <a:pt x="3680" y="8156"/>
                    <a:pt x="3746" y="8276"/>
                    <a:pt x="3791" y="8403"/>
                  </a:cubicBezTo>
                  <a:cubicBezTo>
                    <a:pt x="3842" y="8553"/>
                    <a:pt x="3976" y="8676"/>
                    <a:pt x="4135" y="8676"/>
                  </a:cubicBezTo>
                  <a:cubicBezTo>
                    <a:pt x="4149" y="8676"/>
                    <a:pt x="4163" y="8675"/>
                    <a:pt x="4177" y="8674"/>
                  </a:cubicBezTo>
                  <a:cubicBezTo>
                    <a:pt x="4190" y="8675"/>
                    <a:pt x="4202" y="8675"/>
                    <a:pt x="4215" y="8675"/>
                  </a:cubicBezTo>
                  <a:cubicBezTo>
                    <a:pt x="4330" y="8675"/>
                    <a:pt x="4421" y="8622"/>
                    <a:pt x="4494" y="8524"/>
                  </a:cubicBezTo>
                  <a:cubicBezTo>
                    <a:pt x="4535" y="8467"/>
                    <a:pt x="4579" y="8410"/>
                    <a:pt x="4634" y="8368"/>
                  </a:cubicBezTo>
                  <a:cubicBezTo>
                    <a:pt x="4838" y="8207"/>
                    <a:pt x="4911" y="8003"/>
                    <a:pt x="4866" y="7748"/>
                  </a:cubicBezTo>
                  <a:cubicBezTo>
                    <a:pt x="4807" y="7424"/>
                    <a:pt x="4543" y="7232"/>
                    <a:pt x="4253" y="7232"/>
                  </a:cubicBezTo>
                  <a:close/>
                  <a:moveTo>
                    <a:pt x="6680" y="8434"/>
                  </a:moveTo>
                  <a:cubicBezTo>
                    <a:pt x="6837" y="8665"/>
                    <a:pt x="6992" y="8852"/>
                    <a:pt x="7059" y="9091"/>
                  </a:cubicBezTo>
                  <a:cubicBezTo>
                    <a:pt x="7099" y="9238"/>
                    <a:pt x="6995" y="9425"/>
                    <a:pt x="6851" y="9487"/>
                  </a:cubicBezTo>
                  <a:cubicBezTo>
                    <a:pt x="6798" y="9510"/>
                    <a:pt x="6745" y="9521"/>
                    <a:pt x="6693" y="9521"/>
                  </a:cubicBezTo>
                  <a:cubicBezTo>
                    <a:pt x="6509" y="9521"/>
                    <a:pt x="6346" y="9382"/>
                    <a:pt x="6316" y="9164"/>
                  </a:cubicBezTo>
                  <a:cubicBezTo>
                    <a:pt x="6309" y="9118"/>
                    <a:pt x="6326" y="9061"/>
                    <a:pt x="6349" y="9016"/>
                  </a:cubicBezTo>
                  <a:cubicBezTo>
                    <a:pt x="6452" y="8828"/>
                    <a:pt x="6561" y="8641"/>
                    <a:pt x="6680" y="8434"/>
                  </a:cubicBezTo>
                  <a:close/>
                  <a:moveTo>
                    <a:pt x="9513" y="9345"/>
                  </a:moveTo>
                  <a:cubicBezTo>
                    <a:pt x="9655" y="9345"/>
                    <a:pt x="9758" y="9469"/>
                    <a:pt x="9771" y="9620"/>
                  </a:cubicBezTo>
                  <a:cubicBezTo>
                    <a:pt x="9783" y="9749"/>
                    <a:pt x="9626" y="9908"/>
                    <a:pt x="9498" y="9908"/>
                  </a:cubicBezTo>
                  <a:cubicBezTo>
                    <a:pt x="9492" y="9908"/>
                    <a:pt x="9486" y="9908"/>
                    <a:pt x="9480" y="9907"/>
                  </a:cubicBezTo>
                  <a:cubicBezTo>
                    <a:pt x="9331" y="9890"/>
                    <a:pt x="9205" y="9787"/>
                    <a:pt x="9209" y="9614"/>
                  </a:cubicBezTo>
                  <a:cubicBezTo>
                    <a:pt x="9211" y="9452"/>
                    <a:pt x="9320" y="9346"/>
                    <a:pt x="9492" y="9346"/>
                  </a:cubicBezTo>
                  <a:cubicBezTo>
                    <a:pt x="9499" y="9345"/>
                    <a:pt x="9506" y="9345"/>
                    <a:pt x="9513" y="9345"/>
                  </a:cubicBezTo>
                  <a:close/>
                  <a:moveTo>
                    <a:pt x="6687" y="7838"/>
                  </a:moveTo>
                  <a:cubicBezTo>
                    <a:pt x="6626" y="7838"/>
                    <a:pt x="6567" y="7861"/>
                    <a:pt x="6519" y="7911"/>
                  </a:cubicBezTo>
                  <a:cubicBezTo>
                    <a:pt x="6305" y="8132"/>
                    <a:pt x="6121" y="8379"/>
                    <a:pt x="5978" y="8652"/>
                  </a:cubicBezTo>
                  <a:cubicBezTo>
                    <a:pt x="5872" y="8853"/>
                    <a:pt x="5804" y="9063"/>
                    <a:pt x="5846" y="9302"/>
                  </a:cubicBezTo>
                  <a:cubicBezTo>
                    <a:pt x="5920" y="9691"/>
                    <a:pt x="6263" y="10004"/>
                    <a:pt x="6598" y="10004"/>
                  </a:cubicBezTo>
                  <a:cubicBezTo>
                    <a:pt x="6607" y="10004"/>
                    <a:pt x="6616" y="10004"/>
                    <a:pt x="6625" y="10003"/>
                  </a:cubicBezTo>
                  <a:cubicBezTo>
                    <a:pt x="6968" y="10002"/>
                    <a:pt x="7202" y="9900"/>
                    <a:pt x="7370" y="9678"/>
                  </a:cubicBezTo>
                  <a:cubicBezTo>
                    <a:pt x="7605" y="9370"/>
                    <a:pt x="7599" y="9041"/>
                    <a:pt x="7430" y="8709"/>
                  </a:cubicBezTo>
                  <a:cubicBezTo>
                    <a:pt x="7285" y="8425"/>
                    <a:pt x="7099" y="8166"/>
                    <a:pt x="6884" y="7931"/>
                  </a:cubicBezTo>
                  <a:cubicBezTo>
                    <a:pt x="6828" y="7870"/>
                    <a:pt x="6757" y="7838"/>
                    <a:pt x="6687" y="7838"/>
                  </a:cubicBezTo>
                  <a:close/>
                  <a:moveTo>
                    <a:pt x="3866" y="10030"/>
                  </a:moveTo>
                  <a:cubicBezTo>
                    <a:pt x="3901" y="10108"/>
                    <a:pt x="3935" y="10175"/>
                    <a:pt x="3963" y="10244"/>
                  </a:cubicBezTo>
                  <a:cubicBezTo>
                    <a:pt x="3996" y="10323"/>
                    <a:pt x="3951" y="10373"/>
                    <a:pt x="3886" y="10408"/>
                  </a:cubicBezTo>
                  <a:cubicBezTo>
                    <a:pt x="3861" y="10421"/>
                    <a:pt x="3836" y="10427"/>
                    <a:pt x="3813" y="10427"/>
                  </a:cubicBezTo>
                  <a:cubicBezTo>
                    <a:pt x="3772" y="10427"/>
                    <a:pt x="3735" y="10406"/>
                    <a:pt x="3709" y="10367"/>
                  </a:cubicBezTo>
                  <a:cubicBezTo>
                    <a:pt x="3668" y="10310"/>
                    <a:pt x="3654" y="10244"/>
                    <a:pt x="3716" y="10186"/>
                  </a:cubicBezTo>
                  <a:cubicBezTo>
                    <a:pt x="3765" y="10136"/>
                    <a:pt x="3813" y="10084"/>
                    <a:pt x="3866" y="10030"/>
                  </a:cubicBezTo>
                  <a:close/>
                  <a:moveTo>
                    <a:pt x="9017" y="8577"/>
                  </a:moveTo>
                  <a:cubicBezTo>
                    <a:pt x="8981" y="8577"/>
                    <a:pt x="8946" y="8585"/>
                    <a:pt x="8914" y="8603"/>
                  </a:cubicBezTo>
                  <a:cubicBezTo>
                    <a:pt x="8809" y="8658"/>
                    <a:pt x="8734" y="8781"/>
                    <a:pt x="8816" y="8945"/>
                  </a:cubicBezTo>
                  <a:cubicBezTo>
                    <a:pt x="8846" y="9005"/>
                    <a:pt x="8878" y="9063"/>
                    <a:pt x="8902" y="9106"/>
                  </a:cubicBezTo>
                  <a:cubicBezTo>
                    <a:pt x="8847" y="9204"/>
                    <a:pt x="8798" y="9290"/>
                    <a:pt x="8745" y="9381"/>
                  </a:cubicBezTo>
                  <a:lnTo>
                    <a:pt x="8567" y="9381"/>
                  </a:lnTo>
                  <a:cubicBezTo>
                    <a:pt x="8416" y="9381"/>
                    <a:pt x="8324" y="9474"/>
                    <a:pt x="8324" y="9624"/>
                  </a:cubicBezTo>
                  <a:cubicBezTo>
                    <a:pt x="8324" y="9773"/>
                    <a:pt x="8411" y="9858"/>
                    <a:pt x="8564" y="9858"/>
                  </a:cubicBezTo>
                  <a:lnTo>
                    <a:pt x="8752" y="9858"/>
                  </a:lnTo>
                  <a:cubicBezTo>
                    <a:pt x="8768" y="9893"/>
                    <a:pt x="8777" y="9927"/>
                    <a:pt x="8796" y="9950"/>
                  </a:cubicBezTo>
                  <a:cubicBezTo>
                    <a:pt x="8893" y="10073"/>
                    <a:pt x="8902" y="10183"/>
                    <a:pt x="8805" y="10322"/>
                  </a:cubicBezTo>
                  <a:cubicBezTo>
                    <a:pt x="8737" y="10421"/>
                    <a:pt x="8781" y="10586"/>
                    <a:pt x="8924" y="10643"/>
                  </a:cubicBezTo>
                  <a:cubicBezTo>
                    <a:pt x="8958" y="10657"/>
                    <a:pt x="8993" y="10664"/>
                    <a:pt x="9026" y="10664"/>
                  </a:cubicBezTo>
                  <a:cubicBezTo>
                    <a:pt x="9114" y="10664"/>
                    <a:pt x="9193" y="10614"/>
                    <a:pt x="9245" y="10520"/>
                  </a:cubicBezTo>
                  <a:cubicBezTo>
                    <a:pt x="9284" y="10445"/>
                    <a:pt x="9322" y="10372"/>
                    <a:pt x="9404" y="10372"/>
                  </a:cubicBezTo>
                  <a:cubicBezTo>
                    <a:pt x="9424" y="10372"/>
                    <a:pt x="9447" y="10377"/>
                    <a:pt x="9474" y="10387"/>
                  </a:cubicBezTo>
                  <a:cubicBezTo>
                    <a:pt x="9478" y="10389"/>
                    <a:pt x="9482" y="10390"/>
                    <a:pt x="9487" y="10390"/>
                  </a:cubicBezTo>
                  <a:cubicBezTo>
                    <a:pt x="9492" y="10390"/>
                    <a:pt x="9497" y="10389"/>
                    <a:pt x="9501" y="10387"/>
                  </a:cubicBezTo>
                  <a:cubicBezTo>
                    <a:pt x="9527" y="10377"/>
                    <a:pt x="9550" y="10372"/>
                    <a:pt x="9570" y="10372"/>
                  </a:cubicBezTo>
                  <a:cubicBezTo>
                    <a:pt x="9650" y="10372"/>
                    <a:pt x="9688" y="10445"/>
                    <a:pt x="9723" y="10520"/>
                  </a:cubicBezTo>
                  <a:cubicBezTo>
                    <a:pt x="9729" y="10530"/>
                    <a:pt x="9734" y="10541"/>
                    <a:pt x="9740" y="10550"/>
                  </a:cubicBezTo>
                  <a:cubicBezTo>
                    <a:pt x="9787" y="10625"/>
                    <a:pt x="9859" y="10665"/>
                    <a:pt x="9939" y="10665"/>
                  </a:cubicBezTo>
                  <a:cubicBezTo>
                    <a:pt x="9946" y="10665"/>
                    <a:pt x="9953" y="10665"/>
                    <a:pt x="9959" y="10664"/>
                  </a:cubicBezTo>
                  <a:cubicBezTo>
                    <a:pt x="10048" y="10660"/>
                    <a:pt x="10129" y="10619"/>
                    <a:pt x="10166" y="10520"/>
                  </a:cubicBezTo>
                  <a:cubicBezTo>
                    <a:pt x="10211" y="10394"/>
                    <a:pt x="10162" y="10289"/>
                    <a:pt x="10097" y="10194"/>
                  </a:cubicBezTo>
                  <a:cubicBezTo>
                    <a:pt x="10060" y="10141"/>
                    <a:pt x="10072" y="10111"/>
                    <a:pt x="10099" y="10069"/>
                  </a:cubicBezTo>
                  <a:cubicBezTo>
                    <a:pt x="10130" y="10023"/>
                    <a:pt x="10169" y="9978"/>
                    <a:pt x="10183" y="9928"/>
                  </a:cubicBezTo>
                  <a:cubicBezTo>
                    <a:pt x="10201" y="9867"/>
                    <a:pt x="10236" y="9856"/>
                    <a:pt x="10286" y="9856"/>
                  </a:cubicBezTo>
                  <a:cubicBezTo>
                    <a:pt x="10290" y="9856"/>
                    <a:pt x="10294" y="9856"/>
                    <a:pt x="10297" y="9856"/>
                  </a:cubicBezTo>
                  <a:cubicBezTo>
                    <a:pt x="10323" y="9857"/>
                    <a:pt x="10348" y="9858"/>
                    <a:pt x="10373" y="9858"/>
                  </a:cubicBezTo>
                  <a:cubicBezTo>
                    <a:pt x="10416" y="9858"/>
                    <a:pt x="10458" y="9855"/>
                    <a:pt x="10498" y="9844"/>
                  </a:cubicBezTo>
                  <a:cubicBezTo>
                    <a:pt x="10604" y="9814"/>
                    <a:pt x="10674" y="9688"/>
                    <a:pt x="10655" y="9593"/>
                  </a:cubicBezTo>
                  <a:cubicBezTo>
                    <a:pt x="10628" y="9464"/>
                    <a:pt x="10535" y="9382"/>
                    <a:pt x="10411" y="9381"/>
                  </a:cubicBezTo>
                  <a:cubicBezTo>
                    <a:pt x="10382" y="9381"/>
                    <a:pt x="10354" y="9382"/>
                    <a:pt x="10325" y="9382"/>
                  </a:cubicBezTo>
                  <a:cubicBezTo>
                    <a:pt x="10303" y="9382"/>
                    <a:pt x="10282" y="9381"/>
                    <a:pt x="10261" y="9380"/>
                  </a:cubicBezTo>
                  <a:cubicBezTo>
                    <a:pt x="10239" y="9377"/>
                    <a:pt x="10210" y="9363"/>
                    <a:pt x="10198" y="9346"/>
                  </a:cubicBezTo>
                  <a:cubicBezTo>
                    <a:pt x="10156" y="9276"/>
                    <a:pt x="10121" y="9205"/>
                    <a:pt x="10084" y="9135"/>
                  </a:cubicBezTo>
                  <a:cubicBezTo>
                    <a:pt x="10077" y="9121"/>
                    <a:pt x="10070" y="9099"/>
                    <a:pt x="10075" y="9089"/>
                  </a:cubicBezTo>
                  <a:cubicBezTo>
                    <a:pt x="10095" y="9047"/>
                    <a:pt x="10116" y="9006"/>
                    <a:pt x="10143" y="8969"/>
                  </a:cubicBezTo>
                  <a:cubicBezTo>
                    <a:pt x="10197" y="8891"/>
                    <a:pt x="10187" y="8808"/>
                    <a:pt x="10167" y="8726"/>
                  </a:cubicBezTo>
                  <a:cubicBezTo>
                    <a:pt x="10146" y="8641"/>
                    <a:pt x="10081" y="8596"/>
                    <a:pt x="9997" y="8589"/>
                  </a:cubicBezTo>
                  <a:cubicBezTo>
                    <a:pt x="9980" y="8587"/>
                    <a:pt x="9962" y="8586"/>
                    <a:pt x="9945" y="8586"/>
                  </a:cubicBezTo>
                  <a:cubicBezTo>
                    <a:pt x="9860" y="8586"/>
                    <a:pt x="9784" y="8612"/>
                    <a:pt x="9736" y="8702"/>
                  </a:cubicBezTo>
                  <a:cubicBezTo>
                    <a:pt x="9694" y="8782"/>
                    <a:pt x="9655" y="8870"/>
                    <a:pt x="9564" y="8870"/>
                  </a:cubicBezTo>
                  <a:cubicBezTo>
                    <a:pt x="9541" y="8870"/>
                    <a:pt x="9516" y="8865"/>
                    <a:pt x="9487" y="8853"/>
                  </a:cubicBezTo>
                  <a:cubicBezTo>
                    <a:pt x="9481" y="8851"/>
                    <a:pt x="9473" y="8850"/>
                    <a:pt x="9465" y="8850"/>
                  </a:cubicBezTo>
                  <a:cubicBezTo>
                    <a:pt x="9454" y="8850"/>
                    <a:pt x="9444" y="8852"/>
                    <a:pt x="9436" y="8856"/>
                  </a:cubicBezTo>
                  <a:cubicBezTo>
                    <a:pt x="9415" y="8867"/>
                    <a:pt x="9397" y="8872"/>
                    <a:pt x="9381" y="8872"/>
                  </a:cubicBezTo>
                  <a:cubicBezTo>
                    <a:pt x="9340" y="8872"/>
                    <a:pt x="9312" y="8840"/>
                    <a:pt x="9289" y="8797"/>
                  </a:cubicBezTo>
                  <a:cubicBezTo>
                    <a:pt x="9275" y="8773"/>
                    <a:pt x="9262" y="8746"/>
                    <a:pt x="9248" y="8722"/>
                  </a:cubicBezTo>
                  <a:cubicBezTo>
                    <a:pt x="9198" y="8631"/>
                    <a:pt x="9107" y="8577"/>
                    <a:pt x="9017" y="8577"/>
                  </a:cubicBezTo>
                  <a:close/>
                  <a:moveTo>
                    <a:pt x="3895" y="9463"/>
                  </a:moveTo>
                  <a:cubicBezTo>
                    <a:pt x="3787" y="9463"/>
                    <a:pt x="3678" y="9504"/>
                    <a:pt x="3604" y="9589"/>
                  </a:cubicBezTo>
                  <a:cubicBezTo>
                    <a:pt x="3529" y="9678"/>
                    <a:pt x="3446" y="9762"/>
                    <a:pt x="3366" y="9846"/>
                  </a:cubicBezTo>
                  <a:cubicBezTo>
                    <a:pt x="3229" y="9991"/>
                    <a:pt x="3178" y="10158"/>
                    <a:pt x="3199" y="10360"/>
                  </a:cubicBezTo>
                  <a:cubicBezTo>
                    <a:pt x="3234" y="10677"/>
                    <a:pt x="3515" y="10908"/>
                    <a:pt x="3828" y="10908"/>
                  </a:cubicBezTo>
                  <a:cubicBezTo>
                    <a:pt x="3850" y="10908"/>
                    <a:pt x="3872" y="10907"/>
                    <a:pt x="3894" y="10905"/>
                  </a:cubicBezTo>
                  <a:cubicBezTo>
                    <a:pt x="4215" y="10872"/>
                    <a:pt x="4459" y="10591"/>
                    <a:pt x="4463" y="10274"/>
                  </a:cubicBezTo>
                  <a:cubicBezTo>
                    <a:pt x="4457" y="10240"/>
                    <a:pt x="4457" y="10203"/>
                    <a:pt x="4444" y="10172"/>
                  </a:cubicBezTo>
                  <a:cubicBezTo>
                    <a:pt x="4386" y="10016"/>
                    <a:pt x="4323" y="9863"/>
                    <a:pt x="4266" y="9708"/>
                  </a:cubicBezTo>
                  <a:cubicBezTo>
                    <a:pt x="4209" y="9548"/>
                    <a:pt x="4052" y="9463"/>
                    <a:pt x="3895" y="9463"/>
                  </a:cubicBezTo>
                  <a:close/>
                  <a:moveTo>
                    <a:pt x="4250" y="6396"/>
                  </a:moveTo>
                  <a:cubicBezTo>
                    <a:pt x="4134" y="6396"/>
                    <a:pt x="4016" y="6410"/>
                    <a:pt x="3898" y="6440"/>
                  </a:cubicBezTo>
                  <a:cubicBezTo>
                    <a:pt x="3590" y="6517"/>
                    <a:pt x="3325" y="6674"/>
                    <a:pt x="3120" y="6928"/>
                  </a:cubicBezTo>
                  <a:cubicBezTo>
                    <a:pt x="2908" y="7188"/>
                    <a:pt x="2796" y="7487"/>
                    <a:pt x="2782" y="7818"/>
                  </a:cubicBezTo>
                  <a:cubicBezTo>
                    <a:pt x="2772" y="8078"/>
                    <a:pt x="2829" y="8328"/>
                    <a:pt x="2953" y="8560"/>
                  </a:cubicBezTo>
                  <a:cubicBezTo>
                    <a:pt x="3066" y="8771"/>
                    <a:pt x="3048" y="8964"/>
                    <a:pt x="2887" y="9142"/>
                  </a:cubicBezTo>
                  <a:cubicBezTo>
                    <a:pt x="2816" y="9221"/>
                    <a:pt x="2795" y="9401"/>
                    <a:pt x="2915" y="9494"/>
                  </a:cubicBezTo>
                  <a:cubicBezTo>
                    <a:pt x="2957" y="9527"/>
                    <a:pt x="3012" y="9545"/>
                    <a:pt x="3067" y="9545"/>
                  </a:cubicBezTo>
                  <a:cubicBezTo>
                    <a:pt x="3131" y="9545"/>
                    <a:pt x="3197" y="9521"/>
                    <a:pt x="3246" y="9471"/>
                  </a:cubicBezTo>
                  <a:cubicBezTo>
                    <a:pt x="3516" y="9204"/>
                    <a:pt x="3588" y="8736"/>
                    <a:pt x="3410" y="8384"/>
                  </a:cubicBezTo>
                  <a:cubicBezTo>
                    <a:pt x="3313" y="8188"/>
                    <a:pt x="3248" y="7994"/>
                    <a:pt x="3272" y="7771"/>
                  </a:cubicBezTo>
                  <a:cubicBezTo>
                    <a:pt x="3297" y="7533"/>
                    <a:pt x="3390" y="7328"/>
                    <a:pt x="3559" y="7167"/>
                  </a:cubicBezTo>
                  <a:cubicBezTo>
                    <a:pt x="3753" y="6981"/>
                    <a:pt x="3980" y="6887"/>
                    <a:pt x="4236" y="6887"/>
                  </a:cubicBezTo>
                  <a:cubicBezTo>
                    <a:pt x="4304" y="6887"/>
                    <a:pt x="4374" y="6893"/>
                    <a:pt x="4446" y="6906"/>
                  </a:cubicBezTo>
                  <a:cubicBezTo>
                    <a:pt x="4981" y="7006"/>
                    <a:pt x="5364" y="7600"/>
                    <a:pt x="5189" y="8150"/>
                  </a:cubicBezTo>
                  <a:cubicBezTo>
                    <a:pt x="5122" y="8358"/>
                    <a:pt x="4983" y="8509"/>
                    <a:pt x="4838" y="8659"/>
                  </a:cubicBezTo>
                  <a:cubicBezTo>
                    <a:pt x="4531" y="8972"/>
                    <a:pt x="4481" y="9408"/>
                    <a:pt x="4671" y="9790"/>
                  </a:cubicBezTo>
                  <a:cubicBezTo>
                    <a:pt x="4770" y="9988"/>
                    <a:pt x="4832" y="10186"/>
                    <a:pt x="4795" y="10412"/>
                  </a:cubicBezTo>
                  <a:cubicBezTo>
                    <a:pt x="4760" y="10619"/>
                    <a:pt x="4682" y="10801"/>
                    <a:pt x="4538" y="10949"/>
                  </a:cubicBezTo>
                  <a:cubicBezTo>
                    <a:pt x="4341" y="11155"/>
                    <a:pt x="4103" y="11259"/>
                    <a:pt x="3821" y="11259"/>
                  </a:cubicBezTo>
                  <a:cubicBezTo>
                    <a:pt x="3799" y="11259"/>
                    <a:pt x="3777" y="11258"/>
                    <a:pt x="3755" y="11257"/>
                  </a:cubicBezTo>
                  <a:cubicBezTo>
                    <a:pt x="3504" y="11243"/>
                    <a:pt x="3296" y="11138"/>
                    <a:pt x="3123" y="10968"/>
                  </a:cubicBezTo>
                  <a:cubicBezTo>
                    <a:pt x="2922" y="10769"/>
                    <a:pt x="2836" y="10514"/>
                    <a:pt x="2832" y="10231"/>
                  </a:cubicBezTo>
                  <a:cubicBezTo>
                    <a:pt x="2830" y="10102"/>
                    <a:pt x="2740" y="10011"/>
                    <a:pt x="2609" y="10001"/>
                  </a:cubicBezTo>
                  <a:cubicBezTo>
                    <a:pt x="2606" y="10000"/>
                    <a:pt x="2602" y="10000"/>
                    <a:pt x="2598" y="10000"/>
                  </a:cubicBezTo>
                  <a:cubicBezTo>
                    <a:pt x="2479" y="10000"/>
                    <a:pt x="2356" y="10110"/>
                    <a:pt x="2356" y="10227"/>
                  </a:cubicBezTo>
                  <a:cubicBezTo>
                    <a:pt x="2356" y="10329"/>
                    <a:pt x="2355" y="10432"/>
                    <a:pt x="2376" y="10531"/>
                  </a:cubicBezTo>
                  <a:cubicBezTo>
                    <a:pt x="2448" y="10876"/>
                    <a:pt x="2605" y="11176"/>
                    <a:pt x="2882" y="11404"/>
                  </a:cubicBezTo>
                  <a:cubicBezTo>
                    <a:pt x="3161" y="11632"/>
                    <a:pt x="3473" y="11748"/>
                    <a:pt x="3812" y="11748"/>
                  </a:cubicBezTo>
                  <a:cubicBezTo>
                    <a:pt x="3895" y="11748"/>
                    <a:pt x="3980" y="11741"/>
                    <a:pt x="4067" y="11727"/>
                  </a:cubicBezTo>
                  <a:cubicBezTo>
                    <a:pt x="4437" y="11667"/>
                    <a:pt x="4747" y="11482"/>
                    <a:pt x="4981" y="11181"/>
                  </a:cubicBezTo>
                  <a:cubicBezTo>
                    <a:pt x="5170" y="10936"/>
                    <a:pt x="5272" y="10660"/>
                    <a:pt x="5286" y="10350"/>
                  </a:cubicBezTo>
                  <a:cubicBezTo>
                    <a:pt x="5299" y="10067"/>
                    <a:pt x="5235" y="9805"/>
                    <a:pt x="5102" y="9556"/>
                  </a:cubicBezTo>
                  <a:cubicBezTo>
                    <a:pt x="5057" y="9469"/>
                    <a:pt x="5030" y="9374"/>
                    <a:pt x="5051" y="9266"/>
                  </a:cubicBezTo>
                  <a:cubicBezTo>
                    <a:pt x="5081" y="9108"/>
                    <a:pt x="5177" y="9000"/>
                    <a:pt x="5286" y="8896"/>
                  </a:cubicBezTo>
                  <a:cubicBezTo>
                    <a:pt x="5578" y="8617"/>
                    <a:pt x="5705" y="8266"/>
                    <a:pt x="5715" y="7869"/>
                  </a:cubicBezTo>
                  <a:cubicBezTo>
                    <a:pt x="5722" y="7632"/>
                    <a:pt x="5653" y="7396"/>
                    <a:pt x="5580" y="7246"/>
                  </a:cubicBezTo>
                  <a:cubicBezTo>
                    <a:pt x="5419" y="6914"/>
                    <a:pt x="5174" y="6666"/>
                    <a:pt x="4832" y="6519"/>
                  </a:cubicBezTo>
                  <a:cubicBezTo>
                    <a:pt x="4641" y="6437"/>
                    <a:pt x="4447" y="6396"/>
                    <a:pt x="4250" y="6396"/>
                  </a:cubicBezTo>
                  <a:close/>
                  <a:moveTo>
                    <a:pt x="7366" y="11223"/>
                  </a:moveTo>
                  <a:cubicBezTo>
                    <a:pt x="7368" y="11223"/>
                    <a:pt x="7370" y="11223"/>
                    <a:pt x="7372" y="11223"/>
                  </a:cubicBezTo>
                  <a:cubicBezTo>
                    <a:pt x="7618" y="11227"/>
                    <a:pt x="7817" y="11396"/>
                    <a:pt x="7831" y="11688"/>
                  </a:cubicBezTo>
                  <a:cubicBezTo>
                    <a:pt x="7816" y="11963"/>
                    <a:pt x="7628" y="12145"/>
                    <a:pt x="7374" y="12148"/>
                  </a:cubicBezTo>
                  <a:cubicBezTo>
                    <a:pt x="7372" y="12148"/>
                    <a:pt x="7369" y="12148"/>
                    <a:pt x="7366" y="12148"/>
                  </a:cubicBezTo>
                  <a:cubicBezTo>
                    <a:pt x="7139" y="12148"/>
                    <a:pt x="6912" y="11986"/>
                    <a:pt x="6913" y="11680"/>
                  </a:cubicBezTo>
                  <a:cubicBezTo>
                    <a:pt x="6913" y="11408"/>
                    <a:pt x="7135" y="11223"/>
                    <a:pt x="7366" y="11223"/>
                  </a:cubicBezTo>
                  <a:close/>
                  <a:moveTo>
                    <a:pt x="5146" y="12383"/>
                  </a:moveTo>
                  <a:cubicBezTo>
                    <a:pt x="5249" y="12383"/>
                    <a:pt x="5377" y="12508"/>
                    <a:pt x="5374" y="12607"/>
                  </a:cubicBezTo>
                  <a:cubicBezTo>
                    <a:pt x="5371" y="12721"/>
                    <a:pt x="5264" y="12834"/>
                    <a:pt x="5155" y="12836"/>
                  </a:cubicBezTo>
                  <a:cubicBezTo>
                    <a:pt x="5153" y="12836"/>
                    <a:pt x="5152" y="12836"/>
                    <a:pt x="5151" y="12836"/>
                  </a:cubicBezTo>
                  <a:cubicBezTo>
                    <a:pt x="5041" y="12836"/>
                    <a:pt x="4924" y="12726"/>
                    <a:pt x="4918" y="12617"/>
                  </a:cubicBezTo>
                  <a:cubicBezTo>
                    <a:pt x="4913" y="12513"/>
                    <a:pt x="5037" y="12386"/>
                    <a:pt x="5145" y="12383"/>
                  </a:cubicBezTo>
                  <a:cubicBezTo>
                    <a:pt x="5145" y="12383"/>
                    <a:pt x="5146" y="12383"/>
                    <a:pt x="5146" y="12383"/>
                  </a:cubicBezTo>
                  <a:close/>
                  <a:moveTo>
                    <a:pt x="6886" y="10295"/>
                  </a:moveTo>
                  <a:cubicBezTo>
                    <a:pt x="6853" y="10295"/>
                    <a:pt x="6820" y="10302"/>
                    <a:pt x="6787" y="10318"/>
                  </a:cubicBezTo>
                  <a:cubicBezTo>
                    <a:pt x="6664" y="10377"/>
                    <a:pt x="6609" y="10523"/>
                    <a:pt x="6664" y="10649"/>
                  </a:cubicBezTo>
                  <a:cubicBezTo>
                    <a:pt x="6707" y="10746"/>
                    <a:pt x="6746" y="10844"/>
                    <a:pt x="6779" y="10917"/>
                  </a:cubicBezTo>
                  <a:cubicBezTo>
                    <a:pt x="6690" y="11032"/>
                    <a:pt x="6593" y="11127"/>
                    <a:pt x="6538" y="11240"/>
                  </a:cubicBezTo>
                  <a:cubicBezTo>
                    <a:pt x="6505" y="11310"/>
                    <a:pt x="6466" y="11327"/>
                    <a:pt x="6414" y="11327"/>
                  </a:cubicBezTo>
                  <a:cubicBezTo>
                    <a:pt x="6403" y="11327"/>
                    <a:pt x="6391" y="11326"/>
                    <a:pt x="6378" y="11325"/>
                  </a:cubicBezTo>
                  <a:cubicBezTo>
                    <a:pt x="6313" y="11318"/>
                    <a:pt x="6247" y="11308"/>
                    <a:pt x="6183" y="11294"/>
                  </a:cubicBezTo>
                  <a:cubicBezTo>
                    <a:pt x="6169" y="11291"/>
                    <a:pt x="6155" y="11290"/>
                    <a:pt x="6141" y="11290"/>
                  </a:cubicBezTo>
                  <a:cubicBezTo>
                    <a:pt x="6049" y="11290"/>
                    <a:pt x="5953" y="11346"/>
                    <a:pt x="5916" y="11428"/>
                  </a:cubicBezTo>
                  <a:cubicBezTo>
                    <a:pt x="5863" y="11551"/>
                    <a:pt x="5906" y="11696"/>
                    <a:pt x="5989" y="11725"/>
                  </a:cubicBezTo>
                  <a:cubicBezTo>
                    <a:pt x="6100" y="11765"/>
                    <a:pt x="6217" y="11786"/>
                    <a:pt x="6332" y="11799"/>
                  </a:cubicBezTo>
                  <a:cubicBezTo>
                    <a:pt x="6401" y="11806"/>
                    <a:pt x="6432" y="11829"/>
                    <a:pt x="6453" y="11892"/>
                  </a:cubicBezTo>
                  <a:cubicBezTo>
                    <a:pt x="6497" y="12021"/>
                    <a:pt x="6551" y="12148"/>
                    <a:pt x="6608" y="12291"/>
                  </a:cubicBezTo>
                  <a:cubicBezTo>
                    <a:pt x="6558" y="12355"/>
                    <a:pt x="6496" y="12438"/>
                    <a:pt x="6432" y="12520"/>
                  </a:cubicBezTo>
                  <a:cubicBezTo>
                    <a:pt x="6429" y="12525"/>
                    <a:pt x="6425" y="12529"/>
                    <a:pt x="6421" y="12534"/>
                  </a:cubicBezTo>
                  <a:cubicBezTo>
                    <a:pt x="6349" y="12648"/>
                    <a:pt x="6374" y="12791"/>
                    <a:pt x="6480" y="12878"/>
                  </a:cubicBezTo>
                  <a:cubicBezTo>
                    <a:pt x="6513" y="12906"/>
                    <a:pt x="6560" y="12920"/>
                    <a:pt x="6609" y="12920"/>
                  </a:cubicBezTo>
                  <a:cubicBezTo>
                    <a:pt x="6680" y="12920"/>
                    <a:pt x="6755" y="12892"/>
                    <a:pt x="6801" y="12836"/>
                  </a:cubicBezTo>
                  <a:cubicBezTo>
                    <a:pt x="6878" y="12750"/>
                    <a:pt x="6943" y="12655"/>
                    <a:pt x="7002" y="12578"/>
                  </a:cubicBezTo>
                  <a:cubicBezTo>
                    <a:pt x="7174" y="12601"/>
                    <a:pt x="7335" y="12622"/>
                    <a:pt x="7513" y="12648"/>
                  </a:cubicBezTo>
                  <a:cubicBezTo>
                    <a:pt x="7550" y="12733"/>
                    <a:pt x="7597" y="12840"/>
                    <a:pt x="7646" y="12948"/>
                  </a:cubicBezTo>
                  <a:cubicBezTo>
                    <a:pt x="7686" y="13038"/>
                    <a:pt x="7766" y="13072"/>
                    <a:pt x="7858" y="13072"/>
                  </a:cubicBezTo>
                  <a:cubicBezTo>
                    <a:pt x="7950" y="13072"/>
                    <a:pt x="8025" y="13038"/>
                    <a:pt x="8072" y="12949"/>
                  </a:cubicBezTo>
                  <a:cubicBezTo>
                    <a:pt x="8119" y="12857"/>
                    <a:pt x="8100" y="12771"/>
                    <a:pt x="8061" y="12683"/>
                  </a:cubicBezTo>
                  <a:cubicBezTo>
                    <a:pt x="8024" y="12600"/>
                    <a:pt x="7988" y="12515"/>
                    <a:pt x="7964" y="12458"/>
                  </a:cubicBezTo>
                  <a:cubicBezTo>
                    <a:pt x="8073" y="12311"/>
                    <a:pt x="8171" y="12181"/>
                    <a:pt x="8276" y="12041"/>
                  </a:cubicBezTo>
                  <a:cubicBezTo>
                    <a:pt x="8356" y="12051"/>
                    <a:pt x="8457" y="12058"/>
                    <a:pt x="8556" y="12078"/>
                  </a:cubicBezTo>
                  <a:cubicBezTo>
                    <a:pt x="8569" y="12080"/>
                    <a:pt x="8583" y="12081"/>
                    <a:pt x="8597" y="12081"/>
                  </a:cubicBezTo>
                  <a:cubicBezTo>
                    <a:pt x="8700" y="12081"/>
                    <a:pt x="8811" y="12016"/>
                    <a:pt x="8836" y="11926"/>
                  </a:cubicBezTo>
                  <a:cubicBezTo>
                    <a:pt x="8877" y="11785"/>
                    <a:pt x="8801" y="11636"/>
                    <a:pt x="8669" y="11609"/>
                  </a:cubicBezTo>
                  <a:cubicBezTo>
                    <a:pt x="8580" y="11591"/>
                    <a:pt x="8485" y="11589"/>
                    <a:pt x="8396" y="11570"/>
                  </a:cubicBezTo>
                  <a:cubicBezTo>
                    <a:pt x="8356" y="11561"/>
                    <a:pt x="8308" y="11533"/>
                    <a:pt x="8293" y="11502"/>
                  </a:cubicBezTo>
                  <a:cubicBezTo>
                    <a:pt x="8236" y="11383"/>
                    <a:pt x="8189" y="11258"/>
                    <a:pt x="8144" y="11137"/>
                  </a:cubicBezTo>
                  <a:cubicBezTo>
                    <a:pt x="8137" y="11117"/>
                    <a:pt x="8136" y="11086"/>
                    <a:pt x="8146" y="11070"/>
                  </a:cubicBezTo>
                  <a:cubicBezTo>
                    <a:pt x="8202" y="10987"/>
                    <a:pt x="8266" y="10907"/>
                    <a:pt x="8321" y="10824"/>
                  </a:cubicBezTo>
                  <a:cubicBezTo>
                    <a:pt x="8393" y="10714"/>
                    <a:pt x="8359" y="10562"/>
                    <a:pt x="8250" y="10486"/>
                  </a:cubicBezTo>
                  <a:cubicBezTo>
                    <a:pt x="8220" y="10465"/>
                    <a:pt x="8180" y="10456"/>
                    <a:pt x="8137" y="10456"/>
                  </a:cubicBezTo>
                  <a:cubicBezTo>
                    <a:pt x="8060" y="10456"/>
                    <a:pt x="7975" y="10487"/>
                    <a:pt x="7930" y="10544"/>
                  </a:cubicBezTo>
                  <a:cubicBezTo>
                    <a:pt x="7877" y="10612"/>
                    <a:pt x="7824" y="10681"/>
                    <a:pt x="7775" y="10752"/>
                  </a:cubicBezTo>
                  <a:cubicBezTo>
                    <a:pt x="7752" y="10784"/>
                    <a:pt x="7727" y="10798"/>
                    <a:pt x="7693" y="10798"/>
                  </a:cubicBezTo>
                  <a:cubicBezTo>
                    <a:pt x="7682" y="10798"/>
                    <a:pt x="7671" y="10797"/>
                    <a:pt x="7659" y="10794"/>
                  </a:cubicBezTo>
                  <a:cubicBezTo>
                    <a:pt x="7520" y="10767"/>
                    <a:pt x="7379" y="10748"/>
                    <a:pt x="7224" y="10724"/>
                  </a:cubicBezTo>
                  <a:cubicBezTo>
                    <a:pt x="7215" y="10695"/>
                    <a:pt x="7195" y="10643"/>
                    <a:pt x="7174" y="10592"/>
                  </a:cubicBezTo>
                  <a:cubicBezTo>
                    <a:pt x="7152" y="10542"/>
                    <a:pt x="7128" y="10492"/>
                    <a:pt x="7106" y="10442"/>
                  </a:cubicBezTo>
                  <a:cubicBezTo>
                    <a:pt x="7063" y="10349"/>
                    <a:pt x="6977" y="10295"/>
                    <a:pt x="6886" y="10295"/>
                  </a:cubicBezTo>
                  <a:close/>
                  <a:moveTo>
                    <a:pt x="4464" y="12798"/>
                  </a:moveTo>
                  <a:cubicBezTo>
                    <a:pt x="4552" y="13074"/>
                    <a:pt x="4733" y="13245"/>
                    <a:pt x="5020" y="13306"/>
                  </a:cubicBezTo>
                  <a:cubicBezTo>
                    <a:pt x="5065" y="13314"/>
                    <a:pt x="5108" y="13319"/>
                    <a:pt x="5150" y="13319"/>
                  </a:cubicBezTo>
                  <a:cubicBezTo>
                    <a:pt x="5263" y="13319"/>
                    <a:pt x="5369" y="13288"/>
                    <a:pt x="5472" y="13235"/>
                  </a:cubicBezTo>
                  <a:cubicBezTo>
                    <a:pt x="5491" y="13225"/>
                    <a:pt x="5508" y="13219"/>
                    <a:pt x="5523" y="13219"/>
                  </a:cubicBezTo>
                  <a:cubicBezTo>
                    <a:pt x="5547" y="13219"/>
                    <a:pt x="5567" y="13233"/>
                    <a:pt x="5589" y="13263"/>
                  </a:cubicBezTo>
                  <a:cubicBezTo>
                    <a:pt x="5752" y="13494"/>
                    <a:pt x="5817" y="13753"/>
                    <a:pt x="5800" y="14031"/>
                  </a:cubicBezTo>
                  <a:cubicBezTo>
                    <a:pt x="5797" y="14074"/>
                    <a:pt x="5797" y="14122"/>
                    <a:pt x="5779" y="14159"/>
                  </a:cubicBezTo>
                  <a:cubicBezTo>
                    <a:pt x="5767" y="14180"/>
                    <a:pt x="5727" y="14201"/>
                    <a:pt x="5699" y="14201"/>
                  </a:cubicBezTo>
                  <a:cubicBezTo>
                    <a:pt x="5696" y="14201"/>
                    <a:pt x="5692" y="14200"/>
                    <a:pt x="5689" y="14200"/>
                  </a:cubicBezTo>
                  <a:cubicBezTo>
                    <a:pt x="5518" y="14166"/>
                    <a:pt x="5347" y="14129"/>
                    <a:pt x="5177" y="14085"/>
                  </a:cubicBezTo>
                  <a:cubicBezTo>
                    <a:pt x="4833" y="13995"/>
                    <a:pt x="4507" y="13862"/>
                    <a:pt x="4195" y="13690"/>
                  </a:cubicBezTo>
                  <a:cubicBezTo>
                    <a:pt x="4014" y="13591"/>
                    <a:pt x="3840" y="13478"/>
                    <a:pt x="3656" y="13366"/>
                  </a:cubicBezTo>
                  <a:cubicBezTo>
                    <a:pt x="3840" y="13044"/>
                    <a:pt x="4113" y="12867"/>
                    <a:pt x="4464" y="12798"/>
                  </a:cubicBezTo>
                  <a:close/>
                  <a:moveTo>
                    <a:pt x="13252" y="1"/>
                  </a:moveTo>
                  <a:cubicBezTo>
                    <a:pt x="13243" y="7"/>
                    <a:pt x="13235" y="16"/>
                    <a:pt x="13225" y="16"/>
                  </a:cubicBezTo>
                  <a:cubicBezTo>
                    <a:pt x="13086" y="31"/>
                    <a:pt x="12952" y="70"/>
                    <a:pt x="12840" y="155"/>
                  </a:cubicBezTo>
                  <a:cubicBezTo>
                    <a:pt x="12630" y="315"/>
                    <a:pt x="12425" y="479"/>
                    <a:pt x="12222" y="647"/>
                  </a:cubicBezTo>
                  <a:cubicBezTo>
                    <a:pt x="12018" y="817"/>
                    <a:pt x="11817" y="995"/>
                    <a:pt x="11612" y="1168"/>
                  </a:cubicBezTo>
                  <a:cubicBezTo>
                    <a:pt x="11343" y="1392"/>
                    <a:pt x="11071" y="1614"/>
                    <a:pt x="10802" y="1840"/>
                  </a:cubicBezTo>
                  <a:cubicBezTo>
                    <a:pt x="10508" y="2085"/>
                    <a:pt x="10215" y="2331"/>
                    <a:pt x="9921" y="2579"/>
                  </a:cubicBezTo>
                  <a:cubicBezTo>
                    <a:pt x="9644" y="2812"/>
                    <a:pt x="9369" y="3051"/>
                    <a:pt x="9091" y="3283"/>
                  </a:cubicBezTo>
                  <a:cubicBezTo>
                    <a:pt x="9065" y="3303"/>
                    <a:pt x="9042" y="3332"/>
                    <a:pt x="9002" y="3332"/>
                  </a:cubicBezTo>
                  <a:cubicBezTo>
                    <a:pt x="8990" y="3332"/>
                    <a:pt x="8978" y="3330"/>
                    <a:pt x="8963" y="3324"/>
                  </a:cubicBezTo>
                  <a:cubicBezTo>
                    <a:pt x="8769" y="3248"/>
                    <a:pt x="8574" y="3183"/>
                    <a:pt x="8378" y="3118"/>
                  </a:cubicBezTo>
                  <a:cubicBezTo>
                    <a:pt x="7861" y="2951"/>
                    <a:pt x="7325" y="2876"/>
                    <a:pt x="6786" y="2846"/>
                  </a:cubicBezTo>
                  <a:cubicBezTo>
                    <a:pt x="6741" y="2843"/>
                    <a:pt x="6695" y="2842"/>
                    <a:pt x="6650" y="2842"/>
                  </a:cubicBezTo>
                  <a:cubicBezTo>
                    <a:pt x="6476" y="2842"/>
                    <a:pt x="6302" y="2858"/>
                    <a:pt x="6128" y="2860"/>
                  </a:cubicBezTo>
                  <a:cubicBezTo>
                    <a:pt x="5804" y="2866"/>
                    <a:pt x="5490" y="2920"/>
                    <a:pt x="5173" y="2982"/>
                  </a:cubicBezTo>
                  <a:cubicBezTo>
                    <a:pt x="4678" y="3078"/>
                    <a:pt x="4205" y="3237"/>
                    <a:pt x="3753" y="3453"/>
                  </a:cubicBezTo>
                  <a:cubicBezTo>
                    <a:pt x="3526" y="3560"/>
                    <a:pt x="3306" y="3681"/>
                    <a:pt x="3092" y="3812"/>
                  </a:cubicBezTo>
                  <a:cubicBezTo>
                    <a:pt x="2745" y="4022"/>
                    <a:pt x="2414" y="4258"/>
                    <a:pt x="2127" y="4548"/>
                  </a:cubicBezTo>
                  <a:cubicBezTo>
                    <a:pt x="2038" y="4637"/>
                    <a:pt x="2038" y="4774"/>
                    <a:pt x="2123" y="4878"/>
                  </a:cubicBezTo>
                  <a:cubicBezTo>
                    <a:pt x="2159" y="4923"/>
                    <a:pt x="2238" y="4946"/>
                    <a:pt x="2311" y="4946"/>
                  </a:cubicBezTo>
                  <a:cubicBezTo>
                    <a:pt x="2362" y="4946"/>
                    <a:pt x="2409" y="4935"/>
                    <a:pt x="2435" y="4912"/>
                  </a:cubicBezTo>
                  <a:cubicBezTo>
                    <a:pt x="2594" y="4777"/>
                    <a:pt x="2754" y="4641"/>
                    <a:pt x="2919" y="4515"/>
                  </a:cubicBezTo>
                  <a:cubicBezTo>
                    <a:pt x="3290" y="4237"/>
                    <a:pt x="3688" y="4003"/>
                    <a:pt x="4113" y="3821"/>
                  </a:cubicBezTo>
                  <a:cubicBezTo>
                    <a:pt x="4543" y="3638"/>
                    <a:pt x="4983" y="3484"/>
                    <a:pt x="5450" y="3425"/>
                  </a:cubicBezTo>
                  <a:cubicBezTo>
                    <a:pt x="5773" y="3384"/>
                    <a:pt x="6094" y="3348"/>
                    <a:pt x="6418" y="3321"/>
                  </a:cubicBezTo>
                  <a:cubicBezTo>
                    <a:pt x="6447" y="3319"/>
                    <a:pt x="6476" y="3318"/>
                    <a:pt x="6505" y="3318"/>
                  </a:cubicBezTo>
                  <a:cubicBezTo>
                    <a:pt x="6607" y="3318"/>
                    <a:pt x="6711" y="3330"/>
                    <a:pt x="6813" y="3338"/>
                  </a:cubicBezTo>
                  <a:cubicBezTo>
                    <a:pt x="7058" y="3360"/>
                    <a:pt x="7305" y="3368"/>
                    <a:pt x="7548" y="3412"/>
                  </a:cubicBezTo>
                  <a:cubicBezTo>
                    <a:pt x="7953" y="3484"/>
                    <a:pt x="8349" y="3590"/>
                    <a:pt x="8733" y="3754"/>
                  </a:cubicBezTo>
                  <a:cubicBezTo>
                    <a:pt x="8733" y="3807"/>
                    <a:pt x="8727" y="3859"/>
                    <a:pt x="8734" y="3910"/>
                  </a:cubicBezTo>
                  <a:cubicBezTo>
                    <a:pt x="8741" y="3969"/>
                    <a:pt x="8716" y="4005"/>
                    <a:pt x="8676" y="4037"/>
                  </a:cubicBezTo>
                  <a:cubicBezTo>
                    <a:pt x="8605" y="4097"/>
                    <a:pt x="8536" y="4162"/>
                    <a:pt x="8461" y="4214"/>
                  </a:cubicBezTo>
                  <a:cubicBezTo>
                    <a:pt x="8438" y="4230"/>
                    <a:pt x="8405" y="4239"/>
                    <a:pt x="8376" y="4239"/>
                  </a:cubicBezTo>
                  <a:cubicBezTo>
                    <a:pt x="8365" y="4239"/>
                    <a:pt x="8354" y="4238"/>
                    <a:pt x="8345" y="4235"/>
                  </a:cubicBezTo>
                  <a:cubicBezTo>
                    <a:pt x="8073" y="4169"/>
                    <a:pt x="7800" y="4092"/>
                    <a:pt x="7529" y="4023"/>
                  </a:cubicBezTo>
                  <a:cubicBezTo>
                    <a:pt x="7223" y="3945"/>
                    <a:pt x="6909" y="3924"/>
                    <a:pt x="6596" y="3923"/>
                  </a:cubicBezTo>
                  <a:cubicBezTo>
                    <a:pt x="6586" y="3923"/>
                    <a:pt x="6576" y="3923"/>
                    <a:pt x="6566" y="3923"/>
                  </a:cubicBezTo>
                  <a:cubicBezTo>
                    <a:pt x="6313" y="3923"/>
                    <a:pt x="6056" y="3940"/>
                    <a:pt x="5804" y="3976"/>
                  </a:cubicBezTo>
                  <a:cubicBezTo>
                    <a:pt x="5520" y="4016"/>
                    <a:pt x="5238" y="4077"/>
                    <a:pt x="4961" y="4149"/>
                  </a:cubicBezTo>
                  <a:cubicBezTo>
                    <a:pt x="4559" y="4254"/>
                    <a:pt x="4186" y="4429"/>
                    <a:pt x="3828" y="4633"/>
                  </a:cubicBezTo>
                  <a:cubicBezTo>
                    <a:pt x="3485" y="4825"/>
                    <a:pt x="3167" y="5052"/>
                    <a:pt x="2882" y="5319"/>
                  </a:cubicBezTo>
                  <a:cubicBezTo>
                    <a:pt x="2684" y="5504"/>
                    <a:pt x="2502" y="5708"/>
                    <a:pt x="2322" y="5913"/>
                  </a:cubicBezTo>
                  <a:cubicBezTo>
                    <a:pt x="2076" y="6191"/>
                    <a:pt x="1879" y="6505"/>
                    <a:pt x="1708" y="6833"/>
                  </a:cubicBezTo>
                  <a:cubicBezTo>
                    <a:pt x="1497" y="7233"/>
                    <a:pt x="1333" y="7656"/>
                    <a:pt x="1246" y="8102"/>
                  </a:cubicBezTo>
                  <a:cubicBezTo>
                    <a:pt x="1186" y="8391"/>
                    <a:pt x="1134" y="8682"/>
                    <a:pt x="1113" y="8973"/>
                  </a:cubicBezTo>
                  <a:cubicBezTo>
                    <a:pt x="1093" y="9254"/>
                    <a:pt x="1107" y="9538"/>
                    <a:pt x="1128" y="9818"/>
                  </a:cubicBezTo>
                  <a:cubicBezTo>
                    <a:pt x="1148" y="10070"/>
                    <a:pt x="1183" y="10323"/>
                    <a:pt x="1238" y="10571"/>
                  </a:cubicBezTo>
                  <a:cubicBezTo>
                    <a:pt x="1352" y="11073"/>
                    <a:pt x="1543" y="11548"/>
                    <a:pt x="1795" y="11998"/>
                  </a:cubicBezTo>
                  <a:cubicBezTo>
                    <a:pt x="2032" y="12417"/>
                    <a:pt x="2322" y="12793"/>
                    <a:pt x="2655" y="13140"/>
                  </a:cubicBezTo>
                  <a:cubicBezTo>
                    <a:pt x="2789" y="13280"/>
                    <a:pt x="2946" y="13400"/>
                    <a:pt x="3092" y="13529"/>
                  </a:cubicBezTo>
                  <a:cubicBezTo>
                    <a:pt x="3371" y="13775"/>
                    <a:pt x="3683" y="13972"/>
                    <a:pt x="4011" y="14143"/>
                  </a:cubicBezTo>
                  <a:cubicBezTo>
                    <a:pt x="4355" y="14324"/>
                    <a:pt x="4716" y="14466"/>
                    <a:pt x="5095" y="14565"/>
                  </a:cubicBezTo>
                  <a:cubicBezTo>
                    <a:pt x="5542" y="14682"/>
                    <a:pt x="5996" y="14749"/>
                    <a:pt x="6460" y="14749"/>
                  </a:cubicBezTo>
                  <a:cubicBezTo>
                    <a:pt x="6603" y="14749"/>
                    <a:pt x="6746" y="14743"/>
                    <a:pt x="6891" y="14730"/>
                  </a:cubicBezTo>
                  <a:cubicBezTo>
                    <a:pt x="7106" y="14710"/>
                    <a:pt x="7326" y="14702"/>
                    <a:pt x="7537" y="14654"/>
                  </a:cubicBezTo>
                  <a:cubicBezTo>
                    <a:pt x="7846" y="14583"/>
                    <a:pt x="8150" y="14495"/>
                    <a:pt x="8447" y="14392"/>
                  </a:cubicBezTo>
                  <a:cubicBezTo>
                    <a:pt x="8860" y="14249"/>
                    <a:pt x="9239" y="14034"/>
                    <a:pt x="9597" y="13787"/>
                  </a:cubicBezTo>
                  <a:cubicBezTo>
                    <a:pt x="9722" y="13702"/>
                    <a:pt x="9741" y="13550"/>
                    <a:pt x="9652" y="13426"/>
                  </a:cubicBezTo>
                  <a:cubicBezTo>
                    <a:pt x="9611" y="13366"/>
                    <a:pt x="9550" y="13336"/>
                    <a:pt x="9482" y="13336"/>
                  </a:cubicBezTo>
                  <a:cubicBezTo>
                    <a:pt x="9432" y="13336"/>
                    <a:pt x="9377" y="13352"/>
                    <a:pt x="9324" y="13386"/>
                  </a:cubicBezTo>
                  <a:cubicBezTo>
                    <a:pt x="9194" y="13468"/>
                    <a:pt x="9064" y="13547"/>
                    <a:pt x="8932" y="13624"/>
                  </a:cubicBezTo>
                  <a:cubicBezTo>
                    <a:pt x="8576" y="13833"/>
                    <a:pt x="8198" y="13996"/>
                    <a:pt x="7793" y="14092"/>
                  </a:cubicBezTo>
                  <a:cubicBezTo>
                    <a:pt x="7537" y="14154"/>
                    <a:pt x="7274" y="14200"/>
                    <a:pt x="7012" y="14234"/>
                  </a:cubicBezTo>
                  <a:cubicBezTo>
                    <a:pt x="6793" y="14262"/>
                    <a:pt x="6571" y="14261"/>
                    <a:pt x="6349" y="14270"/>
                  </a:cubicBezTo>
                  <a:cubicBezTo>
                    <a:pt x="6345" y="14271"/>
                    <a:pt x="6340" y="14271"/>
                    <a:pt x="6337" y="14271"/>
                  </a:cubicBezTo>
                  <a:cubicBezTo>
                    <a:pt x="6280" y="14271"/>
                    <a:pt x="6257" y="14242"/>
                    <a:pt x="6262" y="14176"/>
                  </a:cubicBezTo>
                  <a:cubicBezTo>
                    <a:pt x="6272" y="14027"/>
                    <a:pt x="6292" y="13874"/>
                    <a:pt x="6275" y="13730"/>
                  </a:cubicBezTo>
                  <a:cubicBezTo>
                    <a:pt x="6236" y="13413"/>
                    <a:pt x="6117" y="13123"/>
                    <a:pt x="5904" y="12877"/>
                  </a:cubicBezTo>
                  <a:cubicBezTo>
                    <a:pt x="5872" y="12839"/>
                    <a:pt x="5837" y="12771"/>
                    <a:pt x="5845" y="12727"/>
                  </a:cubicBezTo>
                  <a:cubicBezTo>
                    <a:pt x="5904" y="12403"/>
                    <a:pt x="5726" y="12086"/>
                    <a:pt x="5442" y="11964"/>
                  </a:cubicBezTo>
                  <a:cubicBezTo>
                    <a:pt x="5343" y="11922"/>
                    <a:pt x="5242" y="11902"/>
                    <a:pt x="5145" y="11902"/>
                  </a:cubicBezTo>
                  <a:cubicBezTo>
                    <a:pt x="4897" y="11902"/>
                    <a:pt x="4667" y="12032"/>
                    <a:pt x="4535" y="12263"/>
                  </a:cubicBezTo>
                  <a:cubicBezTo>
                    <a:pt x="4522" y="12284"/>
                    <a:pt x="4494" y="12302"/>
                    <a:pt x="4471" y="12308"/>
                  </a:cubicBezTo>
                  <a:cubicBezTo>
                    <a:pt x="4423" y="12318"/>
                    <a:pt x="4372" y="12317"/>
                    <a:pt x="4326" y="12327"/>
                  </a:cubicBezTo>
                  <a:cubicBezTo>
                    <a:pt x="3980" y="12409"/>
                    <a:pt x="3676" y="12564"/>
                    <a:pt x="3446" y="12840"/>
                  </a:cubicBezTo>
                  <a:cubicBezTo>
                    <a:pt x="3386" y="12909"/>
                    <a:pt x="3328" y="12976"/>
                    <a:pt x="3270" y="13045"/>
                  </a:cubicBezTo>
                  <a:cubicBezTo>
                    <a:pt x="1424" y="11428"/>
                    <a:pt x="953" y="8618"/>
                    <a:pt x="2522" y="6444"/>
                  </a:cubicBezTo>
                  <a:cubicBezTo>
                    <a:pt x="3566" y="4994"/>
                    <a:pt x="5129" y="4400"/>
                    <a:pt x="6520" y="4400"/>
                  </a:cubicBezTo>
                  <a:cubicBezTo>
                    <a:pt x="7033" y="4400"/>
                    <a:pt x="7524" y="4481"/>
                    <a:pt x="7956" y="4630"/>
                  </a:cubicBezTo>
                  <a:cubicBezTo>
                    <a:pt x="7938" y="4651"/>
                    <a:pt x="7921" y="4671"/>
                    <a:pt x="7902" y="4687"/>
                  </a:cubicBezTo>
                  <a:cubicBezTo>
                    <a:pt x="7693" y="4862"/>
                    <a:pt x="7482" y="5036"/>
                    <a:pt x="7274" y="5210"/>
                  </a:cubicBezTo>
                  <a:cubicBezTo>
                    <a:pt x="7111" y="5347"/>
                    <a:pt x="6950" y="5485"/>
                    <a:pt x="6789" y="5623"/>
                  </a:cubicBezTo>
                  <a:cubicBezTo>
                    <a:pt x="6596" y="5787"/>
                    <a:pt x="6402" y="5946"/>
                    <a:pt x="6213" y="6114"/>
                  </a:cubicBezTo>
                  <a:cubicBezTo>
                    <a:pt x="6016" y="6288"/>
                    <a:pt x="5968" y="6601"/>
                    <a:pt x="6063" y="6851"/>
                  </a:cubicBezTo>
                  <a:cubicBezTo>
                    <a:pt x="6170" y="7138"/>
                    <a:pt x="6441" y="7306"/>
                    <a:pt x="6721" y="7306"/>
                  </a:cubicBezTo>
                  <a:cubicBezTo>
                    <a:pt x="6860" y="7306"/>
                    <a:pt x="7001" y="7264"/>
                    <a:pt x="7125" y="7175"/>
                  </a:cubicBezTo>
                  <a:cubicBezTo>
                    <a:pt x="7240" y="7092"/>
                    <a:pt x="7345" y="6996"/>
                    <a:pt x="7454" y="6905"/>
                  </a:cubicBezTo>
                  <a:cubicBezTo>
                    <a:pt x="7622" y="6765"/>
                    <a:pt x="7790" y="6628"/>
                    <a:pt x="7956" y="6488"/>
                  </a:cubicBezTo>
                  <a:cubicBezTo>
                    <a:pt x="8119" y="6352"/>
                    <a:pt x="8279" y="6212"/>
                    <a:pt x="8441" y="6076"/>
                  </a:cubicBezTo>
                  <a:cubicBezTo>
                    <a:pt x="8612" y="5932"/>
                    <a:pt x="8784" y="5790"/>
                    <a:pt x="8956" y="5647"/>
                  </a:cubicBezTo>
                  <a:cubicBezTo>
                    <a:pt x="9071" y="5550"/>
                    <a:pt x="9185" y="5453"/>
                    <a:pt x="9303" y="5356"/>
                  </a:cubicBezTo>
                  <a:cubicBezTo>
                    <a:pt x="9323" y="5338"/>
                    <a:pt x="9343" y="5328"/>
                    <a:pt x="9364" y="5328"/>
                  </a:cubicBezTo>
                  <a:cubicBezTo>
                    <a:pt x="9382" y="5328"/>
                    <a:pt x="9400" y="5335"/>
                    <a:pt x="9419" y="5350"/>
                  </a:cubicBezTo>
                  <a:cubicBezTo>
                    <a:pt x="9539" y="5449"/>
                    <a:pt x="9673" y="5536"/>
                    <a:pt x="9781" y="5647"/>
                  </a:cubicBezTo>
                  <a:cubicBezTo>
                    <a:pt x="9999" y="5867"/>
                    <a:pt x="10215" y="6092"/>
                    <a:pt x="10411" y="6331"/>
                  </a:cubicBezTo>
                  <a:cubicBezTo>
                    <a:pt x="10739" y="6728"/>
                    <a:pt x="10969" y="7182"/>
                    <a:pt x="11149" y="7665"/>
                  </a:cubicBezTo>
                  <a:cubicBezTo>
                    <a:pt x="11315" y="8113"/>
                    <a:pt x="11408" y="8576"/>
                    <a:pt x="11433" y="9050"/>
                  </a:cubicBezTo>
                  <a:cubicBezTo>
                    <a:pt x="11448" y="9331"/>
                    <a:pt x="11419" y="9616"/>
                    <a:pt x="11401" y="9899"/>
                  </a:cubicBezTo>
                  <a:cubicBezTo>
                    <a:pt x="11383" y="10226"/>
                    <a:pt x="11308" y="10547"/>
                    <a:pt x="11199" y="10852"/>
                  </a:cubicBezTo>
                  <a:cubicBezTo>
                    <a:pt x="11085" y="11165"/>
                    <a:pt x="10954" y="11476"/>
                    <a:pt x="10793" y="11766"/>
                  </a:cubicBezTo>
                  <a:cubicBezTo>
                    <a:pt x="10647" y="12029"/>
                    <a:pt x="10450" y="12266"/>
                    <a:pt x="10273" y="12510"/>
                  </a:cubicBezTo>
                  <a:cubicBezTo>
                    <a:pt x="10213" y="12593"/>
                    <a:pt x="10138" y="12663"/>
                    <a:pt x="10078" y="12747"/>
                  </a:cubicBezTo>
                  <a:cubicBezTo>
                    <a:pt x="10006" y="12849"/>
                    <a:pt x="10040" y="12989"/>
                    <a:pt x="10142" y="13072"/>
                  </a:cubicBezTo>
                  <a:cubicBezTo>
                    <a:pt x="10174" y="13098"/>
                    <a:pt x="10222" y="13111"/>
                    <a:pt x="10272" y="13111"/>
                  </a:cubicBezTo>
                  <a:cubicBezTo>
                    <a:pt x="10337" y="13111"/>
                    <a:pt x="10406" y="13089"/>
                    <a:pt x="10446" y="13045"/>
                  </a:cubicBezTo>
                  <a:cubicBezTo>
                    <a:pt x="10544" y="12941"/>
                    <a:pt x="10640" y="12834"/>
                    <a:pt x="10732" y="12725"/>
                  </a:cubicBezTo>
                  <a:cubicBezTo>
                    <a:pt x="10952" y="12464"/>
                    <a:pt x="11135" y="12177"/>
                    <a:pt x="11293" y="11874"/>
                  </a:cubicBezTo>
                  <a:cubicBezTo>
                    <a:pt x="11463" y="11553"/>
                    <a:pt x="11602" y="11219"/>
                    <a:pt x="11704" y="10868"/>
                  </a:cubicBezTo>
                  <a:cubicBezTo>
                    <a:pt x="11815" y="10484"/>
                    <a:pt x="11895" y="10094"/>
                    <a:pt x="11910" y="9694"/>
                  </a:cubicBezTo>
                  <a:cubicBezTo>
                    <a:pt x="11923" y="9358"/>
                    <a:pt x="11899" y="9022"/>
                    <a:pt x="11879" y="8686"/>
                  </a:cubicBezTo>
                  <a:cubicBezTo>
                    <a:pt x="11859" y="8368"/>
                    <a:pt x="11780" y="8061"/>
                    <a:pt x="11688" y="7757"/>
                  </a:cubicBezTo>
                  <a:cubicBezTo>
                    <a:pt x="11564" y="7344"/>
                    <a:pt x="11392" y="6950"/>
                    <a:pt x="11173" y="6581"/>
                  </a:cubicBezTo>
                  <a:cubicBezTo>
                    <a:pt x="10975" y="6249"/>
                    <a:pt x="10754" y="5936"/>
                    <a:pt x="10484" y="5659"/>
                  </a:cubicBezTo>
                  <a:cubicBezTo>
                    <a:pt x="10304" y="5475"/>
                    <a:pt x="10118" y="5299"/>
                    <a:pt x="9942" y="5129"/>
                  </a:cubicBezTo>
                  <a:cubicBezTo>
                    <a:pt x="10026" y="5088"/>
                    <a:pt x="10123" y="5050"/>
                    <a:pt x="10211" y="4997"/>
                  </a:cubicBezTo>
                  <a:cubicBezTo>
                    <a:pt x="10280" y="4954"/>
                    <a:pt x="10336" y="4892"/>
                    <a:pt x="10401" y="4845"/>
                  </a:cubicBezTo>
                  <a:cubicBezTo>
                    <a:pt x="10415" y="4835"/>
                    <a:pt x="10441" y="4827"/>
                    <a:pt x="10462" y="4827"/>
                  </a:cubicBezTo>
                  <a:cubicBezTo>
                    <a:pt x="10471" y="4827"/>
                    <a:pt x="10479" y="4828"/>
                    <a:pt x="10484" y="4832"/>
                  </a:cubicBezTo>
                  <a:cubicBezTo>
                    <a:pt x="10549" y="4882"/>
                    <a:pt x="10611" y="4934"/>
                    <a:pt x="10665" y="4995"/>
                  </a:cubicBezTo>
                  <a:cubicBezTo>
                    <a:pt x="10814" y="5152"/>
                    <a:pt x="10962" y="5308"/>
                    <a:pt x="11107" y="5470"/>
                  </a:cubicBezTo>
                  <a:cubicBezTo>
                    <a:pt x="11366" y="5766"/>
                    <a:pt x="11585" y="6093"/>
                    <a:pt x="11774" y="6438"/>
                  </a:cubicBezTo>
                  <a:cubicBezTo>
                    <a:pt x="12005" y="6858"/>
                    <a:pt x="12185" y="7301"/>
                    <a:pt x="12311" y="7764"/>
                  </a:cubicBezTo>
                  <a:cubicBezTo>
                    <a:pt x="12417" y="8159"/>
                    <a:pt x="12490" y="8560"/>
                    <a:pt x="12509" y="8966"/>
                  </a:cubicBezTo>
                  <a:cubicBezTo>
                    <a:pt x="12523" y="9302"/>
                    <a:pt x="12503" y="9641"/>
                    <a:pt x="12475" y="9975"/>
                  </a:cubicBezTo>
                  <a:cubicBezTo>
                    <a:pt x="12452" y="10238"/>
                    <a:pt x="12411" y="10504"/>
                    <a:pt x="12349" y="10760"/>
                  </a:cubicBezTo>
                  <a:cubicBezTo>
                    <a:pt x="12220" y="11287"/>
                    <a:pt x="12022" y="11792"/>
                    <a:pt x="11753" y="12266"/>
                  </a:cubicBezTo>
                  <a:cubicBezTo>
                    <a:pt x="11513" y="12693"/>
                    <a:pt x="11224" y="13089"/>
                    <a:pt x="10889" y="13444"/>
                  </a:cubicBezTo>
                  <a:cubicBezTo>
                    <a:pt x="10701" y="13642"/>
                    <a:pt x="10493" y="13823"/>
                    <a:pt x="10282" y="14002"/>
                  </a:cubicBezTo>
                  <a:cubicBezTo>
                    <a:pt x="9843" y="14374"/>
                    <a:pt x="9350" y="14660"/>
                    <a:pt x="8819" y="14883"/>
                  </a:cubicBezTo>
                  <a:cubicBezTo>
                    <a:pt x="8164" y="15159"/>
                    <a:pt x="7479" y="15312"/>
                    <a:pt x="6772" y="15344"/>
                  </a:cubicBezTo>
                  <a:cubicBezTo>
                    <a:pt x="6690" y="15348"/>
                    <a:pt x="6609" y="15350"/>
                    <a:pt x="6527" y="15350"/>
                  </a:cubicBezTo>
                  <a:cubicBezTo>
                    <a:pt x="6290" y="15350"/>
                    <a:pt x="6052" y="15335"/>
                    <a:pt x="5817" y="15307"/>
                  </a:cubicBezTo>
                  <a:cubicBezTo>
                    <a:pt x="5527" y="15274"/>
                    <a:pt x="5238" y="15204"/>
                    <a:pt x="4954" y="15135"/>
                  </a:cubicBezTo>
                  <a:cubicBezTo>
                    <a:pt x="4352" y="14989"/>
                    <a:pt x="3795" y="14736"/>
                    <a:pt x="3276" y="14399"/>
                  </a:cubicBezTo>
                  <a:cubicBezTo>
                    <a:pt x="2819" y="14105"/>
                    <a:pt x="2399" y="13767"/>
                    <a:pt x="2048" y="13349"/>
                  </a:cubicBezTo>
                  <a:cubicBezTo>
                    <a:pt x="1879" y="13150"/>
                    <a:pt x="1714" y="12948"/>
                    <a:pt x="1561" y="12737"/>
                  </a:cubicBezTo>
                  <a:cubicBezTo>
                    <a:pt x="1282" y="12352"/>
                    <a:pt x="1064" y="11933"/>
                    <a:pt x="899" y="11488"/>
                  </a:cubicBezTo>
                  <a:cubicBezTo>
                    <a:pt x="793" y="11199"/>
                    <a:pt x="701" y="10903"/>
                    <a:pt x="634" y="10605"/>
                  </a:cubicBezTo>
                  <a:cubicBezTo>
                    <a:pt x="569" y="10303"/>
                    <a:pt x="524" y="9995"/>
                    <a:pt x="507" y="9687"/>
                  </a:cubicBezTo>
                  <a:cubicBezTo>
                    <a:pt x="484" y="9252"/>
                    <a:pt x="484" y="8815"/>
                    <a:pt x="575" y="8385"/>
                  </a:cubicBezTo>
                  <a:cubicBezTo>
                    <a:pt x="644" y="8060"/>
                    <a:pt x="705" y="7728"/>
                    <a:pt x="810" y="7414"/>
                  </a:cubicBezTo>
                  <a:cubicBezTo>
                    <a:pt x="909" y="7116"/>
                    <a:pt x="1055" y="6830"/>
                    <a:pt x="1189" y="6544"/>
                  </a:cubicBezTo>
                  <a:cubicBezTo>
                    <a:pt x="1338" y="6229"/>
                    <a:pt x="1531" y="5943"/>
                    <a:pt x="1745" y="5670"/>
                  </a:cubicBezTo>
                  <a:cubicBezTo>
                    <a:pt x="1843" y="5547"/>
                    <a:pt x="1820" y="5387"/>
                    <a:pt x="1727" y="5312"/>
                  </a:cubicBezTo>
                  <a:cubicBezTo>
                    <a:pt x="1682" y="5275"/>
                    <a:pt x="1627" y="5258"/>
                    <a:pt x="1572" y="5258"/>
                  </a:cubicBezTo>
                  <a:cubicBezTo>
                    <a:pt x="1494" y="5258"/>
                    <a:pt x="1415" y="5294"/>
                    <a:pt x="1362" y="5363"/>
                  </a:cubicBezTo>
                  <a:cubicBezTo>
                    <a:pt x="1043" y="5782"/>
                    <a:pt x="769" y="6229"/>
                    <a:pt x="559" y="6714"/>
                  </a:cubicBezTo>
                  <a:cubicBezTo>
                    <a:pt x="334" y="7230"/>
                    <a:pt x="165" y="7764"/>
                    <a:pt x="95" y="8326"/>
                  </a:cubicBezTo>
                  <a:cubicBezTo>
                    <a:pt x="54" y="8659"/>
                    <a:pt x="32" y="8995"/>
                    <a:pt x="8" y="9331"/>
                  </a:cubicBezTo>
                  <a:cubicBezTo>
                    <a:pt x="1" y="9432"/>
                    <a:pt x="16" y="9535"/>
                    <a:pt x="23" y="9637"/>
                  </a:cubicBezTo>
                  <a:cubicBezTo>
                    <a:pt x="33" y="9812"/>
                    <a:pt x="32" y="9989"/>
                    <a:pt x="61" y="10159"/>
                  </a:cubicBezTo>
                  <a:cubicBezTo>
                    <a:pt x="121" y="10487"/>
                    <a:pt x="187" y="10816"/>
                    <a:pt x="271" y="11137"/>
                  </a:cubicBezTo>
                  <a:cubicBezTo>
                    <a:pt x="415" y="11700"/>
                    <a:pt x="658" y="12220"/>
                    <a:pt x="960" y="12714"/>
                  </a:cubicBezTo>
                  <a:cubicBezTo>
                    <a:pt x="1291" y="13252"/>
                    <a:pt x="1687" y="13734"/>
                    <a:pt x="2160" y="14156"/>
                  </a:cubicBezTo>
                  <a:cubicBezTo>
                    <a:pt x="2427" y="14392"/>
                    <a:pt x="2706" y="14611"/>
                    <a:pt x="3007" y="14805"/>
                  </a:cubicBezTo>
                  <a:cubicBezTo>
                    <a:pt x="3410" y="15064"/>
                    <a:pt x="3839" y="15274"/>
                    <a:pt x="4289" y="15438"/>
                  </a:cubicBezTo>
                  <a:cubicBezTo>
                    <a:pt x="4641" y="15566"/>
                    <a:pt x="5002" y="15665"/>
                    <a:pt x="5370" y="15729"/>
                  </a:cubicBezTo>
                  <a:cubicBezTo>
                    <a:pt x="5589" y="15767"/>
                    <a:pt x="5813" y="15779"/>
                    <a:pt x="6035" y="15804"/>
                  </a:cubicBezTo>
                  <a:cubicBezTo>
                    <a:pt x="6056" y="15805"/>
                    <a:pt x="6074" y="15814"/>
                    <a:pt x="6095" y="15821"/>
                  </a:cubicBezTo>
                  <a:lnTo>
                    <a:pt x="6908" y="15821"/>
                  </a:lnTo>
                  <a:cubicBezTo>
                    <a:pt x="6926" y="15817"/>
                    <a:pt x="6943" y="15807"/>
                    <a:pt x="6961" y="15804"/>
                  </a:cubicBezTo>
                  <a:cubicBezTo>
                    <a:pt x="7246" y="15767"/>
                    <a:pt x="7530" y="15743"/>
                    <a:pt x="7812" y="15692"/>
                  </a:cubicBezTo>
                  <a:cubicBezTo>
                    <a:pt x="8228" y="15614"/>
                    <a:pt x="8631" y="15486"/>
                    <a:pt x="9020" y="15319"/>
                  </a:cubicBezTo>
                  <a:cubicBezTo>
                    <a:pt x="9420" y="15148"/>
                    <a:pt x="9808" y="14948"/>
                    <a:pt x="10162" y="14689"/>
                  </a:cubicBezTo>
                  <a:cubicBezTo>
                    <a:pt x="10402" y="14512"/>
                    <a:pt x="10636" y="14327"/>
                    <a:pt x="10861" y="14130"/>
                  </a:cubicBezTo>
                  <a:cubicBezTo>
                    <a:pt x="11051" y="13963"/>
                    <a:pt x="11231" y="13782"/>
                    <a:pt x="11400" y="13591"/>
                  </a:cubicBezTo>
                  <a:cubicBezTo>
                    <a:pt x="11663" y="13293"/>
                    <a:pt x="11896" y="12969"/>
                    <a:pt x="12098" y="12624"/>
                  </a:cubicBezTo>
                  <a:cubicBezTo>
                    <a:pt x="12352" y="12192"/>
                    <a:pt x="12553" y="11738"/>
                    <a:pt x="12700" y="11261"/>
                  </a:cubicBezTo>
                  <a:cubicBezTo>
                    <a:pt x="12806" y="10913"/>
                    <a:pt x="12896" y="10562"/>
                    <a:pt x="12928" y="10197"/>
                  </a:cubicBezTo>
                  <a:cubicBezTo>
                    <a:pt x="12949" y="9969"/>
                    <a:pt x="12970" y="9740"/>
                    <a:pt x="12978" y="9510"/>
                  </a:cubicBezTo>
                  <a:cubicBezTo>
                    <a:pt x="12988" y="9297"/>
                    <a:pt x="12998" y="9084"/>
                    <a:pt x="12977" y="8873"/>
                  </a:cubicBezTo>
                  <a:cubicBezTo>
                    <a:pt x="12946" y="8552"/>
                    <a:pt x="12901" y="8229"/>
                    <a:pt x="12836" y="7912"/>
                  </a:cubicBezTo>
                  <a:cubicBezTo>
                    <a:pt x="12721" y="7358"/>
                    <a:pt x="12524" y="6829"/>
                    <a:pt x="12261" y="6326"/>
                  </a:cubicBezTo>
                  <a:cubicBezTo>
                    <a:pt x="12056" y="5937"/>
                    <a:pt x="11824" y="5564"/>
                    <a:pt x="11535" y="5231"/>
                  </a:cubicBezTo>
                  <a:cubicBezTo>
                    <a:pt x="11350" y="5018"/>
                    <a:pt x="11156" y="4813"/>
                    <a:pt x="10962" y="4606"/>
                  </a:cubicBezTo>
                  <a:cubicBezTo>
                    <a:pt x="10923" y="4562"/>
                    <a:pt x="10870" y="4527"/>
                    <a:pt x="10819" y="4480"/>
                  </a:cubicBezTo>
                  <a:cubicBezTo>
                    <a:pt x="10940" y="4378"/>
                    <a:pt x="11054" y="4276"/>
                    <a:pt x="11172" y="4180"/>
                  </a:cubicBezTo>
                  <a:cubicBezTo>
                    <a:pt x="11337" y="4040"/>
                    <a:pt x="11506" y="3901"/>
                    <a:pt x="11673" y="3763"/>
                  </a:cubicBezTo>
                  <a:cubicBezTo>
                    <a:pt x="11757" y="3692"/>
                    <a:pt x="11835" y="3614"/>
                    <a:pt x="11924" y="3548"/>
                  </a:cubicBezTo>
                  <a:cubicBezTo>
                    <a:pt x="12036" y="3467"/>
                    <a:pt x="12031" y="3276"/>
                    <a:pt x="11950" y="3188"/>
                  </a:cubicBezTo>
                  <a:cubicBezTo>
                    <a:pt x="11904" y="3141"/>
                    <a:pt x="11843" y="3116"/>
                    <a:pt x="11779" y="3116"/>
                  </a:cubicBezTo>
                  <a:cubicBezTo>
                    <a:pt x="11717" y="3116"/>
                    <a:pt x="11653" y="3139"/>
                    <a:pt x="11598" y="3186"/>
                  </a:cubicBezTo>
                  <a:cubicBezTo>
                    <a:pt x="11363" y="3384"/>
                    <a:pt x="11129" y="3586"/>
                    <a:pt x="10894" y="3781"/>
                  </a:cubicBezTo>
                  <a:cubicBezTo>
                    <a:pt x="10626" y="4006"/>
                    <a:pt x="10353" y="4228"/>
                    <a:pt x="10084" y="4452"/>
                  </a:cubicBezTo>
                  <a:cubicBezTo>
                    <a:pt x="10031" y="4496"/>
                    <a:pt x="9978" y="4544"/>
                    <a:pt x="9927" y="4592"/>
                  </a:cubicBezTo>
                  <a:cubicBezTo>
                    <a:pt x="9906" y="4610"/>
                    <a:pt x="9887" y="4619"/>
                    <a:pt x="9870" y="4619"/>
                  </a:cubicBezTo>
                  <a:cubicBezTo>
                    <a:pt x="9845" y="4619"/>
                    <a:pt x="9823" y="4603"/>
                    <a:pt x="9802" y="4578"/>
                  </a:cubicBezTo>
                  <a:cubicBezTo>
                    <a:pt x="9611" y="4351"/>
                    <a:pt x="9424" y="4121"/>
                    <a:pt x="9232" y="3896"/>
                  </a:cubicBezTo>
                  <a:cubicBezTo>
                    <a:pt x="9183" y="3838"/>
                    <a:pt x="9205" y="3802"/>
                    <a:pt x="9249" y="3766"/>
                  </a:cubicBezTo>
                  <a:cubicBezTo>
                    <a:pt x="9333" y="3696"/>
                    <a:pt x="9416" y="3630"/>
                    <a:pt x="9509" y="3549"/>
                  </a:cubicBezTo>
                  <a:cubicBezTo>
                    <a:pt x="9569" y="3620"/>
                    <a:pt x="9638" y="3691"/>
                    <a:pt x="9695" y="3768"/>
                  </a:cubicBezTo>
                  <a:cubicBezTo>
                    <a:pt x="9774" y="3878"/>
                    <a:pt x="9853" y="3915"/>
                    <a:pt x="9950" y="3915"/>
                  </a:cubicBezTo>
                  <a:cubicBezTo>
                    <a:pt x="9963" y="3915"/>
                    <a:pt x="9977" y="3914"/>
                    <a:pt x="9992" y="3913"/>
                  </a:cubicBezTo>
                  <a:cubicBezTo>
                    <a:pt x="10173" y="3894"/>
                    <a:pt x="10238" y="3648"/>
                    <a:pt x="10123" y="3514"/>
                  </a:cubicBezTo>
                  <a:cubicBezTo>
                    <a:pt x="10046" y="3425"/>
                    <a:pt x="9969" y="3333"/>
                    <a:pt x="9884" y="3231"/>
                  </a:cubicBezTo>
                  <a:cubicBezTo>
                    <a:pt x="9996" y="3139"/>
                    <a:pt x="10106" y="3046"/>
                    <a:pt x="10222" y="2951"/>
                  </a:cubicBezTo>
                  <a:cubicBezTo>
                    <a:pt x="10265" y="3000"/>
                    <a:pt x="10302" y="3051"/>
                    <a:pt x="10347" y="3094"/>
                  </a:cubicBezTo>
                  <a:cubicBezTo>
                    <a:pt x="10391" y="3134"/>
                    <a:pt x="10453" y="3154"/>
                    <a:pt x="10513" y="3154"/>
                  </a:cubicBezTo>
                  <a:cubicBezTo>
                    <a:pt x="10575" y="3154"/>
                    <a:pt x="10635" y="3134"/>
                    <a:pt x="10675" y="3095"/>
                  </a:cubicBezTo>
                  <a:cubicBezTo>
                    <a:pt x="10778" y="2995"/>
                    <a:pt x="10784" y="2859"/>
                    <a:pt x="10689" y="2737"/>
                  </a:cubicBezTo>
                  <a:cubicBezTo>
                    <a:pt x="10684" y="2730"/>
                    <a:pt x="10678" y="2723"/>
                    <a:pt x="10671" y="2717"/>
                  </a:cubicBezTo>
                  <a:cubicBezTo>
                    <a:pt x="10599" y="2666"/>
                    <a:pt x="10607" y="2618"/>
                    <a:pt x="10672" y="2566"/>
                  </a:cubicBezTo>
                  <a:cubicBezTo>
                    <a:pt x="10761" y="2498"/>
                    <a:pt x="10848" y="2423"/>
                    <a:pt x="10938" y="2349"/>
                  </a:cubicBezTo>
                  <a:cubicBezTo>
                    <a:pt x="11009" y="2437"/>
                    <a:pt x="11081" y="2523"/>
                    <a:pt x="11151" y="2613"/>
                  </a:cubicBezTo>
                  <a:cubicBezTo>
                    <a:pt x="11206" y="2685"/>
                    <a:pt x="11289" y="2724"/>
                    <a:pt x="11371" y="2724"/>
                  </a:cubicBezTo>
                  <a:cubicBezTo>
                    <a:pt x="11424" y="2724"/>
                    <a:pt x="11477" y="2707"/>
                    <a:pt x="11520" y="2672"/>
                  </a:cubicBezTo>
                  <a:cubicBezTo>
                    <a:pt x="11613" y="2597"/>
                    <a:pt x="11646" y="2431"/>
                    <a:pt x="11540" y="2314"/>
                  </a:cubicBezTo>
                  <a:cubicBezTo>
                    <a:pt x="11475" y="2239"/>
                    <a:pt x="11414" y="2160"/>
                    <a:pt x="11347" y="2089"/>
                  </a:cubicBezTo>
                  <a:cubicBezTo>
                    <a:pt x="11306" y="2047"/>
                    <a:pt x="11319" y="2018"/>
                    <a:pt x="11357" y="1989"/>
                  </a:cubicBezTo>
                  <a:cubicBezTo>
                    <a:pt x="11455" y="1911"/>
                    <a:pt x="11552" y="1833"/>
                    <a:pt x="11620" y="1778"/>
                  </a:cubicBezTo>
                  <a:cubicBezTo>
                    <a:pt x="11687" y="1829"/>
                    <a:pt x="11745" y="1883"/>
                    <a:pt x="11811" y="1925"/>
                  </a:cubicBezTo>
                  <a:cubicBezTo>
                    <a:pt x="11853" y="1951"/>
                    <a:pt x="11898" y="1964"/>
                    <a:pt x="11941" y="1964"/>
                  </a:cubicBezTo>
                  <a:cubicBezTo>
                    <a:pt x="12012" y="1964"/>
                    <a:pt x="12081" y="1930"/>
                    <a:pt x="12130" y="1866"/>
                  </a:cubicBezTo>
                  <a:cubicBezTo>
                    <a:pt x="12206" y="1767"/>
                    <a:pt x="12197" y="1653"/>
                    <a:pt x="12111" y="1543"/>
                  </a:cubicBezTo>
                  <a:cubicBezTo>
                    <a:pt x="12021" y="1427"/>
                    <a:pt x="12016" y="1433"/>
                    <a:pt x="12142" y="1339"/>
                  </a:cubicBezTo>
                  <a:cubicBezTo>
                    <a:pt x="12203" y="1295"/>
                    <a:pt x="12255" y="1236"/>
                    <a:pt x="12313" y="1191"/>
                  </a:cubicBezTo>
                  <a:cubicBezTo>
                    <a:pt x="12325" y="1183"/>
                    <a:pt x="12346" y="1178"/>
                    <a:pt x="12363" y="1178"/>
                  </a:cubicBezTo>
                  <a:cubicBezTo>
                    <a:pt x="12373" y="1178"/>
                    <a:pt x="12381" y="1179"/>
                    <a:pt x="12384" y="1184"/>
                  </a:cubicBezTo>
                  <a:cubicBezTo>
                    <a:pt x="12455" y="1260"/>
                    <a:pt x="12533" y="1334"/>
                    <a:pt x="12587" y="1424"/>
                  </a:cubicBezTo>
                  <a:cubicBezTo>
                    <a:pt x="12624" y="1487"/>
                    <a:pt x="12708" y="1520"/>
                    <a:pt x="12791" y="1520"/>
                  </a:cubicBezTo>
                  <a:cubicBezTo>
                    <a:pt x="12846" y="1520"/>
                    <a:pt x="12902" y="1505"/>
                    <a:pt x="12943" y="1475"/>
                  </a:cubicBezTo>
                  <a:cubicBezTo>
                    <a:pt x="13038" y="1410"/>
                    <a:pt x="13061" y="1254"/>
                    <a:pt x="12988" y="1148"/>
                  </a:cubicBezTo>
                  <a:cubicBezTo>
                    <a:pt x="12940" y="1079"/>
                    <a:pt x="12884" y="1018"/>
                    <a:pt x="12828" y="952"/>
                  </a:cubicBezTo>
                  <a:cubicBezTo>
                    <a:pt x="12797" y="915"/>
                    <a:pt x="12766" y="878"/>
                    <a:pt x="12731" y="836"/>
                  </a:cubicBezTo>
                  <a:cubicBezTo>
                    <a:pt x="12899" y="722"/>
                    <a:pt x="13018" y="550"/>
                    <a:pt x="13219" y="490"/>
                  </a:cubicBezTo>
                  <a:cubicBezTo>
                    <a:pt x="13265" y="476"/>
                    <a:pt x="13313" y="470"/>
                    <a:pt x="13360" y="470"/>
                  </a:cubicBezTo>
                  <a:cubicBezTo>
                    <a:pt x="13529" y="470"/>
                    <a:pt x="13695" y="553"/>
                    <a:pt x="13789" y="680"/>
                  </a:cubicBezTo>
                  <a:cubicBezTo>
                    <a:pt x="13950" y="902"/>
                    <a:pt x="13933" y="1148"/>
                    <a:pt x="13791" y="1311"/>
                  </a:cubicBezTo>
                  <a:cubicBezTo>
                    <a:pt x="13675" y="1445"/>
                    <a:pt x="13530" y="1557"/>
                    <a:pt x="13394" y="1673"/>
                  </a:cubicBezTo>
                  <a:cubicBezTo>
                    <a:pt x="13266" y="1785"/>
                    <a:pt x="13131" y="1892"/>
                    <a:pt x="13000" y="2003"/>
                  </a:cubicBezTo>
                  <a:cubicBezTo>
                    <a:pt x="12830" y="2144"/>
                    <a:pt x="12664" y="2287"/>
                    <a:pt x="12490" y="2423"/>
                  </a:cubicBezTo>
                  <a:cubicBezTo>
                    <a:pt x="12376" y="2515"/>
                    <a:pt x="12332" y="2648"/>
                    <a:pt x="12377" y="2768"/>
                  </a:cubicBezTo>
                  <a:cubicBezTo>
                    <a:pt x="12411" y="2855"/>
                    <a:pt x="12501" y="2897"/>
                    <a:pt x="12593" y="2897"/>
                  </a:cubicBezTo>
                  <a:cubicBezTo>
                    <a:pt x="12657" y="2897"/>
                    <a:pt x="12722" y="2877"/>
                    <a:pt x="12769" y="2838"/>
                  </a:cubicBezTo>
                  <a:cubicBezTo>
                    <a:pt x="13052" y="2597"/>
                    <a:pt x="13338" y="2359"/>
                    <a:pt x="13622" y="2123"/>
                  </a:cubicBezTo>
                  <a:cubicBezTo>
                    <a:pt x="13775" y="1996"/>
                    <a:pt x="13933" y="1877"/>
                    <a:pt x="14073" y="1738"/>
                  </a:cubicBezTo>
                  <a:cubicBezTo>
                    <a:pt x="14259" y="1556"/>
                    <a:pt x="14371" y="1331"/>
                    <a:pt x="14378" y="1061"/>
                  </a:cubicBezTo>
                  <a:cubicBezTo>
                    <a:pt x="14385" y="817"/>
                    <a:pt x="14334" y="595"/>
                    <a:pt x="14187" y="398"/>
                  </a:cubicBezTo>
                  <a:cubicBezTo>
                    <a:pt x="14021" y="190"/>
                    <a:pt x="13798" y="56"/>
                    <a:pt x="13517" y="18"/>
                  </a:cubicBezTo>
                  <a:cubicBezTo>
                    <a:pt x="13505" y="16"/>
                    <a:pt x="13493" y="8"/>
                    <a:pt x="13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text, font, software, number&#10;&#10;Description automatically generated">
            <a:extLst>
              <a:ext uri="{FF2B5EF4-FFF2-40B4-BE49-F238E27FC236}">
                <a16:creationId xmlns:a16="http://schemas.microsoft.com/office/drawing/2014/main" id="{0C1379A6-E0A2-1C83-F4B9-116DDBBFD9CB}"/>
              </a:ext>
            </a:extLst>
          </p:cNvPr>
          <p:cNvPicPr>
            <a:picLocks noChangeAspect="1"/>
          </p:cNvPicPr>
          <p:nvPr/>
        </p:nvPicPr>
        <p:blipFill>
          <a:blip r:embed="rId3"/>
          <a:stretch>
            <a:fillRect/>
          </a:stretch>
        </p:blipFill>
        <p:spPr>
          <a:xfrm>
            <a:off x="618245" y="975237"/>
            <a:ext cx="5167832" cy="1867891"/>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C73B8BEE-9BAF-6745-7E22-7AFB10FA0B0E}"/>
              </a:ext>
            </a:extLst>
          </p:cNvPr>
          <p:cNvPicPr>
            <a:picLocks noChangeAspect="1"/>
          </p:cNvPicPr>
          <p:nvPr/>
        </p:nvPicPr>
        <p:blipFill>
          <a:blip r:embed="rId4"/>
          <a:stretch>
            <a:fillRect/>
          </a:stretch>
        </p:blipFill>
        <p:spPr>
          <a:xfrm>
            <a:off x="3902620" y="2896916"/>
            <a:ext cx="3912065" cy="2211167"/>
          </a:xfrm>
          <a:prstGeom prst="rect">
            <a:avLst/>
          </a:prstGeom>
        </p:spPr>
      </p:pic>
    </p:spTree>
    <p:extLst>
      <p:ext uri="{BB962C8B-B14F-4D97-AF65-F5344CB8AC3E}">
        <p14:creationId xmlns:p14="http://schemas.microsoft.com/office/powerpoint/2010/main" val="4388027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2171961" y="2779225"/>
            <a:ext cx="4800078" cy="1093500"/>
          </a:xfrm>
          <a:prstGeom prst="rect">
            <a:avLst/>
          </a:prstGeom>
        </p:spPr>
        <p:txBody>
          <a:bodyPr spcFirstLastPara="1" wrap="square" lIns="91425" tIns="91425" rIns="91425" bIns="91425" anchor="t" anchorCtr="0">
            <a:noAutofit/>
          </a:bodyPr>
          <a:lstStyle/>
          <a:p>
            <a:pPr lvl="0">
              <a:spcAft>
                <a:spcPts val="1600"/>
              </a:spcAft>
            </a:pPr>
            <a:r>
              <a:rPr lang="en-US" sz="1400" dirty="0">
                <a:latin typeface="Nunito"/>
                <a:ea typeface="Nunito"/>
                <a:cs typeface="Nunito"/>
                <a:sym typeface="Nunito"/>
              </a:rPr>
              <a:t>Đánh giá cơ </a:t>
            </a:r>
            <a:r>
              <a:rPr lang="en-US" sz="1400" dirty="0" err="1">
                <a:latin typeface="Nunito"/>
                <a:ea typeface="Nunito"/>
                <a:cs typeface="Nunito"/>
                <a:sym typeface="Nunito"/>
              </a:rPr>
              <a:t>sở</a:t>
            </a:r>
            <a:r>
              <a:rPr lang="en-US" sz="1400" dirty="0">
                <a:latin typeface="Nunito"/>
                <a:ea typeface="Nunito"/>
                <a:cs typeface="Nunito"/>
                <a:sym typeface="Nunito"/>
              </a:rPr>
              <a:t> </a:t>
            </a:r>
            <a:r>
              <a:rPr lang="en-US" sz="1400" dirty="0" err="1">
                <a:latin typeface="Nunito"/>
                <a:ea typeface="Nunito"/>
                <a:cs typeface="Nunito"/>
                <a:sym typeface="Nunito"/>
              </a:rPr>
              <a:t>dữ</a:t>
            </a:r>
            <a:r>
              <a:rPr lang="en-US" sz="1400" dirty="0">
                <a:latin typeface="Nunito"/>
                <a:ea typeface="Nunito"/>
                <a:cs typeface="Nunito"/>
                <a:sym typeface="Nunito"/>
              </a:rPr>
              <a:t> </a:t>
            </a:r>
            <a:r>
              <a:rPr lang="en-US" sz="1400" dirty="0" err="1">
                <a:latin typeface="Nunito"/>
                <a:ea typeface="Nunito"/>
                <a:cs typeface="Nunito"/>
                <a:sym typeface="Nunito"/>
              </a:rPr>
              <a:t>liệu</a:t>
            </a:r>
            <a:r>
              <a:rPr lang="en-US" sz="1400" dirty="0">
                <a:latin typeface="Nunito"/>
                <a:ea typeface="Nunito"/>
                <a:cs typeface="Nunito"/>
                <a:sym typeface="Nunito"/>
              </a:rPr>
              <a:t> </a:t>
            </a:r>
            <a:endParaRPr lang="vi-VN" sz="1400" dirty="0">
              <a:latin typeface="Nunito"/>
              <a:ea typeface="Nunito"/>
              <a:cs typeface="Nunito"/>
              <a:sym typeface="Nunito"/>
            </a:endParaRPr>
          </a:p>
        </p:txBody>
      </p:sp>
      <p:sp>
        <p:nvSpPr>
          <p:cNvPr id="205" name="Google Shape;205;p32"/>
          <p:cNvSpPr txBox="1">
            <a:spLocks noGrp="1"/>
          </p:cNvSpPr>
          <p:nvPr>
            <p:ph type="title" idx="2"/>
          </p:nvPr>
        </p:nvSpPr>
        <p:spPr>
          <a:xfrm>
            <a:off x="4013250" y="1529209"/>
            <a:ext cx="1117500" cy="841800"/>
          </a:xfrm>
          <a:prstGeom prst="rect">
            <a:avLst/>
          </a:prstGeom>
        </p:spPr>
        <p:txBody>
          <a:bodyPr spcFirstLastPara="1" wrap="square" lIns="91425" tIns="91425" rIns="91425" bIns="91425" anchor="ctr" anchorCtr="0">
            <a:noAutofit/>
          </a:bodyPr>
          <a:lstStyle/>
          <a:p>
            <a:pPr algn="l"/>
            <a:r>
              <a:rPr lang="en-US" sz="6000" b="1" i="0" u="none" strike="noStrike" cap="none" dirty="0">
                <a:solidFill>
                  <a:schemeClr val="bg1"/>
                </a:solidFill>
                <a:effectLst/>
                <a:latin typeface="Cambria Math" panose="02040503050406030204" pitchFamily="18" charset="0"/>
                <a:ea typeface="Cambria Math" panose="02040503050406030204" pitchFamily="18" charset="0"/>
                <a:cs typeface="Arial"/>
                <a:sym typeface="Arial"/>
              </a:rPr>
              <a:t> VI</a:t>
            </a:r>
            <a:endParaRPr lang="en" dirty="0">
              <a:latin typeface="Nunito"/>
              <a:ea typeface="Nunito"/>
              <a:cs typeface="Nunito"/>
              <a:sym typeface="Nunito"/>
            </a:endParaRPr>
          </a:p>
        </p:txBody>
      </p:sp>
      <p:pic>
        <p:nvPicPr>
          <p:cNvPr id="206" name="Google Shape;206;p32"/>
          <p:cNvPicPr preferRelativeResize="0"/>
          <p:nvPr/>
        </p:nvPicPr>
        <p:blipFill>
          <a:blip r:embed="rId3">
            <a:alphaModFix/>
          </a:blip>
          <a:stretch>
            <a:fillRect/>
          </a:stretch>
        </p:blipFill>
        <p:spPr>
          <a:xfrm rot="2441034">
            <a:off x="1195983" y="232372"/>
            <a:ext cx="998507" cy="1845582"/>
          </a:xfrm>
          <a:prstGeom prst="rect">
            <a:avLst/>
          </a:prstGeom>
          <a:noFill/>
          <a:ln>
            <a:noFill/>
          </a:ln>
        </p:spPr>
      </p:pic>
      <p:pic>
        <p:nvPicPr>
          <p:cNvPr id="207" name="Google Shape;207;p32"/>
          <p:cNvPicPr preferRelativeResize="0"/>
          <p:nvPr/>
        </p:nvPicPr>
        <p:blipFill>
          <a:blip r:embed="rId3">
            <a:alphaModFix/>
          </a:blip>
          <a:stretch>
            <a:fillRect/>
          </a:stretch>
        </p:blipFill>
        <p:spPr>
          <a:xfrm rot="-10010642">
            <a:off x="7082008" y="2673497"/>
            <a:ext cx="998507" cy="1845582"/>
          </a:xfrm>
          <a:prstGeom prst="rect">
            <a:avLst/>
          </a:prstGeom>
          <a:noFill/>
          <a:ln>
            <a:noFill/>
          </a:ln>
        </p:spPr>
      </p:pic>
    </p:spTree>
    <p:extLst>
      <p:ext uri="{BB962C8B-B14F-4D97-AF65-F5344CB8AC3E}">
        <p14:creationId xmlns:p14="http://schemas.microsoft.com/office/powerpoint/2010/main" val="3533729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36"/>
          <p:cNvSpPr txBox="1">
            <a:spLocks noGrp="1"/>
          </p:cNvSpPr>
          <p:nvPr>
            <p:ph type="title"/>
          </p:nvPr>
        </p:nvSpPr>
        <p:spPr>
          <a:xfrm>
            <a:off x="719560" y="1173533"/>
            <a:ext cx="7704879" cy="4695076"/>
          </a:xfrm>
          <a:prstGeom prst="rect">
            <a:avLst/>
          </a:prstGeom>
        </p:spPr>
        <p:txBody>
          <a:bodyPr spcFirstLastPara="1" wrap="square" lIns="91425" tIns="91425" rIns="91425" bIns="91425" anchor="t" anchorCtr="0">
            <a:noAutofit/>
          </a:bodyPr>
          <a:lstStyle/>
          <a:p>
            <a:pPr marL="0" marR="0" indent="228600">
              <a:lnSpc>
                <a:spcPct val="120000"/>
              </a:lnSpc>
              <a:spcBef>
                <a:spcPts val="0"/>
              </a:spcBef>
              <a:spcAft>
                <a:spcPts val="800"/>
              </a:spcAft>
            </a:pPr>
            <a:r>
              <a:rPr lang="en-US" sz="2000" b="0" dirty="0">
                <a:effectLst/>
                <a:latin typeface="Nunito" pitchFamily="2" charset="0"/>
                <a:ea typeface="Calibri" panose="020F0502020204030204" pitchFamily="34" charset="0"/>
                <a:cs typeface="Times New Roman" panose="02020603050405020304" pitchFamily="18" charset="0"/>
              </a:rPr>
              <a:t>- Qua chủ đề của Đồ </a:t>
            </a:r>
            <a:r>
              <a:rPr lang="en-US" sz="2000" b="0" dirty="0" err="1">
                <a:effectLst/>
                <a:latin typeface="Nunito" pitchFamily="2" charset="0"/>
                <a:ea typeface="Calibri" panose="020F0502020204030204" pitchFamily="34" charset="0"/>
                <a:cs typeface="Times New Roman" panose="02020603050405020304" pitchFamily="18" charset="0"/>
              </a:rPr>
              <a:t>án</a:t>
            </a:r>
            <a:r>
              <a:rPr lang="en-US" sz="2000" b="0" dirty="0">
                <a:effectLst/>
                <a:latin typeface="Nunito" pitchFamily="2" charset="0"/>
                <a:ea typeface="Calibri" panose="020F0502020204030204" pitchFamily="34" charset="0"/>
                <a:cs typeface="Times New Roman" panose="02020603050405020304" pitchFamily="18" charset="0"/>
              </a:rPr>
              <a:t>, chúng </a:t>
            </a:r>
            <a:r>
              <a:rPr lang="en-US" sz="2000" b="0" dirty="0" err="1">
                <a:effectLst/>
                <a:latin typeface="Nunito" pitchFamily="2" charset="0"/>
                <a:ea typeface="Calibri" panose="020F0502020204030204" pitchFamily="34" charset="0"/>
                <a:cs typeface="Times New Roman" panose="02020603050405020304" pitchFamily="18" charset="0"/>
              </a:rPr>
              <a:t>em</a:t>
            </a:r>
            <a:r>
              <a:rPr lang="en-US" sz="2000" b="0" dirty="0">
                <a:effectLst/>
                <a:latin typeface="Nunito" pitchFamily="2" charset="0"/>
                <a:ea typeface="Calibri" panose="020F0502020204030204" pitchFamily="34" charset="0"/>
                <a:cs typeface="Times New Roman" panose="02020603050405020304" pitchFamily="18" charset="0"/>
              </a:rPr>
              <a:t> đã học được </a:t>
            </a:r>
            <a:r>
              <a:rPr lang="en-US" sz="2000" b="0" dirty="0" err="1">
                <a:effectLst/>
                <a:latin typeface="Nunito" pitchFamily="2" charset="0"/>
                <a:ea typeface="Calibri" panose="020F0502020204030204" pitchFamily="34" charset="0"/>
                <a:cs typeface="Times New Roman" panose="02020603050405020304" pitchFamily="18" charset="0"/>
              </a:rPr>
              <a:t>kỹ</a:t>
            </a:r>
            <a:r>
              <a:rPr lang="en-US" sz="2000" b="0" dirty="0">
                <a:effectLst/>
                <a:latin typeface="Nunito" pitchFamily="2" charset="0"/>
                <a:ea typeface="Calibri" panose="020F0502020204030204" pitchFamily="34" charset="0"/>
                <a:cs typeface="Times New Roman" panose="02020603050405020304" pitchFamily="18" charset="0"/>
              </a:rPr>
              <a:t> năng làm việc nhóm và những </a:t>
            </a:r>
            <a:r>
              <a:rPr lang="en-US" sz="2000" b="0" dirty="0" err="1">
                <a:effectLst/>
                <a:latin typeface="Nunito" pitchFamily="2" charset="0"/>
                <a:ea typeface="Calibri" panose="020F0502020204030204" pitchFamily="34" charset="0"/>
                <a:cs typeface="Times New Roman" panose="02020603050405020304" pitchFamily="18" charset="0"/>
              </a:rPr>
              <a:t>kiến</a:t>
            </a:r>
            <a:r>
              <a:rPr lang="en-US" sz="2000" b="0" dirty="0">
                <a:effectLst/>
                <a:latin typeface="Nunito" pitchFamily="2" charset="0"/>
                <a:ea typeface="Calibri" panose="020F0502020204030204" pitchFamily="34" charset="0"/>
                <a:cs typeface="Times New Roman" panose="02020603050405020304" pitchFamily="18" charset="0"/>
              </a:rPr>
              <a:t> thức căn bản về </a:t>
            </a:r>
            <a:r>
              <a:rPr lang="en-US" sz="2000" b="0" dirty="0" err="1">
                <a:effectLst/>
                <a:latin typeface="Nunito" pitchFamily="2" charset="0"/>
                <a:ea typeface="Calibri" panose="020F0502020204030204" pitchFamily="34" charset="0"/>
                <a:cs typeface="Times New Roman" panose="02020603050405020304" pitchFamily="18" charset="0"/>
              </a:rPr>
              <a:t>môn</a:t>
            </a:r>
            <a:r>
              <a:rPr lang="en-US" sz="2000" b="0" dirty="0">
                <a:effectLst/>
                <a:latin typeface="Nunito" pitchFamily="2" charset="0"/>
                <a:ea typeface="Calibri" panose="020F0502020204030204" pitchFamily="34" charset="0"/>
                <a:cs typeface="Times New Roman" panose="02020603050405020304" pitchFamily="18" charset="0"/>
              </a:rPr>
              <a:t> Hệ cơ </a:t>
            </a:r>
            <a:r>
              <a:rPr lang="en-US" sz="2000" b="0" dirty="0" err="1">
                <a:effectLst/>
                <a:latin typeface="Nunito" pitchFamily="2" charset="0"/>
                <a:ea typeface="Calibri" panose="020F0502020204030204" pitchFamily="34" charset="0"/>
                <a:cs typeface="Times New Roman" panose="02020603050405020304" pitchFamily="18" charset="0"/>
              </a:rPr>
              <a:t>sở</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dữ</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liệu</a:t>
            </a:r>
            <a:r>
              <a:rPr lang="en-US" sz="2000" b="0" dirty="0">
                <a:effectLst/>
                <a:latin typeface="Nunito" pitchFamily="2" charset="0"/>
                <a:ea typeface="Calibri" panose="020F0502020204030204" pitchFamily="34" charset="0"/>
                <a:cs typeface="Times New Roman" panose="02020603050405020304" pitchFamily="18" charset="0"/>
              </a:rPr>
              <a:t> để có thể tự học tập và lĩnh hội những </a:t>
            </a:r>
            <a:r>
              <a:rPr lang="en-US" sz="2000" b="0" dirty="0" err="1">
                <a:effectLst/>
                <a:latin typeface="Nunito" pitchFamily="2" charset="0"/>
                <a:ea typeface="Calibri" panose="020F0502020204030204" pitchFamily="34" charset="0"/>
                <a:cs typeface="Times New Roman" panose="02020603050405020304" pitchFamily="18" charset="0"/>
              </a:rPr>
              <a:t>kiến</a:t>
            </a:r>
            <a:r>
              <a:rPr lang="en-US" sz="2000" b="0" dirty="0">
                <a:effectLst/>
                <a:latin typeface="Nunito" pitchFamily="2" charset="0"/>
                <a:ea typeface="Calibri" panose="020F0502020204030204" pitchFamily="34" charset="0"/>
                <a:cs typeface="Times New Roman" panose="02020603050405020304" pitchFamily="18" charset="0"/>
              </a:rPr>
              <a:t> thức khác ở </a:t>
            </a:r>
            <a:r>
              <a:rPr lang="en-US" sz="2000" b="0" dirty="0" err="1">
                <a:effectLst/>
                <a:latin typeface="Nunito" pitchFamily="2" charset="0"/>
                <a:ea typeface="Calibri" panose="020F0502020204030204" pitchFamily="34" charset="0"/>
                <a:cs typeface="Times New Roman" panose="02020603050405020304" pitchFamily="18" charset="0"/>
              </a:rPr>
              <a:t>bậc</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cao</a:t>
            </a:r>
            <a:r>
              <a:rPr lang="en-US" sz="2000" b="0" dirty="0">
                <a:effectLst/>
                <a:latin typeface="Nunito" pitchFamily="2" charset="0"/>
                <a:ea typeface="Calibri" panose="020F0502020204030204" pitchFamily="34" charset="0"/>
                <a:cs typeface="Times New Roman" panose="02020603050405020304" pitchFamily="18" charset="0"/>
              </a:rPr>
              <a:t> hơn. Về bài làm của nhóm, chúng </a:t>
            </a:r>
            <a:r>
              <a:rPr lang="en-US" sz="2000" b="0" dirty="0" err="1">
                <a:effectLst/>
                <a:latin typeface="Nunito" pitchFamily="2" charset="0"/>
                <a:ea typeface="Calibri" panose="020F0502020204030204" pitchFamily="34" charset="0"/>
                <a:cs typeface="Times New Roman" panose="02020603050405020304" pitchFamily="18" charset="0"/>
              </a:rPr>
              <a:t>em</a:t>
            </a:r>
            <a:r>
              <a:rPr lang="en-US" sz="2000" b="0" dirty="0">
                <a:effectLst/>
                <a:latin typeface="Nunito" pitchFamily="2" charset="0"/>
                <a:ea typeface="Calibri" panose="020F0502020204030204" pitchFamily="34" charset="0"/>
                <a:cs typeface="Times New Roman" panose="02020603050405020304" pitchFamily="18" charset="0"/>
              </a:rPr>
              <a:t> nghĩ có thể </a:t>
            </a:r>
            <a:r>
              <a:rPr lang="en-US" sz="2000" b="0" dirty="0" err="1">
                <a:effectLst/>
                <a:latin typeface="Nunito" pitchFamily="2" charset="0"/>
                <a:ea typeface="Calibri" panose="020F0502020204030204" pitchFamily="34" charset="0"/>
                <a:cs typeface="Times New Roman" panose="02020603050405020304" pitchFamily="18" charset="0"/>
              </a:rPr>
              <a:t>ứng</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dụng</a:t>
            </a:r>
            <a:r>
              <a:rPr lang="en-US" sz="2000" b="0" dirty="0">
                <a:effectLst/>
                <a:latin typeface="Nunito" pitchFamily="2" charset="0"/>
                <a:ea typeface="Calibri" panose="020F0502020204030204" pitchFamily="34" charset="0"/>
                <a:cs typeface="Times New Roman" panose="02020603050405020304" pitchFamily="18" charset="0"/>
              </a:rPr>
              <a:t> trong các trường </a:t>
            </a:r>
            <a:r>
              <a:rPr lang="en-US" sz="2000" b="0" dirty="0" err="1">
                <a:effectLst/>
                <a:latin typeface="Nunito" pitchFamily="2" charset="0"/>
                <a:ea typeface="Calibri" panose="020F0502020204030204" pitchFamily="34" charset="0"/>
                <a:cs typeface="Times New Roman" panose="02020603050405020304" pitchFamily="18" charset="0"/>
              </a:rPr>
              <a:t>hợp</a:t>
            </a:r>
            <a:r>
              <a:rPr lang="en-US" sz="2000" b="0" dirty="0">
                <a:effectLst/>
                <a:latin typeface="Nunito" pitchFamily="2" charset="0"/>
                <a:ea typeface="Calibri" panose="020F0502020204030204" pitchFamily="34" charset="0"/>
                <a:cs typeface="Times New Roman" panose="02020603050405020304" pitchFamily="18" charset="0"/>
              </a:rPr>
              <a:t> thực </a:t>
            </a:r>
            <a:r>
              <a:rPr lang="en-US" sz="2000" b="0" dirty="0" err="1">
                <a:effectLst/>
                <a:latin typeface="Nunito" pitchFamily="2" charset="0"/>
                <a:ea typeface="Calibri" panose="020F0502020204030204" pitchFamily="34" charset="0"/>
                <a:cs typeface="Times New Roman" panose="02020603050405020304" pitchFamily="18" charset="0"/>
              </a:rPr>
              <a:t>tế</a:t>
            </a:r>
            <a:r>
              <a:rPr lang="en-US" sz="2000" b="0" dirty="0">
                <a:effectLst/>
                <a:latin typeface="Nunito" pitchFamily="2" charset="0"/>
                <a:ea typeface="Calibri" panose="020F0502020204030204" pitchFamily="34" charset="0"/>
                <a:cs typeface="Times New Roman" panose="02020603050405020304" pitchFamily="18" charset="0"/>
              </a:rPr>
              <a:t> ở </a:t>
            </a:r>
            <a:r>
              <a:rPr lang="en-US" sz="2000" b="0" dirty="0" err="1">
                <a:effectLst/>
                <a:latin typeface="Nunito" pitchFamily="2" charset="0"/>
                <a:ea typeface="Calibri" panose="020F0502020204030204" pitchFamily="34" charset="0"/>
                <a:cs typeface="Times New Roman" panose="02020603050405020304" pitchFamily="18" charset="0"/>
              </a:rPr>
              <a:t>quy</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mô</a:t>
            </a:r>
            <a:r>
              <a:rPr lang="en-US" sz="2000" b="0" dirty="0">
                <a:effectLst/>
                <a:latin typeface="Nunito" pitchFamily="2" charset="0"/>
                <a:ea typeface="Calibri" panose="020F0502020204030204" pitchFamily="34" charset="0"/>
                <a:cs typeface="Times New Roman" panose="02020603050405020304" pitchFamily="18" charset="0"/>
              </a:rPr>
              <a:t> nhỏ, </a:t>
            </a:r>
            <a:r>
              <a:rPr lang="en-US" sz="2000" b="0" dirty="0" err="1">
                <a:effectLst/>
                <a:latin typeface="Nunito" pitchFamily="2" charset="0"/>
                <a:ea typeface="Calibri" panose="020F0502020204030204" pitchFamily="34" charset="0"/>
                <a:cs typeface="Times New Roman" panose="02020603050405020304" pitchFamily="18" charset="0"/>
              </a:rPr>
              <a:t>hoặc</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áp</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dụng</a:t>
            </a:r>
            <a:r>
              <a:rPr lang="en-US" sz="2000" b="0" dirty="0">
                <a:effectLst/>
                <a:latin typeface="Nunito" pitchFamily="2" charset="0"/>
                <a:ea typeface="Calibri" panose="020F0502020204030204" pitchFamily="34" charset="0"/>
                <a:cs typeface="Times New Roman" panose="02020603050405020304" pitchFamily="18" charset="0"/>
              </a:rPr>
              <a:t> vào những đề </a:t>
            </a:r>
            <a:r>
              <a:rPr lang="en-US" sz="2000" b="0" dirty="0" err="1">
                <a:effectLst/>
                <a:latin typeface="Nunito" pitchFamily="2" charset="0"/>
                <a:ea typeface="Calibri" panose="020F0502020204030204" pitchFamily="34" charset="0"/>
                <a:cs typeface="Times New Roman" panose="02020603050405020304" pitchFamily="18" charset="0"/>
              </a:rPr>
              <a:t>tài</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nghiên</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cứu</a:t>
            </a:r>
            <a:r>
              <a:rPr lang="en-US" sz="2000" b="0" dirty="0">
                <a:effectLst/>
                <a:latin typeface="Nunito" pitchFamily="2" charset="0"/>
                <a:ea typeface="Calibri" panose="020F0502020204030204" pitchFamily="34" charset="0"/>
                <a:cs typeface="Times New Roman" panose="02020603050405020304" pitchFamily="18" charset="0"/>
              </a:rPr>
              <a:t> khác có </a:t>
            </a:r>
            <a:r>
              <a:rPr lang="en-US" sz="2000" b="0" dirty="0" err="1">
                <a:effectLst/>
                <a:latin typeface="Nunito" pitchFamily="2" charset="0"/>
                <a:ea typeface="Calibri" panose="020F0502020204030204" pitchFamily="34" charset="0"/>
                <a:cs typeface="Times New Roman" panose="02020603050405020304" pitchFamily="18" charset="0"/>
              </a:rPr>
              <a:t>yêu</a:t>
            </a:r>
            <a:r>
              <a:rPr lang="en-US" sz="2000" b="0" dirty="0">
                <a:effectLst/>
                <a:latin typeface="Nunito" pitchFamily="2" charset="0"/>
                <a:ea typeface="Calibri" panose="020F0502020204030204" pitchFamily="34" charset="0"/>
                <a:cs typeface="Times New Roman" panose="02020603050405020304" pitchFamily="18" charset="0"/>
              </a:rPr>
              <a:t> cầu </a:t>
            </a:r>
            <a:r>
              <a:rPr lang="en-US" sz="2000" b="0" dirty="0" err="1">
                <a:effectLst/>
                <a:latin typeface="Nunito" pitchFamily="2" charset="0"/>
                <a:ea typeface="Calibri" panose="020F0502020204030204" pitchFamily="34" charset="0"/>
                <a:cs typeface="Times New Roman" panose="02020603050405020304" pitchFamily="18" charset="0"/>
              </a:rPr>
              <a:t>tương</a:t>
            </a:r>
            <a:r>
              <a:rPr lang="en-US" sz="2000" b="0" dirty="0">
                <a:effectLst/>
                <a:latin typeface="Nunito" pitchFamily="2" charset="0"/>
                <a:ea typeface="Calibri" panose="020F0502020204030204" pitchFamily="34" charset="0"/>
                <a:cs typeface="Times New Roman" panose="02020603050405020304" pitchFamily="18" charset="0"/>
              </a:rPr>
              <a:t> tự, hay có thể </a:t>
            </a:r>
            <a:r>
              <a:rPr lang="en-US" sz="2000" b="0" dirty="0" err="1">
                <a:effectLst/>
                <a:latin typeface="Nunito" pitchFamily="2" charset="0"/>
                <a:ea typeface="Calibri" panose="020F0502020204030204" pitchFamily="34" charset="0"/>
                <a:cs typeface="Times New Roman" panose="02020603050405020304" pitchFamily="18" charset="0"/>
              </a:rPr>
              <a:t>tạo</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ra</a:t>
            </a:r>
            <a:r>
              <a:rPr lang="en-US" sz="2000" b="0" dirty="0">
                <a:effectLst/>
                <a:latin typeface="Nunito" pitchFamily="2" charset="0"/>
                <a:ea typeface="Calibri" panose="020F0502020204030204" pitchFamily="34" charset="0"/>
                <a:cs typeface="Times New Roman" panose="02020603050405020304" pitchFamily="18" charset="0"/>
              </a:rPr>
              <a:t> các hệ </a:t>
            </a:r>
            <a:r>
              <a:rPr lang="en-US" sz="2000" b="0" dirty="0" err="1">
                <a:effectLst/>
                <a:latin typeface="Nunito" pitchFamily="2" charset="0"/>
                <a:ea typeface="Calibri" panose="020F0502020204030204" pitchFamily="34" charset="0"/>
                <a:cs typeface="Times New Roman" panose="02020603050405020304" pitchFamily="18" charset="0"/>
              </a:rPr>
              <a:t>thống</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dữ</a:t>
            </a:r>
            <a:r>
              <a:rPr lang="en-US" sz="2000" b="0" dirty="0">
                <a:effectLst/>
                <a:latin typeface="Nunito" pitchFamily="2" charset="0"/>
                <a:ea typeface="Calibri" panose="020F0502020204030204" pitchFamily="34" charset="0"/>
                <a:cs typeface="Times New Roman" panose="02020603050405020304" pitchFamily="18" charset="0"/>
              </a:rPr>
              <a:t> </a:t>
            </a:r>
            <a:r>
              <a:rPr lang="en-US" sz="2000" b="0" dirty="0" err="1">
                <a:effectLst/>
                <a:latin typeface="Nunito" pitchFamily="2" charset="0"/>
                <a:ea typeface="Calibri" panose="020F0502020204030204" pitchFamily="34" charset="0"/>
                <a:cs typeface="Times New Roman" panose="02020603050405020304" pitchFamily="18" charset="0"/>
              </a:rPr>
              <a:t>liệu</a:t>
            </a:r>
            <a:r>
              <a:rPr lang="en-US" sz="2000" b="0" dirty="0">
                <a:effectLst/>
                <a:latin typeface="Nunito" pitchFamily="2" charset="0"/>
                <a:ea typeface="Calibri" panose="020F0502020204030204" pitchFamily="34" charset="0"/>
                <a:cs typeface="Times New Roman" panose="02020603050405020304" pitchFamily="18" charset="0"/>
              </a:rPr>
              <a:t> khác </a:t>
            </a:r>
            <a:r>
              <a:rPr lang="en-US" sz="2000" b="0" dirty="0" err="1">
                <a:effectLst/>
                <a:latin typeface="Nunito" pitchFamily="2" charset="0"/>
                <a:ea typeface="Calibri" panose="020F0502020204030204" pitchFamily="34" charset="0"/>
                <a:cs typeface="Times New Roman" panose="02020603050405020304" pitchFamily="18" charset="0"/>
              </a:rPr>
              <a:t>dựa</a:t>
            </a:r>
            <a:r>
              <a:rPr lang="en-US" sz="2000" b="0" dirty="0">
                <a:effectLst/>
                <a:latin typeface="Nunito" pitchFamily="2" charset="0"/>
                <a:ea typeface="Calibri" panose="020F0502020204030204" pitchFamily="34" charset="0"/>
                <a:cs typeface="Times New Roman" panose="02020603050405020304" pitchFamily="18" charset="0"/>
              </a:rPr>
              <a:t> trên tinh </a:t>
            </a:r>
            <a:r>
              <a:rPr lang="en-US" sz="2000" b="0" dirty="0" err="1">
                <a:effectLst/>
                <a:latin typeface="Nunito" pitchFamily="2" charset="0"/>
                <a:ea typeface="Calibri" panose="020F0502020204030204" pitchFamily="34" charset="0"/>
                <a:cs typeface="Times New Roman" panose="02020603050405020304" pitchFamily="18" charset="0"/>
              </a:rPr>
              <a:t>thần</a:t>
            </a:r>
            <a:r>
              <a:rPr lang="en-US" sz="2000" b="0" dirty="0">
                <a:effectLst/>
                <a:latin typeface="Nunito" pitchFamily="2" charset="0"/>
                <a:ea typeface="Calibri" panose="020F0502020204030204" pitchFamily="34" charset="0"/>
                <a:cs typeface="Times New Roman" panose="02020603050405020304" pitchFamily="18" charset="0"/>
              </a:rPr>
              <a:t> của đề </a:t>
            </a:r>
            <a:r>
              <a:rPr lang="en-US" sz="2000" b="0" dirty="0" err="1">
                <a:effectLst/>
                <a:latin typeface="Nunito" pitchFamily="2" charset="0"/>
                <a:ea typeface="Calibri" panose="020F0502020204030204" pitchFamily="34" charset="0"/>
                <a:cs typeface="Times New Roman" panose="02020603050405020304" pitchFamily="18" charset="0"/>
              </a:rPr>
              <a:t>tài</a:t>
            </a:r>
            <a:r>
              <a:rPr lang="en-US" sz="2000" b="0" dirty="0">
                <a:effectLst/>
                <a:latin typeface="Nunito" pitchFamily="2" charset="0"/>
                <a:ea typeface="Calibri" panose="020F0502020204030204" pitchFamily="34" charset="0"/>
                <a:cs typeface="Times New Roman" panose="02020603050405020304" pitchFamily="18" charset="0"/>
              </a:rPr>
              <a:t> trước đó.</a:t>
            </a:r>
            <a:br>
              <a:rPr lang="en-US" sz="1800" b="0" dirty="0">
                <a:effectLst/>
                <a:latin typeface="Nunito" pitchFamily="2" charset="0"/>
                <a:ea typeface="Calibri" panose="020F0502020204030204" pitchFamily="34" charset="0"/>
                <a:cs typeface="Times New Roman" panose="02020603050405020304" pitchFamily="18" charset="0"/>
              </a:rPr>
            </a:br>
            <a:br>
              <a:rPr lang="en-US" sz="1800" b="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sz="2000" dirty="0"/>
          </a:p>
        </p:txBody>
      </p:sp>
      <p:grpSp>
        <p:nvGrpSpPr>
          <p:cNvPr id="284" name="Google Shape;284;p36"/>
          <p:cNvGrpSpPr/>
          <p:nvPr/>
        </p:nvGrpSpPr>
        <p:grpSpPr>
          <a:xfrm>
            <a:off x="138499" y="626267"/>
            <a:ext cx="649500" cy="649500"/>
            <a:chOff x="1901238" y="3958744"/>
            <a:chExt cx="649500" cy="649500"/>
          </a:xfrm>
        </p:grpSpPr>
        <p:sp>
          <p:nvSpPr>
            <p:cNvPr id="285" name="Google Shape;285;p36"/>
            <p:cNvSpPr/>
            <p:nvPr/>
          </p:nvSpPr>
          <p:spPr>
            <a:xfrm>
              <a:off x="1901238" y="3958744"/>
              <a:ext cx="649500" cy="64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2023681" y="4060977"/>
              <a:ext cx="404614" cy="445033"/>
            </a:xfrm>
            <a:custGeom>
              <a:avLst/>
              <a:gdLst/>
              <a:ahLst/>
              <a:cxnLst/>
              <a:rect l="l" t="t" r="r" b="b"/>
              <a:pathLst>
                <a:path w="14385" h="15822" extrusionOk="0">
                  <a:moveTo>
                    <a:pt x="9006" y="4395"/>
                  </a:moveTo>
                  <a:cubicBezTo>
                    <a:pt x="9103" y="4513"/>
                    <a:pt x="9195" y="4622"/>
                    <a:pt x="9289" y="4735"/>
                  </a:cubicBezTo>
                  <a:cubicBezTo>
                    <a:pt x="9156" y="4848"/>
                    <a:pt x="9033" y="4955"/>
                    <a:pt x="8908" y="5060"/>
                  </a:cubicBezTo>
                  <a:cubicBezTo>
                    <a:pt x="8775" y="5172"/>
                    <a:pt x="8641" y="5281"/>
                    <a:pt x="8505" y="5391"/>
                  </a:cubicBezTo>
                  <a:cubicBezTo>
                    <a:pt x="8488" y="5405"/>
                    <a:pt x="8467" y="5421"/>
                    <a:pt x="8447" y="5421"/>
                  </a:cubicBezTo>
                  <a:cubicBezTo>
                    <a:pt x="8233" y="5422"/>
                    <a:pt x="8021" y="5422"/>
                    <a:pt x="7782" y="5422"/>
                  </a:cubicBezTo>
                  <a:cubicBezTo>
                    <a:pt x="8201" y="5071"/>
                    <a:pt x="8602" y="4735"/>
                    <a:pt x="9006" y="4395"/>
                  </a:cubicBezTo>
                  <a:close/>
                  <a:moveTo>
                    <a:pt x="5612" y="5001"/>
                  </a:moveTo>
                  <a:cubicBezTo>
                    <a:pt x="5463" y="5001"/>
                    <a:pt x="5374" y="5088"/>
                    <a:pt x="5374" y="5237"/>
                  </a:cubicBezTo>
                  <a:cubicBezTo>
                    <a:pt x="5374" y="5380"/>
                    <a:pt x="5470" y="5476"/>
                    <a:pt x="5613" y="5478"/>
                  </a:cubicBezTo>
                  <a:cubicBezTo>
                    <a:pt x="5730" y="5478"/>
                    <a:pt x="5863" y="5377"/>
                    <a:pt x="5852" y="5237"/>
                  </a:cubicBezTo>
                  <a:cubicBezTo>
                    <a:pt x="5845" y="5094"/>
                    <a:pt x="5757" y="5001"/>
                    <a:pt x="5612" y="5001"/>
                  </a:cubicBezTo>
                  <a:close/>
                  <a:moveTo>
                    <a:pt x="4739" y="5281"/>
                  </a:moveTo>
                  <a:cubicBezTo>
                    <a:pt x="4586" y="5281"/>
                    <a:pt x="4493" y="5374"/>
                    <a:pt x="4493" y="5527"/>
                  </a:cubicBezTo>
                  <a:cubicBezTo>
                    <a:pt x="4493" y="5669"/>
                    <a:pt x="4592" y="5759"/>
                    <a:pt x="4747" y="5759"/>
                  </a:cubicBezTo>
                  <a:cubicBezTo>
                    <a:pt x="4883" y="5759"/>
                    <a:pt x="4969" y="5669"/>
                    <a:pt x="4969" y="5526"/>
                  </a:cubicBezTo>
                  <a:cubicBezTo>
                    <a:pt x="4968" y="5383"/>
                    <a:pt x="4876" y="5284"/>
                    <a:pt x="4743" y="5281"/>
                  </a:cubicBezTo>
                  <a:cubicBezTo>
                    <a:pt x="4742" y="5281"/>
                    <a:pt x="4741" y="5281"/>
                    <a:pt x="4739" y="5281"/>
                  </a:cubicBezTo>
                  <a:close/>
                  <a:moveTo>
                    <a:pt x="5456" y="5916"/>
                  </a:moveTo>
                  <a:cubicBezTo>
                    <a:pt x="5313" y="5916"/>
                    <a:pt x="5216" y="6026"/>
                    <a:pt x="5217" y="6161"/>
                  </a:cubicBezTo>
                  <a:cubicBezTo>
                    <a:pt x="5217" y="6276"/>
                    <a:pt x="5316" y="6397"/>
                    <a:pt x="5446" y="6397"/>
                  </a:cubicBezTo>
                  <a:cubicBezTo>
                    <a:pt x="5449" y="6397"/>
                    <a:pt x="5452" y="6397"/>
                    <a:pt x="5455" y="6397"/>
                  </a:cubicBezTo>
                  <a:cubicBezTo>
                    <a:pt x="5599" y="6390"/>
                    <a:pt x="5695" y="6302"/>
                    <a:pt x="5695" y="6161"/>
                  </a:cubicBezTo>
                  <a:cubicBezTo>
                    <a:pt x="5695" y="6008"/>
                    <a:pt x="5612" y="5923"/>
                    <a:pt x="5472" y="5916"/>
                  </a:cubicBezTo>
                  <a:cubicBezTo>
                    <a:pt x="5466" y="5916"/>
                    <a:pt x="5461" y="5916"/>
                    <a:pt x="5456" y="5916"/>
                  </a:cubicBezTo>
                  <a:close/>
                  <a:moveTo>
                    <a:pt x="7553" y="5902"/>
                  </a:moveTo>
                  <a:cubicBezTo>
                    <a:pt x="7663" y="5902"/>
                    <a:pt x="7776" y="5902"/>
                    <a:pt x="7897" y="5902"/>
                  </a:cubicBezTo>
                  <a:cubicBezTo>
                    <a:pt x="7741" y="6035"/>
                    <a:pt x="7606" y="6151"/>
                    <a:pt x="7472" y="6267"/>
                  </a:cubicBezTo>
                  <a:cubicBezTo>
                    <a:pt x="7339" y="6377"/>
                    <a:pt x="7205" y="6488"/>
                    <a:pt x="7070" y="6599"/>
                  </a:cubicBezTo>
                  <a:cubicBezTo>
                    <a:pt x="6992" y="6665"/>
                    <a:pt x="6917" y="6734"/>
                    <a:pt x="6837" y="6795"/>
                  </a:cubicBezTo>
                  <a:cubicBezTo>
                    <a:pt x="6812" y="6814"/>
                    <a:pt x="6775" y="6823"/>
                    <a:pt x="6735" y="6823"/>
                  </a:cubicBezTo>
                  <a:cubicBezTo>
                    <a:pt x="6667" y="6823"/>
                    <a:pt x="6592" y="6798"/>
                    <a:pt x="6557" y="6755"/>
                  </a:cubicBezTo>
                  <a:cubicBezTo>
                    <a:pt x="6473" y="6653"/>
                    <a:pt x="6475" y="6546"/>
                    <a:pt x="6551" y="6468"/>
                  </a:cubicBezTo>
                  <a:cubicBezTo>
                    <a:pt x="6650" y="6369"/>
                    <a:pt x="6758" y="6281"/>
                    <a:pt x="6864" y="6191"/>
                  </a:cubicBezTo>
                  <a:cubicBezTo>
                    <a:pt x="6963" y="6106"/>
                    <a:pt x="7063" y="6022"/>
                    <a:pt x="7165" y="5942"/>
                  </a:cubicBezTo>
                  <a:cubicBezTo>
                    <a:pt x="7183" y="5925"/>
                    <a:pt x="7208" y="5903"/>
                    <a:pt x="7230" y="5903"/>
                  </a:cubicBezTo>
                  <a:cubicBezTo>
                    <a:pt x="7337" y="5902"/>
                    <a:pt x="7443" y="5902"/>
                    <a:pt x="7553" y="5902"/>
                  </a:cubicBezTo>
                  <a:close/>
                  <a:moveTo>
                    <a:pt x="9256" y="6834"/>
                  </a:moveTo>
                  <a:cubicBezTo>
                    <a:pt x="9463" y="6834"/>
                    <a:pt x="9634" y="7020"/>
                    <a:pt x="9630" y="7212"/>
                  </a:cubicBezTo>
                  <a:cubicBezTo>
                    <a:pt x="9627" y="7396"/>
                    <a:pt x="9472" y="7579"/>
                    <a:pt x="9272" y="7579"/>
                  </a:cubicBezTo>
                  <a:cubicBezTo>
                    <a:pt x="9264" y="7579"/>
                    <a:pt x="9256" y="7579"/>
                    <a:pt x="9248" y="7578"/>
                  </a:cubicBezTo>
                  <a:cubicBezTo>
                    <a:pt x="9244" y="7579"/>
                    <a:pt x="9241" y="7579"/>
                    <a:pt x="9238" y="7579"/>
                  </a:cubicBezTo>
                  <a:cubicBezTo>
                    <a:pt x="9024" y="7579"/>
                    <a:pt x="8873" y="7397"/>
                    <a:pt x="8877" y="7204"/>
                  </a:cubicBezTo>
                  <a:cubicBezTo>
                    <a:pt x="8880" y="7003"/>
                    <a:pt x="9040" y="6836"/>
                    <a:pt x="9256" y="6834"/>
                  </a:cubicBezTo>
                  <a:close/>
                  <a:moveTo>
                    <a:pt x="9252" y="6348"/>
                  </a:moveTo>
                  <a:cubicBezTo>
                    <a:pt x="8781" y="6348"/>
                    <a:pt x="8414" y="6701"/>
                    <a:pt x="8396" y="7168"/>
                  </a:cubicBezTo>
                  <a:cubicBezTo>
                    <a:pt x="8375" y="7712"/>
                    <a:pt x="8792" y="8068"/>
                    <a:pt x="9241" y="8068"/>
                  </a:cubicBezTo>
                  <a:cubicBezTo>
                    <a:pt x="9243" y="8068"/>
                    <a:pt x="9244" y="8068"/>
                    <a:pt x="9246" y="8068"/>
                  </a:cubicBezTo>
                  <a:cubicBezTo>
                    <a:pt x="9730" y="8067"/>
                    <a:pt x="10109" y="7707"/>
                    <a:pt x="10109" y="7208"/>
                  </a:cubicBezTo>
                  <a:cubicBezTo>
                    <a:pt x="10111" y="6713"/>
                    <a:pt x="9733" y="6348"/>
                    <a:pt x="9255" y="6348"/>
                  </a:cubicBezTo>
                  <a:cubicBezTo>
                    <a:pt x="9254" y="6348"/>
                    <a:pt x="9253" y="6348"/>
                    <a:pt x="9252" y="6348"/>
                  </a:cubicBezTo>
                  <a:close/>
                  <a:moveTo>
                    <a:pt x="4231" y="7716"/>
                  </a:moveTo>
                  <a:cubicBezTo>
                    <a:pt x="4283" y="7716"/>
                    <a:pt x="4345" y="7742"/>
                    <a:pt x="4372" y="7781"/>
                  </a:cubicBezTo>
                  <a:cubicBezTo>
                    <a:pt x="4419" y="7849"/>
                    <a:pt x="4409" y="7929"/>
                    <a:pt x="4347" y="7980"/>
                  </a:cubicBezTo>
                  <a:cubicBezTo>
                    <a:pt x="4302" y="8018"/>
                    <a:pt x="4253" y="8058"/>
                    <a:pt x="4205" y="8099"/>
                  </a:cubicBezTo>
                  <a:cubicBezTo>
                    <a:pt x="4174" y="8043"/>
                    <a:pt x="4142" y="7986"/>
                    <a:pt x="4112" y="7927"/>
                  </a:cubicBezTo>
                  <a:cubicBezTo>
                    <a:pt x="4082" y="7870"/>
                    <a:pt x="4123" y="7755"/>
                    <a:pt x="4180" y="7727"/>
                  </a:cubicBezTo>
                  <a:cubicBezTo>
                    <a:pt x="4194" y="7719"/>
                    <a:pt x="4212" y="7716"/>
                    <a:pt x="4231" y="7716"/>
                  </a:cubicBezTo>
                  <a:close/>
                  <a:moveTo>
                    <a:pt x="4253" y="7232"/>
                  </a:moveTo>
                  <a:cubicBezTo>
                    <a:pt x="4202" y="7232"/>
                    <a:pt x="4150" y="7238"/>
                    <a:pt x="4098" y="7250"/>
                  </a:cubicBezTo>
                  <a:cubicBezTo>
                    <a:pt x="3758" y="7329"/>
                    <a:pt x="3538" y="7663"/>
                    <a:pt x="3644" y="8028"/>
                  </a:cubicBezTo>
                  <a:cubicBezTo>
                    <a:pt x="3680" y="8156"/>
                    <a:pt x="3746" y="8276"/>
                    <a:pt x="3791" y="8403"/>
                  </a:cubicBezTo>
                  <a:cubicBezTo>
                    <a:pt x="3842" y="8553"/>
                    <a:pt x="3976" y="8676"/>
                    <a:pt x="4135" y="8676"/>
                  </a:cubicBezTo>
                  <a:cubicBezTo>
                    <a:pt x="4149" y="8676"/>
                    <a:pt x="4163" y="8675"/>
                    <a:pt x="4177" y="8674"/>
                  </a:cubicBezTo>
                  <a:cubicBezTo>
                    <a:pt x="4190" y="8675"/>
                    <a:pt x="4202" y="8675"/>
                    <a:pt x="4215" y="8675"/>
                  </a:cubicBezTo>
                  <a:cubicBezTo>
                    <a:pt x="4330" y="8675"/>
                    <a:pt x="4421" y="8622"/>
                    <a:pt x="4494" y="8524"/>
                  </a:cubicBezTo>
                  <a:cubicBezTo>
                    <a:pt x="4535" y="8467"/>
                    <a:pt x="4579" y="8410"/>
                    <a:pt x="4634" y="8368"/>
                  </a:cubicBezTo>
                  <a:cubicBezTo>
                    <a:pt x="4838" y="8207"/>
                    <a:pt x="4911" y="8003"/>
                    <a:pt x="4866" y="7748"/>
                  </a:cubicBezTo>
                  <a:cubicBezTo>
                    <a:pt x="4807" y="7424"/>
                    <a:pt x="4543" y="7232"/>
                    <a:pt x="4253" y="7232"/>
                  </a:cubicBezTo>
                  <a:close/>
                  <a:moveTo>
                    <a:pt x="6680" y="8434"/>
                  </a:moveTo>
                  <a:cubicBezTo>
                    <a:pt x="6837" y="8665"/>
                    <a:pt x="6992" y="8852"/>
                    <a:pt x="7059" y="9091"/>
                  </a:cubicBezTo>
                  <a:cubicBezTo>
                    <a:pt x="7099" y="9238"/>
                    <a:pt x="6995" y="9425"/>
                    <a:pt x="6851" y="9487"/>
                  </a:cubicBezTo>
                  <a:cubicBezTo>
                    <a:pt x="6798" y="9510"/>
                    <a:pt x="6745" y="9521"/>
                    <a:pt x="6693" y="9521"/>
                  </a:cubicBezTo>
                  <a:cubicBezTo>
                    <a:pt x="6509" y="9521"/>
                    <a:pt x="6346" y="9382"/>
                    <a:pt x="6316" y="9164"/>
                  </a:cubicBezTo>
                  <a:cubicBezTo>
                    <a:pt x="6309" y="9118"/>
                    <a:pt x="6326" y="9061"/>
                    <a:pt x="6349" y="9016"/>
                  </a:cubicBezTo>
                  <a:cubicBezTo>
                    <a:pt x="6452" y="8828"/>
                    <a:pt x="6561" y="8641"/>
                    <a:pt x="6680" y="8434"/>
                  </a:cubicBezTo>
                  <a:close/>
                  <a:moveTo>
                    <a:pt x="9513" y="9345"/>
                  </a:moveTo>
                  <a:cubicBezTo>
                    <a:pt x="9655" y="9345"/>
                    <a:pt x="9758" y="9469"/>
                    <a:pt x="9771" y="9620"/>
                  </a:cubicBezTo>
                  <a:cubicBezTo>
                    <a:pt x="9783" y="9749"/>
                    <a:pt x="9626" y="9908"/>
                    <a:pt x="9498" y="9908"/>
                  </a:cubicBezTo>
                  <a:cubicBezTo>
                    <a:pt x="9492" y="9908"/>
                    <a:pt x="9486" y="9908"/>
                    <a:pt x="9480" y="9907"/>
                  </a:cubicBezTo>
                  <a:cubicBezTo>
                    <a:pt x="9331" y="9890"/>
                    <a:pt x="9205" y="9787"/>
                    <a:pt x="9209" y="9614"/>
                  </a:cubicBezTo>
                  <a:cubicBezTo>
                    <a:pt x="9211" y="9452"/>
                    <a:pt x="9320" y="9346"/>
                    <a:pt x="9492" y="9346"/>
                  </a:cubicBezTo>
                  <a:cubicBezTo>
                    <a:pt x="9499" y="9345"/>
                    <a:pt x="9506" y="9345"/>
                    <a:pt x="9513" y="9345"/>
                  </a:cubicBezTo>
                  <a:close/>
                  <a:moveTo>
                    <a:pt x="6687" y="7838"/>
                  </a:moveTo>
                  <a:cubicBezTo>
                    <a:pt x="6626" y="7838"/>
                    <a:pt x="6567" y="7861"/>
                    <a:pt x="6519" y="7911"/>
                  </a:cubicBezTo>
                  <a:cubicBezTo>
                    <a:pt x="6305" y="8132"/>
                    <a:pt x="6121" y="8379"/>
                    <a:pt x="5978" y="8652"/>
                  </a:cubicBezTo>
                  <a:cubicBezTo>
                    <a:pt x="5872" y="8853"/>
                    <a:pt x="5804" y="9063"/>
                    <a:pt x="5846" y="9302"/>
                  </a:cubicBezTo>
                  <a:cubicBezTo>
                    <a:pt x="5920" y="9691"/>
                    <a:pt x="6263" y="10004"/>
                    <a:pt x="6598" y="10004"/>
                  </a:cubicBezTo>
                  <a:cubicBezTo>
                    <a:pt x="6607" y="10004"/>
                    <a:pt x="6616" y="10004"/>
                    <a:pt x="6625" y="10003"/>
                  </a:cubicBezTo>
                  <a:cubicBezTo>
                    <a:pt x="6968" y="10002"/>
                    <a:pt x="7202" y="9900"/>
                    <a:pt x="7370" y="9678"/>
                  </a:cubicBezTo>
                  <a:cubicBezTo>
                    <a:pt x="7605" y="9370"/>
                    <a:pt x="7599" y="9041"/>
                    <a:pt x="7430" y="8709"/>
                  </a:cubicBezTo>
                  <a:cubicBezTo>
                    <a:pt x="7285" y="8425"/>
                    <a:pt x="7099" y="8166"/>
                    <a:pt x="6884" y="7931"/>
                  </a:cubicBezTo>
                  <a:cubicBezTo>
                    <a:pt x="6828" y="7870"/>
                    <a:pt x="6757" y="7838"/>
                    <a:pt x="6687" y="7838"/>
                  </a:cubicBezTo>
                  <a:close/>
                  <a:moveTo>
                    <a:pt x="3866" y="10030"/>
                  </a:moveTo>
                  <a:cubicBezTo>
                    <a:pt x="3901" y="10108"/>
                    <a:pt x="3935" y="10175"/>
                    <a:pt x="3963" y="10244"/>
                  </a:cubicBezTo>
                  <a:cubicBezTo>
                    <a:pt x="3996" y="10323"/>
                    <a:pt x="3951" y="10373"/>
                    <a:pt x="3886" y="10408"/>
                  </a:cubicBezTo>
                  <a:cubicBezTo>
                    <a:pt x="3861" y="10421"/>
                    <a:pt x="3836" y="10427"/>
                    <a:pt x="3813" y="10427"/>
                  </a:cubicBezTo>
                  <a:cubicBezTo>
                    <a:pt x="3772" y="10427"/>
                    <a:pt x="3735" y="10406"/>
                    <a:pt x="3709" y="10367"/>
                  </a:cubicBezTo>
                  <a:cubicBezTo>
                    <a:pt x="3668" y="10310"/>
                    <a:pt x="3654" y="10244"/>
                    <a:pt x="3716" y="10186"/>
                  </a:cubicBezTo>
                  <a:cubicBezTo>
                    <a:pt x="3765" y="10136"/>
                    <a:pt x="3813" y="10084"/>
                    <a:pt x="3866" y="10030"/>
                  </a:cubicBezTo>
                  <a:close/>
                  <a:moveTo>
                    <a:pt x="9017" y="8577"/>
                  </a:moveTo>
                  <a:cubicBezTo>
                    <a:pt x="8981" y="8577"/>
                    <a:pt x="8946" y="8585"/>
                    <a:pt x="8914" y="8603"/>
                  </a:cubicBezTo>
                  <a:cubicBezTo>
                    <a:pt x="8809" y="8658"/>
                    <a:pt x="8734" y="8781"/>
                    <a:pt x="8816" y="8945"/>
                  </a:cubicBezTo>
                  <a:cubicBezTo>
                    <a:pt x="8846" y="9005"/>
                    <a:pt x="8878" y="9063"/>
                    <a:pt x="8902" y="9106"/>
                  </a:cubicBezTo>
                  <a:cubicBezTo>
                    <a:pt x="8847" y="9204"/>
                    <a:pt x="8798" y="9290"/>
                    <a:pt x="8745" y="9381"/>
                  </a:cubicBezTo>
                  <a:lnTo>
                    <a:pt x="8567" y="9381"/>
                  </a:lnTo>
                  <a:cubicBezTo>
                    <a:pt x="8416" y="9381"/>
                    <a:pt x="8324" y="9474"/>
                    <a:pt x="8324" y="9624"/>
                  </a:cubicBezTo>
                  <a:cubicBezTo>
                    <a:pt x="8324" y="9773"/>
                    <a:pt x="8411" y="9858"/>
                    <a:pt x="8564" y="9858"/>
                  </a:cubicBezTo>
                  <a:lnTo>
                    <a:pt x="8752" y="9858"/>
                  </a:lnTo>
                  <a:cubicBezTo>
                    <a:pt x="8768" y="9893"/>
                    <a:pt x="8777" y="9927"/>
                    <a:pt x="8796" y="9950"/>
                  </a:cubicBezTo>
                  <a:cubicBezTo>
                    <a:pt x="8893" y="10073"/>
                    <a:pt x="8902" y="10183"/>
                    <a:pt x="8805" y="10322"/>
                  </a:cubicBezTo>
                  <a:cubicBezTo>
                    <a:pt x="8737" y="10421"/>
                    <a:pt x="8781" y="10586"/>
                    <a:pt x="8924" y="10643"/>
                  </a:cubicBezTo>
                  <a:cubicBezTo>
                    <a:pt x="8958" y="10657"/>
                    <a:pt x="8993" y="10664"/>
                    <a:pt x="9026" y="10664"/>
                  </a:cubicBezTo>
                  <a:cubicBezTo>
                    <a:pt x="9114" y="10664"/>
                    <a:pt x="9193" y="10614"/>
                    <a:pt x="9245" y="10520"/>
                  </a:cubicBezTo>
                  <a:cubicBezTo>
                    <a:pt x="9284" y="10445"/>
                    <a:pt x="9322" y="10372"/>
                    <a:pt x="9404" y="10372"/>
                  </a:cubicBezTo>
                  <a:cubicBezTo>
                    <a:pt x="9424" y="10372"/>
                    <a:pt x="9447" y="10377"/>
                    <a:pt x="9474" y="10387"/>
                  </a:cubicBezTo>
                  <a:cubicBezTo>
                    <a:pt x="9478" y="10389"/>
                    <a:pt x="9482" y="10390"/>
                    <a:pt x="9487" y="10390"/>
                  </a:cubicBezTo>
                  <a:cubicBezTo>
                    <a:pt x="9492" y="10390"/>
                    <a:pt x="9497" y="10389"/>
                    <a:pt x="9501" y="10387"/>
                  </a:cubicBezTo>
                  <a:cubicBezTo>
                    <a:pt x="9527" y="10377"/>
                    <a:pt x="9550" y="10372"/>
                    <a:pt x="9570" y="10372"/>
                  </a:cubicBezTo>
                  <a:cubicBezTo>
                    <a:pt x="9650" y="10372"/>
                    <a:pt x="9688" y="10445"/>
                    <a:pt x="9723" y="10520"/>
                  </a:cubicBezTo>
                  <a:cubicBezTo>
                    <a:pt x="9729" y="10530"/>
                    <a:pt x="9734" y="10541"/>
                    <a:pt x="9740" y="10550"/>
                  </a:cubicBezTo>
                  <a:cubicBezTo>
                    <a:pt x="9787" y="10625"/>
                    <a:pt x="9859" y="10665"/>
                    <a:pt x="9939" y="10665"/>
                  </a:cubicBezTo>
                  <a:cubicBezTo>
                    <a:pt x="9946" y="10665"/>
                    <a:pt x="9953" y="10665"/>
                    <a:pt x="9959" y="10664"/>
                  </a:cubicBezTo>
                  <a:cubicBezTo>
                    <a:pt x="10048" y="10660"/>
                    <a:pt x="10129" y="10619"/>
                    <a:pt x="10166" y="10520"/>
                  </a:cubicBezTo>
                  <a:cubicBezTo>
                    <a:pt x="10211" y="10394"/>
                    <a:pt x="10162" y="10289"/>
                    <a:pt x="10097" y="10194"/>
                  </a:cubicBezTo>
                  <a:cubicBezTo>
                    <a:pt x="10060" y="10141"/>
                    <a:pt x="10072" y="10111"/>
                    <a:pt x="10099" y="10069"/>
                  </a:cubicBezTo>
                  <a:cubicBezTo>
                    <a:pt x="10130" y="10023"/>
                    <a:pt x="10169" y="9978"/>
                    <a:pt x="10183" y="9928"/>
                  </a:cubicBezTo>
                  <a:cubicBezTo>
                    <a:pt x="10201" y="9867"/>
                    <a:pt x="10236" y="9856"/>
                    <a:pt x="10286" y="9856"/>
                  </a:cubicBezTo>
                  <a:cubicBezTo>
                    <a:pt x="10290" y="9856"/>
                    <a:pt x="10294" y="9856"/>
                    <a:pt x="10297" y="9856"/>
                  </a:cubicBezTo>
                  <a:cubicBezTo>
                    <a:pt x="10323" y="9857"/>
                    <a:pt x="10348" y="9858"/>
                    <a:pt x="10373" y="9858"/>
                  </a:cubicBezTo>
                  <a:cubicBezTo>
                    <a:pt x="10416" y="9858"/>
                    <a:pt x="10458" y="9855"/>
                    <a:pt x="10498" y="9844"/>
                  </a:cubicBezTo>
                  <a:cubicBezTo>
                    <a:pt x="10604" y="9814"/>
                    <a:pt x="10674" y="9688"/>
                    <a:pt x="10655" y="9593"/>
                  </a:cubicBezTo>
                  <a:cubicBezTo>
                    <a:pt x="10628" y="9464"/>
                    <a:pt x="10535" y="9382"/>
                    <a:pt x="10411" y="9381"/>
                  </a:cubicBezTo>
                  <a:cubicBezTo>
                    <a:pt x="10382" y="9381"/>
                    <a:pt x="10354" y="9382"/>
                    <a:pt x="10325" y="9382"/>
                  </a:cubicBezTo>
                  <a:cubicBezTo>
                    <a:pt x="10303" y="9382"/>
                    <a:pt x="10282" y="9381"/>
                    <a:pt x="10261" y="9380"/>
                  </a:cubicBezTo>
                  <a:cubicBezTo>
                    <a:pt x="10239" y="9377"/>
                    <a:pt x="10210" y="9363"/>
                    <a:pt x="10198" y="9346"/>
                  </a:cubicBezTo>
                  <a:cubicBezTo>
                    <a:pt x="10156" y="9276"/>
                    <a:pt x="10121" y="9205"/>
                    <a:pt x="10084" y="9135"/>
                  </a:cubicBezTo>
                  <a:cubicBezTo>
                    <a:pt x="10077" y="9121"/>
                    <a:pt x="10070" y="9099"/>
                    <a:pt x="10075" y="9089"/>
                  </a:cubicBezTo>
                  <a:cubicBezTo>
                    <a:pt x="10095" y="9047"/>
                    <a:pt x="10116" y="9006"/>
                    <a:pt x="10143" y="8969"/>
                  </a:cubicBezTo>
                  <a:cubicBezTo>
                    <a:pt x="10197" y="8891"/>
                    <a:pt x="10187" y="8808"/>
                    <a:pt x="10167" y="8726"/>
                  </a:cubicBezTo>
                  <a:cubicBezTo>
                    <a:pt x="10146" y="8641"/>
                    <a:pt x="10081" y="8596"/>
                    <a:pt x="9997" y="8589"/>
                  </a:cubicBezTo>
                  <a:cubicBezTo>
                    <a:pt x="9980" y="8587"/>
                    <a:pt x="9962" y="8586"/>
                    <a:pt x="9945" y="8586"/>
                  </a:cubicBezTo>
                  <a:cubicBezTo>
                    <a:pt x="9860" y="8586"/>
                    <a:pt x="9784" y="8612"/>
                    <a:pt x="9736" y="8702"/>
                  </a:cubicBezTo>
                  <a:cubicBezTo>
                    <a:pt x="9694" y="8782"/>
                    <a:pt x="9655" y="8870"/>
                    <a:pt x="9564" y="8870"/>
                  </a:cubicBezTo>
                  <a:cubicBezTo>
                    <a:pt x="9541" y="8870"/>
                    <a:pt x="9516" y="8865"/>
                    <a:pt x="9487" y="8853"/>
                  </a:cubicBezTo>
                  <a:cubicBezTo>
                    <a:pt x="9481" y="8851"/>
                    <a:pt x="9473" y="8850"/>
                    <a:pt x="9465" y="8850"/>
                  </a:cubicBezTo>
                  <a:cubicBezTo>
                    <a:pt x="9454" y="8850"/>
                    <a:pt x="9444" y="8852"/>
                    <a:pt x="9436" y="8856"/>
                  </a:cubicBezTo>
                  <a:cubicBezTo>
                    <a:pt x="9415" y="8867"/>
                    <a:pt x="9397" y="8872"/>
                    <a:pt x="9381" y="8872"/>
                  </a:cubicBezTo>
                  <a:cubicBezTo>
                    <a:pt x="9340" y="8872"/>
                    <a:pt x="9312" y="8840"/>
                    <a:pt x="9289" y="8797"/>
                  </a:cubicBezTo>
                  <a:cubicBezTo>
                    <a:pt x="9275" y="8773"/>
                    <a:pt x="9262" y="8746"/>
                    <a:pt x="9248" y="8722"/>
                  </a:cubicBezTo>
                  <a:cubicBezTo>
                    <a:pt x="9198" y="8631"/>
                    <a:pt x="9107" y="8577"/>
                    <a:pt x="9017" y="8577"/>
                  </a:cubicBezTo>
                  <a:close/>
                  <a:moveTo>
                    <a:pt x="3895" y="9463"/>
                  </a:moveTo>
                  <a:cubicBezTo>
                    <a:pt x="3787" y="9463"/>
                    <a:pt x="3678" y="9504"/>
                    <a:pt x="3604" y="9589"/>
                  </a:cubicBezTo>
                  <a:cubicBezTo>
                    <a:pt x="3529" y="9678"/>
                    <a:pt x="3446" y="9762"/>
                    <a:pt x="3366" y="9846"/>
                  </a:cubicBezTo>
                  <a:cubicBezTo>
                    <a:pt x="3229" y="9991"/>
                    <a:pt x="3178" y="10158"/>
                    <a:pt x="3199" y="10360"/>
                  </a:cubicBezTo>
                  <a:cubicBezTo>
                    <a:pt x="3234" y="10677"/>
                    <a:pt x="3515" y="10908"/>
                    <a:pt x="3828" y="10908"/>
                  </a:cubicBezTo>
                  <a:cubicBezTo>
                    <a:pt x="3850" y="10908"/>
                    <a:pt x="3872" y="10907"/>
                    <a:pt x="3894" y="10905"/>
                  </a:cubicBezTo>
                  <a:cubicBezTo>
                    <a:pt x="4215" y="10872"/>
                    <a:pt x="4459" y="10591"/>
                    <a:pt x="4463" y="10274"/>
                  </a:cubicBezTo>
                  <a:cubicBezTo>
                    <a:pt x="4457" y="10240"/>
                    <a:pt x="4457" y="10203"/>
                    <a:pt x="4444" y="10172"/>
                  </a:cubicBezTo>
                  <a:cubicBezTo>
                    <a:pt x="4386" y="10016"/>
                    <a:pt x="4323" y="9863"/>
                    <a:pt x="4266" y="9708"/>
                  </a:cubicBezTo>
                  <a:cubicBezTo>
                    <a:pt x="4209" y="9548"/>
                    <a:pt x="4052" y="9463"/>
                    <a:pt x="3895" y="9463"/>
                  </a:cubicBezTo>
                  <a:close/>
                  <a:moveTo>
                    <a:pt x="4250" y="6396"/>
                  </a:moveTo>
                  <a:cubicBezTo>
                    <a:pt x="4134" y="6396"/>
                    <a:pt x="4016" y="6410"/>
                    <a:pt x="3898" y="6440"/>
                  </a:cubicBezTo>
                  <a:cubicBezTo>
                    <a:pt x="3590" y="6517"/>
                    <a:pt x="3325" y="6674"/>
                    <a:pt x="3120" y="6928"/>
                  </a:cubicBezTo>
                  <a:cubicBezTo>
                    <a:pt x="2908" y="7188"/>
                    <a:pt x="2796" y="7487"/>
                    <a:pt x="2782" y="7818"/>
                  </a:cubicBezTo>
                  <a:cubicBezTo>
                    <a:pt x="2772" y="8078"/>
                    <a:pt x="2829" y="8328"/>
                    <a:pt x="2953" y="8560"/>
                  </a:cubicBezTo>
                  <a:cubicBezTo>
                    <a:pt x="3066" y="8771"/>
                    <a:pt x="3048" y="8964"/>
                    <a:pt x="2887" y="9142"/>
                  </a:cubicBezTo>
                  <a:cubicBezTo>
                    <a:pt x="2816" y="9221"/>
                    <a:pt x="2795" y="9401"/>
                    <a:pt x="2915" y="9494"/>
                  </a:cubicBezTo>
                  <a:cubicBezTo>
                    <a:pt x="2957" y="9527"/>
                    <a:pt x="3012" y="9545"/>
                    <a:pt x="3067" y="9545"/>
                  </a:cubicBezTo>
                  <a:cubicBezTo>
                    <a:pt x="3131" y="9545"/>
                    <a:pt x="3197" y="9521"/>
                    <a:pt x="3246" y="9471"/>
                  </a:cubicBezTo>
                  <a:cubicBezTo>
                    <a:pt x="3516" y="9204"/>
                    <a:pt x="3588" y="8736"/>
                    <a:pt x="3410" y="8384"/>
                  </a:cubicBezTo>
                  <a:cubicBezTo>
                    <a:pt x="3313" y="8188"/>
                    <a:pt x="3248" y="7994"/>
                    <a:pt x="3272" y="7771"/>
                  </a:cubicBezTo>
                  <a:cubicBezTo>
                    <a:pt x="3297" y="7533"/>
                    <a:pt x="3390" y="7328"/>
                    <a:pt x="3559" y="7167"/>
                  </a:cubicBezTo>
                  <a:cubicBezTo>
                    <a:pt x="3753" y="6981"/>
                    <a:pt x="3980" y="6887"/>
                    <a:pt x="4236" y="6887"/>
                  </a:cubicBezTo>
                  <a:cubicBezTo>
                    <a:pt x="4304" y="6887"/>
                    <a:pt x="4374" y="6893"/>
                    <a:pt x="4446" y="6906"/>
                  </a:cubicBezTo>
                  <a:cubicBezTo>
                    <a:pt x="4981" y="7006"/>
                    <a:pt x="5364" y="7600"/>
                    <a:pt x="5189" y="8150"/>
                  </a:cubicBezTo>
                  <a:cubicBezTo>
                    <a:pt x="5122" y="8358"/>
                    <a:pt x="4983" y="8509"/>
                    <a:pt x="4838" y="8659"/>
                  </a:cubicBezTo>
                  <a:cubicBezTo>
                    <a:pt x="4531" y="8972"/>
                    <a:pt x="4481" y="9408"/>
                    <a:pt x="4671" y="9790"/>
                  </a:cubicBezTo>
                  <a:cubicBezTo>
                    <a:pt x="4770" y="9988"/>
                    <a:pt x="4832" y="10186"/>
                    <a:pt x="4795" y="10412"/>
                  </a:cubicBezTo>
                  <a:cubicBezTo>
                    <a:pt x="4760" y="10619"/>
                    <a:pt x="4682" y="10801"/>
                    <a:pt x="4538" y="10949"/>
                  </a:cubicBezTo>
                  <a:cubicBezTo>
                    <a:pt x="4341" y="11155"/>
                    <a:pt x="4103" y="11259"/>
                    <a:pt x="3821" y="11259"/>
                  </a:cubicBezTo>
                  <a:cubicBezTo>
                    <a:pt x="3799" y="11259"/>
                    <a:pt x="3777" y="11258"/>
                    <a:pt x="3755" y="11257"/>
                  </a:cubicBezTo>
                  <a:cubicBezTo>
                    <a:pt x="3504" y="11243"/>
                    <a:pt x="3296" y="11138"/>
                    <a:pt x="3123" y="10968"/>
                  </a:cubicBezTo>
                  <a:cubicBezTo>
                    <a:pt x="2922" y="10769"/>
                    <a:pt x="2836" y="10514"/>
                    <a:pt x="2832" y="10231"/>
                  </a:cubicBezTo>
                  <a:cubicBezTo>
                    <a:pt x="2830" y="10102"/>
                    <a:pt x="2740" y="10011"/>
                    <a:pt x="2609" y="10001"/>
                  </a:cubicBezTo>
                  <a:cubicBezTo>
                    <a:pt x="2606" y="10000"/>
                    <a:pt x="2602" y="10000"/>
                    <a:pt x="2598" y="10000"/>
                  </a:cubicBezTo>
                  <a:cubicBezTo>
                    <a:pt x="2479" y="10000"/>
                    <a:pt x="2356" y="10110"/>
                    <a:pt x="2356" y="10227"/>
                  </a:cubicBezTo>
                  <a:cubicBezTo>
                    <a:pt x="2356" y="10329"/>
                    <a:pt x="2355" y="10432"/>
                    <a:pt x="2376" y="10531"/>
                  </a:cubicBezTo>
                  <a:cubicBezTo>
                    <a:pt x="2448" y="10876"/>
                    <a:pt x="2605" y="11176"/>
                    <a:pt x="2882" y="11404"/>
                  </a:cubicBezTo>
                  <a:cubicBezTo>
                    <a:pt x="3161" y="11632"/>
                    <a:pt x="3473" y="11748"/>
                    <a:pt x="3812" y="11748"/>
                  </a:cubicBezTo>
                  <a:cubicBezTo>
                    <a:pt x="3895" y="11748"/>
                    <a:pt x="3980" y="11741"/>
                    <a:pt x="4067" y="11727"/>
                  </a:cubicBezTo>
                  <a:cubicBezTo>
                    <a:pt x="4437" y="11667"/>
                    <a:pt x="4747" y="11482"/>
                    <a:pt x="4981" y="11181"/>
                  </a:cubicBezTo>
                  <a:cubicBezTo>
                    <a:pt x="5170" y="10936"/>
                    <a:pt x="5272" y="10660"/>
                    <a:pt x="5286" y="10350"/>
                  </a:cubicBezTo>
                  <a:cubicBezTo>
                    <a:pt x="5299" y="10067"/>
                    <a:pt x="5235" y="9805"/>
                    <a:pt x="5102" y="9556"/>
                  </a:cubicBezTo>
                  <a:cubicBezTo>
                    <a:pt x="5057" y="9469"/>
                    <a:pt x="5030" y="9374"/>
                    <a:pt x="5051" y="9266"/>
                  </a:cubicBezTo>
                  <a:cubicBezTo>
                    <a:pt x="5081" y="9108"/>
                    <a:pt x="5177" y="9000"/>
                    <a:pt x="5286" y="8896"/>
                  </a:cubicBezTo>
                  <a:cubicBezTo>
                    <a:pt x="5578" y="8617"/>
                    <a:pt x="5705" y="8266"/>
                    <a:pt x="5715" y="7869"/>
                  </a:cubicBezTo>
                  <a:cubicBezTo>
                    <a:pt x="5722" y="7632"/>
                    <a:pt x="5653" y="7396"/>
                    <a:pt x="5580" y="7246"/>
                  </a:cubicBezTo>
                  <a:cubicBezTo>
                    <a:pt x="5419" y="6914"/>
                    <a:pt x="5174" y="6666"/>
                    <a:pt x="4832" y="6519"/>
                  </a:cubicBezTo>
                  <a:cubicBezTo>
                    <a:pt x="4641" y="6437"/>
                    <a:pt x="4447" y="6396"/>
                    <a:pt x="4250" y="6396"/>
                  </a:cubicBezTo>
                  <a:close/>
                  <a:moveTo>
                    <a:pt x="7366" y="11223"/>
                  </a:moveTo>
                  <a:cubicBezTo>
                    <a:pt x="7368" y="11223"/>
                    <a:pt x="7370" y="11223"/>
                    <a:pt x="7372" y="11223"/>
                  </a:cubicBezTo>
                  <a:cubicBezTo>
                    <a:pt x="7618" y="11227"/>
                    <a:pt x="7817" y="11396"/>
                    <a:pt x="7831" y="11688"/>
                  </a:cubicBezTo>
                  <a:cubicBezTo>
                    <a:pt x="7816" y="11963"/>
                    <a:pt x="7628" y="12145"/>
                    <a:pt x="7374" y="12148"/>
                  </a:cubicBezTo>
                  <a:cubicBezTo>
                    <a:pt x="7372" y="12148"/>
                    <a:pt x="7369" y="12148"/>
                    <a:pt x="7366" y="12148"/>
                  </a:cubicBezTo>
                  <a:cubicBezTo>
                    <a:pt x="7139" y="12148"/>
                    <a:pt x="6912" y="11986"/>
                    <a:pt x="6913" y="11680"/>
                  </a:cubicBezTo>
                  <a:cubicBezTo>
                    <a:pt x="6913" y="11408"/>
                    <a:pt x="7135" y="11223"/>
                    <a:pt x="7366" y="11223"/>
                  </a:cubicBezTo>
                  <a:close/>
                  <a:moveTo>
                    <a:pt x="5146" y="12383"/>
                  </a:moveTo>
                  <a:cubicBezTo>
                    <a:pt x="5249" y="12383"/>
                    <a:pt x="5377" y="12508"/>
                    <a:pt x="5374" y="12607"/>
                  </a:cubicBezTo>
                  <a:cubicBezTo>
                    <a:pt x="5371" y="12721"/>
                    <a:pt x="5264" y="12834"/>
                    <a:pt x="5155" y="12836"/>
                  </a:cubicBezTo>
                  <a:cubicBezTo>
                    <a:pt x="5153" y="12836"/>
                    <a:pt x="5152" y="12836"/>
                    <a:pt x="5151" y="12836"/>
                  </a:cubicBezTo>
                  <a:cubicBezTo>
                    <a:pt x="5041" y="12836"/>
                    <a:pt x="4924" y="12726"/>
                    <a:pt x="4918" y="12617"/>
                  </a:cubicBezTo>
                  <a:cubicBezTo>
                    <a:pt x="4913" y="12513"/>
                    <a:pt x="5037" y="12386"/>
                    <a:pt x="5145" y="12383"/>
                  </a:cubicBezTo>
                  <a:cubicBezTo>
                    <a:pt x="5145" y="12383"/>
                    <a:pt x="5146" y="12383"/>
                    <a:pt x="5146" y="12383"/>
                  </a:cubicBezTo>
                  <a:close/>
                  <a:moveTo>
                    <a:pt x="6886" y="10295"/>
                  </a:moveTo>
                  <a:cubicBezTo>
                    <a:pt x="6853" y="10295"/>
                    <a:pt x="6820" y="10302"/>
                    <a:pt x="6787" y="10318"/>
                  </a:cubicBezTo>
                  <a:cubicBezTo>
                    <a:pt x="6664" y="10377"/>
                    <a:pt x="6609" y="10523"/>
                    <a:pt x="6664" y="10649"/>
                  </a:cubicBezTo>
                  <a:cubicBezTo>
                    <a:pt x="6707" y="10746"/>
                    <a:pt x="6746" y="10844"/>
                    <a:pt x="6779" y="10917"/>
                  </a:cubicBezTo>
                  <a:cubicBezTo>
                    <a:pt x="6690" y="11032"/>
                    <a:pt x="6593" y="11127"/>
                    <a:pt x="6538" y="11240"/>
                  </a:cubicBezTo>
                  <a:cubicBezTo>
                    <a:pt x="6505" y="11310"/>
                    <a:pt x="6466" y="11327"/>
                    <a:pt x="6414" y="11327"/>
                  </a:cubicBezTo>
                  <a:cubicBezTo>
                    <a:pt x="6403" y="11327"/>
                    <a:pt x="6391" y="11326"/>
                    <a:pt x="6378" y="11325"/>
                  </a:cubicBezTo>
                  <a:cubicBezTo>
                    <a:pt x="6313" y="11318"/>
                    <a:pt x="6247" y="11308"/>
                    <a:pt x="6183" y="11294"/>
                  </a:cubicBezTo>
                  <a:cubicBezTo>
                    <a:pt x="6169" y="11291"/>
                    <a:pt x="6155" y="11290"/>
                    <a:pt x="6141" y="11290"/>
                  </a:cubicBezTo>
                  <a:cubicBezTo>
                    <a:pt x="6049" y="11290"/>
                    <a:pt x="5953" y="11346"/>
                    <a:pt x="5916" y="11428"/>
                  </a:cubicBezTo>
                  <a:cubicBezTo>
                    <a:pt x="5863" y="11551"/>
                    <a:pt x="5906" y="11696"/>
                    <a:pt x="5989" y="11725"/>
                  </a:cubicBezTo>
                  <a:cubicBezTo>
                    <a:pt x="6100" y="11765"/>
                    <a:pt x="6217" y="11786"/>
                    <a:pt x="6332" y="11799"/>
                  </a:cubicBezTo>
                  <a:cubicBezTo>
                    <a:pt x="6401" y="11806"/>
                    <a:pt x="6432" y="11829"/>
                    <a:pt x="6453" y="11892"/>
                  </a:cubicBezTo>
                  <a:cubicBezTo>
                    <a:pt x="6497" y="12021"/>
                    <a:pt x="6551" y="12148"/>
                    <a:pt x="6608" y="12291"/>
                  </a:cubicBezTo>
                  <a:cubicBezTo>
                    <a:pt x="6558" y="12355"/>
                    <a:pt x="6496" y="12438"/>
                    <a:pt x="6432" y="12520"/>
                  </a:cubicBezTo>
                  <a:cubicBezTo>
                    <a:pt x="6429" y="12525"/>
                    <a:pt x="6425" y="12529"/>
                    <a:pt x="6421" y="12534"/>
                  </a:cubicBezTo>
                  <a:cubicBezTo>
                    <a:pt x="6349" y="12648"/>
                    <a:pt x="6374" y="12791"/>
                    <a:pt x="6480" y="12878"/>
                  </a:cubicBezTo>
                  <a:cubicBezTo>
                    <a:pt x="6513" y="12906"/>
                    <a:pt x="6560" y="12920"/>
                    <a:pt x="6609" y="12920"/>
                  </a:cubicBezTo>
                  <a:cubicBezTo>
                    <a:pt x="6680" y="12920"/>
                    <a:pt x="6755" y="12892"/>
                    <a:pt x="6801" y="12836"/>
                  </a:cubicBezTo>
                  <a:cubicBezTo>
                    <a:pt x="6878" y="12750"/>
                    <a:pt x="6943" y="12655"/>
                    <a:pt x="7002" y="12578"/>
                  </a:cubicBezTo>
                  <a:cubicBezTo>
                    <a:pt x="7174" y="12601"/>
                    <a:pt x="7335" y="12622"/>
                    <a:pt x="7513" y="12648"/>
                  </a:cubicBezTo>
                  <a:cubicBezTo>
                    <a:pt x="7550" y="12733"/>
                    <a:pt x="7597" y="12840"/>
                    <a:pt x="7646" y="12948"/>
                  </a:cubicBezTo>
                  <a:cubicBezTo>
                    <a:pt x="7686" y="13038"/>
                    <a:pt x="7766" y="13072"/>
                    <a:pt x="7858" y="13072"/>
                  </a:cubicBezTo>
                  <a:cubicBezTo>
                    <a:pt x="7950" y="13072"/>
                    <a:pt x="8025" y="13038"/>
                    <a:pt x="8072" y="12949"/>
                  </a:cubicBezTo>
                  <a:cubicBezTo>
                    <a:pt x="8119" y="12857"/>
                    <a:pt x="8100" y="12771"/>
                    <a:pt x="8061" y="12683"/>
                  </a:cubicBezTo>
                  <a:cubicBezTo>
                    <a:pt x="8024" y="12600"/>
                    <a:pt x="7988" y="12515"/>
                    <a:pt x="7964" y="12458"/>
                  </a:cubicBezTo>
                  <a:cubicBezTo>
                    <a:pt x="8073" y="12311"/>
                    <a:pt x="8171" y="12181"/>
                    <a:pt x="8276" y="12041"/>
                  </a:cubicBezTo>
                  <a:cubicBezTo>
                    <a:pt x="8356" y="12051"/>
                    <a:pt x="8457" y="12058"/>
                    <a:pt x="8556" y="12078"/>
                  </a:cubicBezTo>
                  <a:cubicBezTo>
                    <a:pt x="8569" y="12080"/>
                    <a:pt x="8583" y="12081"/>
                    <a:pt x="8597" y="12081"/>
                  </a:cubicBezTo>
                  <a:cubicBezTo>
                    <a:pt x="8700" y="12081"/>
                    <a:pt x="8811" y="12016"/>
                    <a:pt x="8836" y="11926"/>
                  </a:cubicBezTo>
                  <a:cubicBezTo>
                    <a:pt x="8877" y="11785"/>
                    <a:pt x="8801" y="11636"/>
                    <a:pt x="8669" y="11609"/>
                  </a:cubicBezTo>
                  <a:cubicBezTo>
                    <a:pt x="8580" y="11591"/>
                    <a:pt x="8485" y="11589"/>
                    <a:pt x="8396" y="11570"/>
                  </a:cubicBezTo>
                  <a:cubicBezTo>
                    <a:pt x="8356" y="11561"/>
                    <a:pt x="8308" y="11533"/>
                    <a:pt x="8293" y="11502"/>
                  </a:cubicBezTo>
                  <a:cubicBezTo>
                    <a:pt x="8236" y="11383"/>
                    <a:pt x="8189" y="11258"/>
                    <a:pt x="8144" y="11137"/>
                  </a:cubicBezTo>
                  <a:cubicBezTo>
                    <a:pt x="8137" y="11117"/>
                    <a:pt x="8136" y="11086"/>
                    <a:pt x="8146" y="11070"/>
                  </a:cubicBezTo>
                  <a:cubicBezTo>
                    <a:pt x="8202" y="10987"/>
                    <a:pt x="8266" y="10907"/>
                    <a:pt x="8321" y="10824"/>
                  </a:cubicBezTo>
                  <a:cubicBezTo>
                    <a:pt x="8393" y="10714"/>
                    <a:pt x="8359" y="10562"/>
                    <a:pt x="8250" y="10486"/>
                  </a:cubicBezTo>
                  <a:cubicBezTo>
                    <a:pt x="8220" y="10465"/>
                    <a:pt x="8180" y="10456"/>
                    <a:pt x="8137" y="10456"/>
                  </a:cubicBezTo>
                  <a:cubicBezTo>
                    <a:pt x="8060" y="10456"/>
                    <a:pt x="7975" y="10487"/>
                    <a:pt x="7930" y="10544"/>
                  </a:cubicBezTo>
                  <a:cubicBezTo>
                    <a:pt x="7877" y="10612"/>
                    <a:pt x="7824" y="10681"/>
                    <a:pt x="7775" y="10752"/>
                  </a:cubicBezTo>
                  <a:cubicBezTo>
                    <a:pt x="7752" y="10784"/>
                    <a:pt x="7727" y="10798"/>
                    <a:pt x="7693" y="10798"/>
                  </a:cubicBezTo>
                  <a:cubicBezTo>
                    <a:pt x="7682" y="10798"/>
                    <a:pt x="7671" y="10797"/>
                    <a:pt x="7659" y="10794"/>
                  </a:cubicBezTo>
                  <a:cubicBezTo>
                    <a:pt x="7520" y="10767"/>
                    <a:pt x="7379" y="10748"/>
                    <a:pt x="7224" y="10724"/>
                  </a:cubicBezTo>
                  <a:cubicBezTo>
                    <a:pt x="7215" y="10695"/>
                    <a:pt x="7195" y="10643"/>
                    <a:pt x="7174" y="10592"/>
                  </a:cubicBezTo>
                  <a:cubicBezTo>
                    <a:pt x="7152" y="10542"/>
                    <a:pt x="7128" y="10492"/>
                    <a:pt x="7106" y="10442"/>
                  </a:cubicBezTo>
                  <a:cubicBezTo>
                    <a:pt x="7063" y="10349"/>
                    <a:pt x="6977" y="10295"/>
                    <a:pt x="6886" y="10295"/>
                  </a:cubicBezTo>
                  <a:close/>
                  <a:moveTo>
                    <a:pt x="4464" y="12798"/>
                  </a:moveTo>
                  <a:cubicBezTo>
                    <a:pt x="4552" y="13074"/>
                    <a:pt x="4733" y="13245"/>
                    <a:pt x="5020" y="13306"/>
                  </a:cubicBezTo>
                  <a:cubicBezTo>
                    <a:pt x="5065" y="13314"/>
                    <a:pt x="5108" y="13319"/>
                    <a:pt x="5150" y="13319"/>
                  </a:cubicBezTo>
                  <a:cubicBezTo>
                    <a:pt x="5263" y="13319"/>
                    <a:pt x="5369" y="13288"/>
                    <a:pt x="5472" y="13235"/>
                  </a:cubicBezTo>
                  <a:cubicBezTo>
                    <a:pt x="5491" y="13225"/>
                    <a:pt x="5508" y="13219"/>
                    <a:pt x="5523" y="13219"/>
                  </a:cubicBezTo>
                  <a:cubicBezTo>
                    <a:pt x="5547" y="13219"/>
                    <a:pt x="5567" y="13233"/>
                    <a:pt x="5589" y="13263"/>
                  </a:cubicBezTo>
                  <a:cubicBezTo>
                    <a:pt x="5752" y="13494"/>
                    <a:pt x="5817" y="13753"/>
                    <a:pt x="5800" y="14031"/>
                  </a:cubicBezTo>
                  <a:cubicBezTo>
                    <a:pt x="5797" y="14074"/>
                    <a:pt x="5797" y="14122"/>
                    <a:pt x="5779" y="14159"/>
                  </a:cubicBezTo>
                  <a:cubicBezTo>
                    <a:pt x="5767" y="14180"/>
                    <a:pt x="5727" y="14201"/>
                    <a:pt x="5699" y="14201"/>
                  </a:cubicBezTo>
                  <a:cubicBezTo>
                    <a:pt x="5696" y="14201"/>
                    <a:pt x="5692" y="14200"/>
                    <a:pt x="5689" y="14200"/>
                  </a:cubicBezTo>
                  <a:cubicBezTo>
                    <a:pt x="5518" y="14166"/>
                    <a:pt x="5347" y="14129"/>
                    <a:pt x="5177" y="14085"/>
                  </a:cubicBezTo>
                  <a:cubicBezTo>
                    <a:pt x="4833" y="13995"/>
                    <a:pt x="4507" y="13862"/>
                    <a:pt x="4195" y="13690"/>
                  </a:cubicBezTo>
                  <a:cubicBezTo>
                    <a:pt x="4014" y="13591"/>
                    <a:pt x="3840" y="13478"/>
                    <a:pt x="3656" y="13366"/>
                  </a:cubicBezTo>
                  <a:cubicBezTo>
                    <a:pt x="3840" y="13044"/>
                    <a:pt x="4113" y="12867"/>
                    <a:pt x="4464" y="12798"/>
                  </a:cubicBezTo>
                  <a:close/>
                  <a:moveTo>
                    <a:pt x="13252" y="1"/>
                  </a:moveTo>
                  <a:cubicBezTo>
                    <a:pt x="13243" y="7"/>
                    <a:pt x="13235" y="16"/>
                    <a:pt x="13225" y="16"/>
                  </a:cubicBezTo>
                  <a:cubicBezTo>
                    <a:pt x="13086" y="31"/>
                    <a:pt x="12952" y="70"/>
                    <a:pt x="12840" y="155"/>
                  </a:cubicBezTo>
                  <a:cubicBezTo>
                    <a:pt x="12630" y="315"/>
                    <a:pt x="12425" y="479"/>
                    <a:pt x="12222" y="647"/>
                  </a:cubicBezTo>
                  <a:cubicBezTo>
                    <a:pt x="12018" y="817"/>
                    <a:pt x="11817" y="995"/>
                    <a:pt x="11612" y="1168"/>
                  </a:cubicBezTo>
                  <a:cubicBezTo>
                    <a:pt x="11343" y="1392"/>
                    <a:pt x="11071" y="1614"/>
                    <a:pt x="10802" y="1840"/>
                  </a:cubicBezTo>
                  <a:cubicBezTo>
                    <a:pt x="10508" y="2085"/>
                    <a:pt x="10215" y="2331"/>
                    <a:pt x="9921" y="2579"/>
                  </a:cubicBezTo>
                  <a:cubicBezTo>
                    <a:pt x="9644" y="2812"/>
                    <a:pt x="9369" y="3051"/>
                    <a:pt x="9091" y="3283"/>
                  </a:cubicBezTo>
                  <a:cubicBezTo>
                    <a:pt x="9065" y="3303"/>
                    <a:pt x="9042" y="3332"/>
                    <a:pt x="9002" y="3332"/>
                  </a:cubicBezTo>
                  <a:cubicBezTo>
                    <a:pt x="8990" y="3332"/>
                    <a:pt x="8978" y="3330"/>
                    <a:pt x="8963" y="3324"/>
                  </a:cubicBezTo>
                  <a:cubicBezTo>
                    <a:pt x="8769" y="3248"/>
                    <a:pt x="8574" y="3183"/>
                    <a:pt x="8378" y="3118"/>
                  </a:cubicBezTo>
                  <a:cubicBezTo>
                    <a:pt x="7861" y="2951"/>
                    <a:pt x="7325" y="2876"/>
                    <a:pt x="6786" y="2846"/>
                  </a:cubicBezTo>
                  <a:cubicBezTo>
                    <a:pt x="6741" y="2843"/>
                    <a:pt x="6695" y="2842"/>
                    <a:pt x="6650" y="2842"/>
                  </a:cubicBezTo>
                  <a:cubicBezTo>
                    <a:pt x="6476" y="2842"/>
                    <a:pt x="6302" y="2858"/>
                    <a:pt x="6128" y="2860"/>
                  </a:cubicBezTo>
                  <a:cubicBezTo>
                    <a:pt x="5804" y="2866"/>
                    <a:pt x="5490" y="2920"/>
                    <a:pt x="5173" y="2982"/>
                  </a:cubicBezTo>
                  <a:cubicBezTo>
                    <a:pt x="4678" y="3078"/>
                    <a:pt x="4205" y="3237"/>
                    <a:pt x="3753" y="3453"/>
                  </a:cubicBezTo>
                  <a:cubicBezTo>
                    <a:pt x="3526" y="3560"/>
                    <a:pt x="3306" y="3681"/>
                    <a:pt x="3092" y="3812"/>
                  </a:cubicBezTo>
                  <a:cubicBezTo>
                    <a:pt x="2745" y="4022"/>
                    <a:pt x="2414" y="4258"/>
                    <a:pt x="2127" y="4548"/>
                  </a:cubicBezTo>
                  <a:cubicBezTo>
                    <a:pt x="2038" y="4637"/>
                    <a:pt x="2038" y="4774"/>
                    <a:pt x="2123" y="4878"/>
                  </a:cubicBezTo>
                  <a:cubicBezTo>
                    <a:pt x="2159" y="4923"/>
                    <a:pt x="2238" y="4946"/>
                    <a:pt x="2311" y="4946"/>
                  </a:cubicBezTo>
                  <a:cubicBezTo>
                    <a:pt x="2362" y="4946"/>
                    <a:pt x="2409" y="4935"/>
                    <a:pt x="2435" y="4912"/>
                  </a:cubicBezTo>
                  <a:cubicBezTo>
                    <a:pt x="2594" y="4777"/>
                    <a:pt x="2754" y="4641"/>
                    <a:pt x="2919" y="4515"/>
                  </a:cubicBezTo>
                  <a:cubicBezTo>
                    <a:pt x="3290" y="4237"/>
                    <a:pt x="3688" y="4003"/>
                    <a:pt x="4113" y="3821"/>
                  </a:cubicBezTo>
                  <a:cubicBezTo>
                    <a:pt x="4543" y="3638"/>
                    <a:pt x="4983" y="3484"/>
                    <a:pt x="5450" y="3425"/>
                  </a:cubicBezTo>
                  <a:cubicBezTo>
                    <a:pt x="5773" y="3384"/>
                    <a:pt x="6094" y="3348"/>
                    <a:pt x="6418" y="3321"/>
                  </a:cubicBezTo>
                  <a:cubicBezTo>
                    <a:pt x="6447" y="3319"/>
                    <a:pt x="6476" y="3318"/>
                    <a:pt x="6505" y="3318"/>
                  </a:cubicBezTo>
                  <a:cubicBezTo>
                    <a:pt x="6607" y="3318"/>
                    <a:pt x="6711" y="3330"/>
                    <a:pt x="6813" y="3338"/>
                  </a:cubicBezTo>
                  <a:cubicBezTo>
                    <a:pt x="7058" y="3360"/>
                    <a:pt x="7305" y="3368"/>
                    <a:pt x="7548" y="3412"/>
                  </a:cubicBezTo>
                  <a:cubicBezTo>
                    <a:pt x="7953" y="3484"/>
                    <a:pt x="8349" y="3590"/>
                    <a:pt x="8733" y="3754"/>
                  </a:cubicBezTo>
                  <a:cubicBezTo>
                    <a:pt x="8733" y="3807"/>
                    <a:pt x="8727" y="3859"/>
                    <a:pt x="8734" y="3910"/>
                  </a:cubicBezTo>
                  <a:cubicBezTo>
                    <a:pt x="8741" y="3969"/>
                    <a:pt x="8716" y="4005"/>
                    <a:pt x="8676" y="4037"/>
                  </a:cubicBezTo>
                  <a:cubicBezTo>
                    <a:pt x="8605" y="4097"/>
                    <a:pt x="8536" y="4162"/>
                    <a:pt x="8461" y="4214"/>
                  </a:cubicBezTo>
                  <a:cubicBezTo>
                    <a:pt x="8438" y="4230"/>
                    <a:pt x="8405" y="4239"/>
                    <a:pt x="8376" y="4239"/>
                  </a:cubicBezTo>
                  <a:cubicBezTo>
                    <a:pt x="8365" y="4239"/>
                    <a:pt x="8354" y="4238"/>
                    <a:pt x="8345" y="4235"/>
                  </a:cubicBezTo>
                  <a:cubicBezTo>
                    <a:pt x="8073" y="4169"/>
                    <a:pt x="7800" y="4092"/>
                    <a:pt x="7529" y="4023"/>
                  </a:cubicBezTo>
                  <a:cubicBezTo>
                    <a:pt x="7223" y="3945"/>
                    <a:pt x="6909" y="3924"/>
                    <a:pt x="6596" y="3923"/>
                  </a:cubicBezTo>
                  <a:cubicBezTo>
                    <a:pt x="6586" y="3923"/>
                    <a:pt x="6576" y="3923"/>
                    <a:pt x="6566" y="3923"/>
                  </a:cubicBezTo>
                  <a:cubicBezTo>
                    <a:pt x="6313" y="3923"/>
                    <a:pt x="6056" y="3940"/>
                    <a:pt x="5804" y="3976"/>
                  </a:cubicBezTo>
                  <a:cubicBezTo>
                    <a:pt x="5520" y="4016"/>
                    <a:pt x="5238" y="4077"/>
                    <a:pt x="4961" y="4149"/>
                  </a:cubicBezTo>
                  <a:cubicBezTo>
                    <a:pt x="4559" y="4254"/>
                    <a:pt x="4186" y="4429"/>
                    <a:pt x="3828" y="4633"/>
                  </a:cubicBezTo>
                  <a:cubicBezTo>
                    <a:pt x="3485" y="4825"/>
                    <a:pt x="3167" y="5052"/>
                    <a:pt x="2882" y="5319"/>
                  </a:cubicBezTo>
                  <a:cubicBezTo>
                    <a:pt x="2684" y="5504"/>
                    <a:pt x="2502" y="5708"/>
                    <a:pt x="2322" y="5913"/>
                  </a:cubicBezTo>
                  <a:cubicBezTo>
                    <a:pt x="2076" y="6191"/>
                    <a:pt x="1879" y="6505"/>
                    <a:pt x="1708" y="6833"/>
                  </a:cubicBezTo>
                  <a:cubicBezTo>
                    <a:pt x="1497" y="7233"/>
                    <a:pt x="1333" y="7656"/>
                    <a:pt x="1246" y="8102"/>
                  </a:cubicBezTo>
                  <a:cubicBezTo>
                    <a:pt x="1186" y="8391"/>
                    <a:pt x="1134" y="8682"/>
                    <a:pt x="1113" y="8973"/>
                  </a:cubicBezTo>
                  <a:cubicBezTo>
                    <a:pt x="1093" y="9254"/>
                    <a:pt x="1107" y="9538"/>
                    <a:pt x="1128" y="9818"/>
                  </a:cubicBezTo>
                  <a:cubicBezTo>
                    <a:pt x="1148" y="10070"/>
                    <a:pt x="1183" y="10323"/>
                    <a:pt x="1238" y="10571"/>
                  </a:cubicBezTo>
                  <a:cubicBezTo>
                    <a:pt x="1352" y="11073"/>
                    <a:pt x="1543" y="11548"/>
                    <a:pt x="1795" y="11998"/>
                  </a:cubicBezTo>
                  <a:cubicBezTo>
                    <a:pt x="2032" y="12417"/>
                    <a:pt x="2322" y="12793"/>
                    <a:pt x="2655" y="13140"/>
                  </a:cubicBezTo>
                  <a:cubicBezTo>
                    <a:pt x="2789" y="13280"/>
                    <a:pt x="2946" y="13400"/>
                    <a:pt x="3092" y="13529"/>
                  </a:cubicBezTo>
                  <a:cubicBezTo>
                    <a:pt x="3371" y="13775"/>
                    <a:pt x="3683" y="13972"/>
                    <a:pt x="4011" y="14143"/>
                  </a:cubicBezTo>
                  <a:cubicBezTo>
                    <a:pt x="4355" y="14324"/>
                    <a:pt x="4716" y="14466"/>
                    <a:pt x="5095" y="14565"/>
                  </a:cubicBezTo>
                  <a:cubicBezTo>
                    <a:pt x="5542" y="14682"/>
                    <a:pt x="5996" y="14749"/>
                    <a:pt x="6460" y="14749"/>
                  </a:cubicBezTo>
                  <a:cubicBezTo>
                    <a:pt x="6603" y="14749"/>
                    <a:pt x="6746" y="14743"/>
                    <a:pt x="6891" y="14730"/>
                  </a:cubicBezTo>
                  <a:cubicBezTo>
                    <a:pt x="7106" y="14710"/>
                    <a:pt x="7326" y="14702"/>
                    <a:pt x="7537" y="14654"/>
                  </a:cubicBezTo>
                  <a:cubicBezTo>
                    <a:pt x="7846" y="14583"/>
                    <a:pt x="8150" y="14495"/>
                    <a:pt x="8447" y="14392"/>
                  </a:cubicBezTo>
                  <a:cubicBezTo>
                    <a:pt x="8860" y="14249"/>
                    <a:pt x="9239" y="14034"/>
                    <a:pt x="9597" y="13787"/>
                  </a:cubicBezTo>
                  <a:cubicBezTo>
                    <a:pt x="9722" y="13702"/>
                    <a:pt x="9741" y="13550"/>
                    <a:pt x="9652" y="13426"/>
                  </a:cubicBezTo>
                  <a:cubicBezTo>
                    <a:pt x="9611" y="13366"/>
                    <a:pt x="9550" y="13336"/>
                    <a:pt x="9482" y="13336"/>
                  </a:cubicBezTo>
                  <a:cubicBezTo>
                    <a:pt x="9432" y="13336"/>
                    <a:pt x="9377" y="13352"/>
                    <a:pt x="9324" y="13386"/>
                  </a:cubicBezTo>
                  <a:cubicBezTo>
                    <a:pt x="9194" y="13468"/>
                    <a:pt x="9064" y="13547"/>
                    <a:pt x="8932" y="13624"/>
                  </a:cubicBezTo>
                  <a:cubicBezTo>
                    <a:pt x="8576" y="13833"/>
                    <a:pt x="8198" y="13996"/>
                    <a:pt x="7793" y="14092"/>
                  </a:cubicBezTo>
                  <a:cubicBezTo>
                    <a:pt x="7537" y="14154"/>
                    <a:pt x="7274" y="14200"/>
                    <a:pt x="7012" y="14234"/>
                  </a:cubicBezTo>
                  <a:cubicBezTo>
                    <a:pt x="6793" y="14262"/>
                    <a:pt x="6571" y="14261"/>
                    <a:pt x="6349" y="14270"/>
                  </a:cubicBezTo>
                  <a:cubicBezTo>
                    <a:pt x="6345" y="14271"/>
                    <a:pt x="6340" y="14271"/>
                    <a:pt x="6337" y="14271"/>
                  </a:cubicBezTo>
                  <a:cubicBezTo>
                    <a:pt x="6280" y="14271"/>
                    <a:pt x="6257" y="14242"/>
                    <a:pt x="6262" y="14176"/>
                  </a:cubicBezTo>
                  <a:cubicBezTo>
                    <a:pt x="6272" y="14027"/>
                    <a:pt x="6292" y="13874"/>
                    <a:pt x="6275" y="13730"/>
                  </a:cubicBezTo>
                  <a:cubicBezTo>
                    <a:pt x="6236" y="13413"/>
                    <a:pt x="6117" y="13123"/>
                    <a:pt x="5904" y="12877"/>
                  </a:cubicBezTo>
                  <a:cubicBezTo>
                    <a:pt x="5872" y="12839"/>
                    <a:pt x="5837" y="12771"/>
                    <a:pt x="5845" y="12727"/>
                  </a:cubicBezTo>
                  <a:cubicBezTo>
                    <a:pt x="5904" y="12403"/>
                    <a:pt x="5726" y="12086"/>
                    <a:pt x="5442" y="11964"/>
                  </a:cubicBezTo>
                  <a:cubicBezTo>
                    <a:pt x="5343" y="11922"/>
                    <a:pt x="5242" y="11902"/>
                    <a:pt x="5145" y="11902"/>
                  </a:cubicBezTo>
                  <a:cubicBezTo>
                    <a:pt x="4897" y="11902"/>
                    <a:pt x="4667" y="12032"/>
                    <a:pt x="4535" y="12263"/>
                  </a:cubicBezTo>
                  <a:cubicBezTo>
                    <a:pt x="4522" y="12284"/>
                    <a:pt x="4494" y="12302"/>
                    <a:pt x="4471" y="12308"/>
                  </a:cubicBezTo>
                  <a:cubicBezTo>
                    <a:pt x="4423" y="12318"/>
                    <a:pt x="4372" y="12317"/>
                    <a:pt x="4326" y="12327"/>
                  </a:cubicBezTo>
                  <a:cubicBezTo>
                    <a:pt x="3980" y="12409"/>
                    <a:pt x="3676" y="12564"/>
                    <a:pt x="3446" y="12840"/>
                  </a:cubicBezTo>
                  <a:cubicBezTo>
                    <a:pt x="3386" y="12909"/>
                    <a:pt x="3328" y="12976"/>
                    <a:pt x="3270" y="13045"/>
                  </a:cubicBezTo>
                  <a:cubicBezTo>
                    <a:pt x="1424" y="11428"/>
                    <a:pt x="953" y="8618"/>
                    <a:pt x="2522" y="6444"/>
                  </a:cubicBezTo>
                  <a:cubicBezTo>
                    <a:pt x="3566" y="4994"/>
                    <a:pt x="5129" y="4400"/>
                    <a:pt x="6520" y="4400"/>
                  </a:cubicBezTo>
                  <a:cubicBezTo>
                    <a:pt x="7033" y="4400"/>
                    <a:pt x="7524" y="4481"/>
                    <a:pt x="7956" y="4630"/>
                  </a:cubicBezTo>
                  <a:cubicBezTo>
                    <a:pt x="7938" y="4651"/>
                    <a:pt x="7921" y="4671"/>
                    <a:pt x="7902" y="4687"/>
                  </a:cubicBezTo>
                  <a:cubicBezTo>
                    <a:pt x="7693" y="4862"/>
                    <a:pt x="7482" y="5036"/>
                    <a:pt x="7274" y="5210"/>
                  </a:cubicBezTo>
                  <a:cubicBezTo>
                    <a:pt x="7111" y="5347"/>
                    <a:pt x="6950" y="5485"/>
                    <a:pt x="6789" y="5623"/>
                  </a:cubicBezTo>
                  <a:cubicBezTo>
                    <a:pt x="6596" y="5787"/>
                    <a:pt x="6402" y="5946"/>
                    <a:pt x="6213" y="6114"/>
                  </a:cubicBezTo>
                  <a:cubicBezTo>
                    <a:pt x="6016" y="6288"/>
                    <a:pt x="5968" y="6601"/>
                    <a:pt x="6063" y="6851"/>
                  </a:cubicBezTo>
                  <a:cubicBezTo>
                    <a:pt x="6170" y="7138"/>
                    <a:pt x="6441" y="7306"/>
                    <a:pt x="6721" y="7306"/>
                  </a:cubicBezTo>
                  <a:cubicBezTo>
                    <a:pt x="6860" y="7306"/>
                    <a:pt x="7001" y="7264"/>
                    <a:pt x="7125" y="7175"/>
                  </a:cubicBezTo>
                  <a:cubicBezTo>
                    <a:pt x="7240" y="7092"/>
                    <a:pt x="7345" y="6996"/>
                    <a:pt x="7454" y="6905"/>
                  </a:cubicBezTo>
                  <a:cubicBezTo>
                    <a:pt x="7622" y="6765"/>
                    <a:pt x="7790" y="6628"/>
                    <a:pt x="7956" y="6488"/>
                  </a:cubicBezTo>
                  <a:cubicBezTo>
                    <a:pt x="8119" y="6352"/>
                    <a:pt x="8279" y="6212"/>
                    <a:pt x="8441" y="6076"/>
                  </a:cubicBezTo>
                  <a:cubicBezTo>
                    <a:pt x="8612" y="5932"/>
                    <a:pt x="8784" y="5790"/>
                    <a:pt x="8956" y="5647"/>
                  </a:cubicBezTo>
                  <a:cubicBezTo>
                    <a:pt x="9071" y="5550"/>
                    <a:pt x="9185" y="5453"/>
                    <a:pt x="9303" y="5356"/>
                  </a:cubicBezTo>
                  <a:cubicBezTo>
                    <a:pt x="9323" y="5338"/>
                    <a:pt x="9343" y="5328"/>
                    <a:pt x="9364" y="5328"/>
                  </a:cubicBezTo>
                  <a:cubicBezTo>
                    <a:pt x="9382" y="5328"/>
                    <a:pt x="9400" y="5335"/>
                    <a:pt x="9419" y="5350"/>
                  </a:cubicBezTo>
                  <a:cubicBezTo>
                    <a:pt x="9539" y="5449"/>
                    <a:pt x="9673" y="5536"/>
                    <a:pt x="9781" y="5647"/>
                  </a:cubicBezTo>
                  <a:cubicBezTo>
                    <a:pt x="9999" y="5867"/>
                    <a:pt x="10215" y="6092"/>
                    <a:pt x="10411" y="6331"/>
                  </a:cubicBezTo>
                  <a:cubicBezTo>
                    <a:pt x="10739" y="6728"/>
                    <a:pt x="10969" y="7182"/>
                    <a:pt x="11149" y="7665"/>
                  </a:cubicBezTo>
                  <a:cubicBezTo>
                    <a:pt x="11315" y="8113"/>
                    <a:pt x="11408" y="8576"/>
                    <a:pt x="11433" y="9050"/>
                  </a:cubicBezTo>
                  <a:cubicBezTo>
                    <a:pt x="11448" y="9331"/>
                    <a:pt x="11419" y="9616"/>
                    <a:pt x="11401" y="9899"/>
                  </a:cubicBezTo>
                  <a:cubicBezTo>
                    <a:pt x="11383" y="10226"/>
                    <a:pt x="11308" y="10547"/>
                    <a:pt x="11199" y="10852"/>
                  </a:cubicBezTo>
                  <a:cubicBezTo>
                    <a:pt x="11085" y="11165"/>
                    <a:pt x="10954" y="11476"/>
                    <a:pt x="10793" y="11766"/>
                  </a:cubicBezTo>
                  <a:cubicBezTo>
                    <a:pt x="10647" y="12029"/>
                    <a:pt x="10450" y="12266"/>
                    <a:pt x="10273" y="12510"/>
                  </a:cubicBezTo>
                  <a:cubicBezTo>
                    <a:pt x="10213" y="12593"/>
                    <a:pt x="10138" y="12663"/>
                    <a:pt x="10078" y="12747"/>
                  </a:cubicBezTo>
                  <a:cubicBezTo>
                    <a:pt x="10006" y="12849"/>
                    <a:pt x="10040" y="12989"/>
                    <a:pt x="10142" y="13072"/>
                  </a:cubicBezTo>
                  <a:cubicBezTo>
                    <a:pt x="10174" y="13098"/>
                    <a:pt x="10222" y="13111"/>
                    <a:pt x="10272" y="13111"/>
                  </a:cubicBezTo>
                  <a:cubicBezTo>
                    <a:pt x="10337" y="13111"/>
                    <a:pt x="10406" y="13089"/>
                    <a:pt x="10446" y="13045"/>
                  </a:cubicBezTo>
                  <a:cubicBezTo>
                    <a:pt x="10544" y="12941"/>
                    <a:pt x="10640" y="12834"/>
                    <a:pt x="10732" y="12725"/>
                  </a:cubicBezTo>
                  <a:cubicBezTo>
                    <a:pt x="10952" y="12464"/>
                    <a:pt x="11135" y="12177"/>
                    <a:pt x="11293" y="11874"/>
                  </a:cubicBezTo>
                  <a:cubicBezTo>
                    <a:pt x="11463" y="11553"/>
                    <a:pt x="11602" y="11219"/>
                    <a:pt x="11704" y="10868"/>
                  </a:cubicBezTo>
                  <a:cubicBezTo>
                    <a:pt x="11815" y="10484"/>
                    <a:pt x="11895" y="10094"/>
                    <a:pt x="11910" y="9694"/>
                  </a:cubicBezTo>
                  <a:cubicBezTo>
                    <a:pt x="11923" y="9358"/>
                    <a:pt x="11899" y="9022"/>
                    <a:pt x="11879" y="8686"/>
                  </a:cubicBezTo>
                  <a:cubicBezTo>
                    <a:pt x="11859" y="8368"/>
                    <a:pt x="11780" y="8061"/>
                    <a:pt x="11688" y="7757"/>
                  </a:cubicBezTo>
                  <a:cubicBezTo>
                    <a:pt x="11564" y="7344"/>
                    <a:pt x="11392" y="6950"/>
                    <a:pt x="11173" y="6581"/>
                  </a:cubicBezTo>
                  <a:cubicBezTo>
                    <a:pt x="10975" y="6249"/>
                    <a:pt x="10754" y="5936"/>
                    <a:pt x="10484" y="5659"/>
                  </a:cubicBezTo>
                  <a:cubicBezTo>
                    <a:pt x="10304" y="5475"/>
                    <a:pt x="10118" y="5299"/>
                    <a:pt x="9942" y="5129"/>
                  </a:cubicBezTo>
                  <a:cubicBezTo>
                    <a:pt x="10026" y="5088"/>
                    <a:pt x="10123" y="5050"/>
                    <a:pt x="10211" y="4997"/>
                  </a:cubicBezTo>
                  <a:cubicBezTo>
                    <a:pt x="10280" y="4954"/>
                    <a:pt x="10336" y="4892"/>
                    <a:pt x="10401" y="4845"/>
                  </a:cubicBezTo>
                  <a:cubicBezTo>
                    <a:pt x="10415" y="4835"/>
                    <a:pt x="10441" y="4827"/>
                    <a:pt x="10462" y="4827"/>
                  </a:cubicBezTo>
                  <a:cubicBezTo>
                    <a:pt x="10471" y="4827"/>
                    <a:pt x="10479" y="4828"/>
                    <a:pt x="10484" y="4832"/>
                  </a:cubicBezTo>
                  <a:cubicBezTo>
                    <a:pt x="10549" y="4882"/>
                    <a:pt x="10611" y="4934"/>
                    <a:pt x="10665" y="4995"/>
                  </a:cubicBezTo>
                  <a:cubicBezTo>
                    <a:pt x="10814" y="5152"/>
                    <a:pt x="10962" y="5308"/>
                    <a:pt x="11107" y="5470"/>
                  </a:cubicBezTo>
                  <a:cubicBezTo>
                    <a:pt x="11366" y="5766"/>
                    <a:pt x="11585" y="6093"/>
                    <a:pt x="11774" y="6438"/>
                  </a:cubicBezTo>
                  <a:cubicBezTo>
                    <a:pt x="12005" y="6858"/>
                    <a:pt x="12185" y="7301"/>
                    <a:pt x="12311" y="7764"/>
                  </a:cubicBezTo>
                  <a:cubicBezTo>
                    <a:pt x="12417" y="8159"/>
                    <a:pt x="12490" y="8560"/>
                    <a:pt x="12509" y="8966"/>
                  </a:cubicBezTo>
                  <a:cubicBezTo>
                    <a:pt x="12523" y="9302"/>
                    <a:pt x="12503" y="9641"/>
                    <a:pt x="12475" y="9975"/>
                  </a:cubicBezTo>
                  <a:cubicBezTo>
                    <a:pt x="12452" y="10238"/>
                    <a:pt x="12411" y="10504"/>
                    <a:pt x="12349" y="10760"/>
                  </a:cubicBezTo>
                  <a:cubicBezTo>
                    <a:pt x="12220" y="11287"/>
                    <a:pt x="12022" y="11792"/>
                    <a:pt x="11753" y="12266"/>
                  </a:cubicBezTo>
                  <a:cubicBezTo>
                    <a:pt x="11513" y="12693"/>
                    <a:pt x="11224" y="13089"/>
                    <a:pt x="10889" y="13444"/>
                  </a:cubicBezTo>
                  <a:cubicBezTo>
                    <a:pt x="10701" y="13642"/>
                    <a:pt x="10493" y="13823"/>
                    <a:pt x="10282" y="14002"/>
                  </a:cubicBezTo>
                  <a:cubicBezTo>
                    <a:pt x="9843" y="14374"/>
                    <a:pt x="9350" y="14660"/>
                    <a:pt x="8819" y="14883"/>
                  </a:cubicBezTo>
                  <a:cubicBezTo>
                    <a:pt x="8164" y="15159"/>
                    <a:pt x="7479" y="15312"/>
                    <a:pt x="6772" y="15344"/>
                  </a:cubicBezTo>
                  <a:cubicBezTo>
                    <a:pt x="6690" y="15348"/>
                    <a:pt x="6609" y="15350"/>
                    <a:pt x="6527" y="15350"/>
                  </a:cubicBezTo>
                  <a:cubicBezTo>
                    <a:pt x="6290" y="15350"/>
                    <a:pt x="6052" y="15335"/>
                    <a:pt x="5817" y="15307"/>
                  </a:cubicBezTo>
                  <a:cubicBezTo>
                    <a:pt x="5527" y="15274"/>
                    <a:pt x="5238" y="15204"/>
                    <a:pt x="4954" y="15135"/>
                  </a:cubicBezTo>
                  <a:cubicBezTo>
                    <a:pt x="4352" y="14989"/>
                    <a:pt x="3795" y="14736"/>
                    <a:pt x="3276" y="14399"/>
                  </a:cubicBezTo>
                  <a:cubicBezTo>
                    <a:pt x="2819" y="14105"/>
                    <a:pt x="2399" y="13767"/>
                    <a:pt x="2048" y="13349"/>
                  </a:cubicBezTo>
                  <a:cubicBezTo>
                    <a:pt x="1879" y="13150"/>
                    <a:pt x="1714" y="12948"/>
                    <a:pt x="1561" y="12737"/>
                  </a:cubicBezTo>
                  <a:cubicBezTo>
                    <a:pt x="1282" y="12352"/>
                    <a:pt x="1064" y="11933"/>
                    <a:pt x="899" y="11488"/>
                  </a:cubicBezTo>
                  <a:cubicBezTo>
                    <a:pt x="793" y="11199"/>
                    <a:pt x="701" y="10903"/>
                    <a:pt x="634" y="10605"/>
                  </a:cubicBezTo>
                  <a:cubicBezTo>
                    <a:pt x="569" y="10303"/>
                    <a:pt x="524" y="9995"/>
                    <a:pt x="507" y="9687"/>
                  </a:cubicBezTo>
                  <a:cubicBezTo>
                    <a:pt x="484" y="9252"/>
                    <a:pt x="484" y="8815"/>
                    <a:pt x="575" y="8385"/>
                  </a:cubicBezTo>
                  <a:cubicBezTo>
                    <a:pt x="644" y="8060"/>
                    <a:pt x="705" y="7728"/>
                    <a:pt x="810" y="7414"/>
                  </a:cubicBezTo>
                  <a:cubicBezTo>
                    <a:pt x="909" y="7116"/>
                    <a:pt x="1055" y="6830"/>
                    <a:pt x="1189" y="6544"/>
                  </a:cubicBezTo>
                  <a:cubicBezTo>
                    <a:pt x="1338" y="6229"/>
                    <a:pt x="1531" y="5943"/>
                    <a:pt x="1745" y="5670"/>
                  </a:cubicBezTo>
                  <a:cubicBezTo>
                    <a:pt x="1843" y="5547"/>
                    <a:pt x="1820" y="5387"/>
                    <a:pt x="1727" y="5312"/>
                  </a:cubicBezTo>
                  <a:cubicBezTo>
                    <a:pt x="1682" y="5275"/>
                    <a:pt x="1627" y="5258"/>
                    <a:pt x="1572" y="5258"/>
                  </a:cubicBezTo>
                  <a:cubicBezTo>
                    <a:pt x="1494" y="5258"/>
                    <a:pt x="1415" y="5294"/>
                    <a:pt x="1362" y="5363"/>
                  </a:cubicBezTo>
                  <a:cubicBezTo>
                    <a:pt x="1043" y="5782"/>
                    <a:pt x="769" y="6229"/>
                    <a:pt x="559" y="6714"/>
                  </a:cubicBezTo>
                  <a:cubicBezTo>
                    <a:pt x="334" y="7230"/>
                    <a:pt x="165" y="7764"/>
                    <a:pt x="95" y="8326"/>
                  </a:cubicBezTo>
                  <a:cubicBezTo>
                    <a:pt x="54" y="8659"/>
                    <a:pt x="32" y="8995"/>
                    <a:pt x="8" y="9331"/>
                  </a:cubicBezTo>
                  <a:cubicBezTo>
                    <a:pt x="1" y="9432"/>
                    <a:pt x="16" y="9535"/>
                    <a:pt x="23" y="9637"/>
                  </a:cubicBezTo>
                  <a:cubicBezTo>
                    <a:pt x="33" y="9812"/>
                    <a:pt x="32" y="9989"/>
                    <a:pt x="61" y="10159"/>
                  </a:cubicBezTo>
                  <a:cubicBezTo>
                    <a:pt x="121" y="10487"/>
                    <a:pt x="187" y="10816"/>
                    <a:pt x="271" y="11137"/>
                  </a:cubicBezTo>
                  <a:cubicBezTo>
                    <a:pt x="415" y="11700"/>
                    <a:pt x="658" y="12220"/>
                    <a:pt x="960" y="12714"/>
                  </a:cubicBezTo>
                  <a:cubicBezTo>
                    <a:pt x="1291" y="13252"/>
                    <a:pt x="1687" y="13734"/>
                    <a:pt x="2160" y="14156"/>
                  </a:cubicBezTo>
                  <a:cubicBezTo>
                    <a:pt x="2427" y="14392"/>
                    <a:pt x="2706" y="14611"/>
                    <a:pt x="3007" y="14805"/>
                  </a:cubicBezTo>
                  <a:cubicBezTo>
                    <a:pt x="3410" y="15064"/>
                    <a:pt x="3839" y="15274"/>
                    <a:pt x="4289" y="15438"/>
                  </a:cubicBezTo>
                  <a:cubicBezTo>
                    <a:pt x="4641" y="15566"/>
                    <a:pt x="5002" y="15665"/>
                    <a:pt x="5370" y="15729"/>
                  </a:cubicBezTo>
                  <a:cubicBezTo>
                    <a:pt x="5589" y="15767"/>
                    <a:pt x="5813" y="15779"/>
                    <a:pt x="6035" y="15804"/>
                  </a:cubicBezTo>
                  <a:cubicBezTo>
                    <a:pt x="6056" y="15805"/>
                    <a:pt x="6074" y="15814"/>
                    <a:pt x="6095" y="15821"/>
                  </a:cubicBezTo>
                  <a:lnTo>
                    <a:pt x="6908" y="15821"/>
                  </a:lnTo>
                  <a:cubicBezTo>
                    <a:pt x="6926" y="15817"/>
                    <a:pt x="6943" y="15807"/>
                    <a:pt x="6961" y="15804"/>
                  </a:cubicBezTo>
                  <a:cubicBezTo>
                    <a:pt x="7246" y="15767"/>
                    <a:pt x="7530" y="15743"/>
                    <a:pt x="7812" y="15692"/>
                  </a:cubicBezTo>
                  <a:cubicBezTo>
                    <a:pt x="8228" y="15614"/>
                    <a:pt x="8631" y="15486"/>
                    <a:pt x="9020" y="15319"/>
                  </a:cubicBezTo>
                  <a:cubicBezTo>
                    <a:pt x="9420" y="15148"/>
                    <a:pt x="9808" y="14948"/>
                    <a:pt x="10162" y="14689"/>
                  </a:cubicBezTo>
                  <a:cubicBezTo>
                    <a:pt x="10402" y="14512"/>
                    <a:pt x="10636" y="14327"/>
                    <a:pt x="10861" y="14130"/>
                  </a:cubicBezTo>
                  <a:cubicBezTo>
                    <a:pt x="11051" y="13963"/>
                    <a:pt x="11231" y="13782"/>
                    <a:pt x="11400" y="13591"/>
                  </a:cubicBezTo>
                  <a:cubicBezTo>
                    <a:pt x="11663" y="13293"/>
                    <a:pt x="11896" y="12969"/>
                    <a:pt x="12098" y="12624"/>
                  </a:cubicBezTo>
                  <a:cubicBezTo>
                    <a:pt x="12352" y="12192"/>
                    <a:pt x="12553" y="11738"/>
                    <a:pt x="12700" y="11261"/>
                  </a:cubicBezTo>
                  <a:cubicBezTo>
                    <a:pt x="12806" y="10913"/>
                    <a:pt x="12896" y="10562"/>
                    <a:pt x="12928" y="10197"/>
                  </a:cubicBezTo>
                  <a:cubicBezTo>
                    <a:pt x="12949" y="9969"/>
                    <a:pt x="12970" y="9740"/>
                    <a:pt x="12978" y="9510"/>
                  </a:cubicBezTo>
                  <a:cubicBezTo>
                    <a:pt x="12988" y="9297"/>
                    <a:pt x="12998" y="9084"/>
                    <a:pt x="12977" y="8873"/>
                  </a:cubicBezTo>
                  <a:cubicBezTo>
                    <a:pt x="12946" y="8552"/>
                    <a:pt x="12901" y="8229"/>
                    <a:pt x="12836" y="7912"/>
                  </a:cubicBezTo>
                  <a:cubicBezTo>
                    <a:pt x="12721" y="7358"/>
                    <a:pt x="12524" y="6829"/>
                    <a:pt x="12261" y="6326"/>
                  </a:cubicBezTo>
                  <a:cubicBezTo>
                    <a:pt x="12056" y="5937"/>
                    <a:pt x="11824" y="5564"/>
                    <a:pt x="11535" y="5231"/>
                  </a:cubicBezTo>
                  <a:cubicBezTo>
                    <a:pt x="11350" y="5018"/>
                    <a:pt x="11156" y="4813"/>
                    <a:pt x="10962" y="4606"/>
                  </a:cubicBezTo>
                  <a:cubicBezTo>
                    <a:pt x="10923" y="4562"/>
                    <a:pt x="10870" y="4527"/>
                    <a:pt x="10819" y="4480"/>
                  </a:cubicBezTo>
                  <a:cubicBezTo>
                    <a:pt x="10940" y="4378"/>
                    <a:pt x="11054" y="4276"/>
                    <a:pt x="11172" y="4180"/>
                  </a:cubicBezTo>
                  <a:cubicBezTo>
                    <a:pt x="11337" y="4040"/>
                    <a:pt x="11506" y="3901"/>
                    <a:pt x="11673" y="3763"/>
                  </a:cubicBezTo>
                  <a:cubicBezTo>
                    <a:pt x="11757" y="3692"/>
                    <a:pt x="11835" y="3614"/>
                    <a:pt x="11924" y="3548"/>
                  </a:cubicBezTo>
                  <a:cubicBezTo>
                    <a:pt x="12036" y="3467"/>
                    <a:pt x="12031" y="3276"/>
                    <a:pt x="11950" y="3188"/>
                  </a:cubicBezTo>
                  <a:cubicBezTo>
                    <a:pt x="11904" y="3141"/>
                    <a:pt x="11843" y="3116"/>
                    <a:pt x="11779" y="3116"/>
                  </a:cubicBezTo>
                  <a:cubicBezTo>
                    <a:pt x="11717" y="3116"/>
                    <a:pt x="11653" y="3139"/>
                    <a:pt x="11598" y="3186"/>
                  </a:cubicBezTo>
                  <a:cubicBezTo>
                    <a:pt x="11363" y="3384"/>
                    <a:pt x="11129" y="3586"/>
                    <a:pt x="10894" y="3781"/>
                  </a:cubicBezTo>
                  <a:cubicBezTo>
                    <a:pt x="10626" y="4006"/>
                    <a:pt x="10353" y="4228"/>
                    <a:pt x="10084" y="4452"/>
                  </a:cubicBezTo>
                  <a:cubicBezTo>
                    <a:pt x="10031" y="4496"/>
                    <a:pt x="9978" y="4544"/>
                    <a:pt x="9927" y="4592"/>
                  </a:cubicBezTo>
                  <a:cubicBezTo>
                    <a:pt x="9906" y="4610"/>
                    <a:pt x="9887" y="4619"/>
                    <a:pt x="9870" y="4619"/>
                  </a:cubicBezTo>
                  <a:cubicBezTo>
                    <a:pt x="9845" y="4619"/>
                    <a:pt x="9823" y="4603"/>
                    <a:pt x="9802" y="4578"/>
                  </a:cubicBezTo>
                  <a:cubicBezTo>
                    <a:pt x="9611" y="4351"/>
                    <a:pt x="9424" y="4121"/>
                    <a:pt x="9232" y="3896"/>
                  </a:cubicBezTo>
                  <a:cubicBezTo>
                    <a:pt x="9183" y="3838"/>
                    <a:pt x="9205" y="3802"/>
                    <a:pt x="9249" y="3766"/>
                  </a:cubicBezTo>
                  <a:cubicBezTo>
                    <a:pt x="9333" y="3696"/>
                    <a:pt x="9416" y="3630"/>
                    <a:pt x="9509" y="3549"/>
                  </a:cubicBezTo>
                  <a:cubicBezTo>
                    <a:pt x="9569" y="3620"/>
                    <a:pt x="9638" y="3691"/>
                    <a:pt x="9695" y="3768"/>
                  </a:cubicBezTo>
                  <a:cubicBezTo>
                    <a:pt x="9774" y="3878"/>
                    <a:pt x="9853" y="3915"/>
                    <a:pt x="9950" y="3915"/>
                  </a:cubicBezTo>
                  <a:cubicBezTo>
                    <a:pt x="9963" y="3915"/>
                    <a:pt x="9977" y="3914"/>
                    <a:pt x="9992" y="3913"/>
                  </a:cubicBezTo>
                  <a:cubicBezTo>
                    <a:pt x="10173" y="3894"/>
                    <a:pt x="10238" y="3648"/>
                    <a:pt x="10123" y="3514"/>
                  </a:cubicBezTo>
                  <a:cubicBezTo>
                    <a:pt x="10046" y="3425"/>
                    <a:pt x="9969" y="3333"/>
                    <a:pt x="9884" y="3231"/>
                  </a:cubicBezTo>
                  <a:cubicBezTo>
                    <a:pt x="9996" y="3139"/>
                    <a:pt x="10106" y="3046"/>
                    <a:pt x="10222" y="2951"/>
                  </a:cubicBezTo>
                  <a:cubicBezTo>
                    <a:pt x="10265" y="3000"/>
                    <a:pt x="10302" y="3051"/>
                    <a:pt x="10347" y="3094"/>
                  </a:cubicBezTo>
                  <a:cubicBezTo>
                    <a:pt x="10391" y="3134"/>
                    <a:pt x="10453" y="3154"/>
                    <a:pt x="10513" y="3154"/>
                  </a:cubicBezTo>
                  <a:cubicBezTo>
                    <a:pt x="10575" y="3154"/>
                    <a:pt x="10635" y="3134"/>
                    <a:pt x="10675" y="3095"/>
                  </a:cubicBezTo>
                  <a:cubicBezTo>
                    <a:pt x="10778" y="2995"/>
                    <a:pt x="10784" y="2859"/>
                    <a:pt x="10689" y="2737"/>
                  </a:cubicBezTo>
                  <a:cubicBezTo>
                    <a:pt x="10684" y="2730"/>
                    <a:pt x="10678" y="2723"/>
                    <a:pt x="10671" y="2717"/>
                  </a:cubicBezTo>
                  <a:cubicBezTo>
                    <a:pt x="10599" y="2666"/>
                    <a:pt x="10607" y="2618"/>
                    <a:pt x="10672" y="2566"/>
                  </a:cubicBezTo>
                  <a:cubicBezTo>
                    <a:pt x="10761" y="2498"/>
                    <a:pt x="10848" y="2423"/>
                    <a:pt x="10938" y="2349"/>
                  </a:cubicBezTo>
                  <a:cubicBezTo>
                    <a:pt x="11009" y="2437"/>
                    <a:pt x="11081" y="2523"/>
                    <a:pt x="11151" y="2613"/>
                  </a:cubicBezTo>
                  <a:cubicBezTo>
                    <a:pt x="11206" y="2685"/>
                    <a:pt x="11289" y="2724"/>
                    <a:pt x="11371" y="2724"/>
                  </a:cubicBezTo>
                  <a:cubicBezTo>
                    <a:pt x="11424" y="2724"/>
                    <a:pt x="11477" y="2707"/>
                    <a:pt x="11520" y="2672"/>
                  </a:cubicBezTo>
                  <a:cubicBezTo>
                    <a:pt x="11613" y="2597"/>
                    <a:pt x="11646" y="2431"/>
                    <a:pt x="11540" y="2314"/>
                  </a:cubicBezTo>
                  <a:cubicBezTo>
                    <a:pt x="11475" y="2239"/>
                    <a:pt x="11414" y="2160"/>
                    <a:pt x="11347" y="2089"/>
                  </a:cubicBezTo>
                  <a:cubicBezTo>
                    <a:pt x="11306" y="2047"/>
                    <a:pt x="11319" y="2018"/>
                    <a:pt x="11357" y="1989"/>
                  </a:cubicBezTo>
                  <a:cubicBezTo>
                    <a:pt x="11455" y="1911"/>
                    <a:pt x="11552" y="1833"/>
                    <a:pt x="11620" y="1778"/>
                  </a:cubicBezTo>
                  <a:cubicBezTo>
                    <a:pt x="11687" y="1829"/>
                    <a:pt x="11745" y="1883"/>
                    <a:pt x="11811" y="1925"/>
                  </a:cubicBezTo>
                  <a:cubicBezTo>
                    <a:pt x="11853" y="1951"/>
                    <a:pt x="11898" y="1964"/>
                    <a:pt x="11941" y="1964"/>
                  </a:cubicBezTo>
                  <a:cubicBezTo>
                    <a:pt x="12012" y="1964"/>
                    <a:pt x="12081" y="1930"/>
                    <a:pt x="12130" y="1866"/>
                  </a:cubicBezTo>
                  <a:cubicBezTo>
                    <a:pt x="12206" y="1767"/>
                    <a:pt x="12197" y="1653"/>
                    <a:pt x="12111" y="1543"/>
                  </a:cubicBezTo>
                  <a:cubicBezTo>
                    <a:pt x="12021" y="1427"/>
                    <a:pt x="12016" y="1433"/>
                    <a:pt x="12142" y="1339"/>
                  </a:cubicBezTo>
                  <a:cubicBezTo>
                    <a:pt x="12203" y="1295"/>
                    <a:pt x="12255" y="1236"/>
                    <a:pt x="12313" y="1191"/>
                  </a:cubicBezTo>
                  <a:cubicBezTo>
                    <a:pt x="12325" y="1183"/>
                    <a:pt x="12346" y="1178"/>
                    <a:pt x="12363" y="1178"/>
                  </a:cubicBezTo>
                  <a:cubicBezTo>
                    <a:pt x="12373" y="1178"/>
                    <a:pt x="12381" y="1179"/>
                    <a:pt x="12384" y="1184"/>
                  </a:cubicBezTo>
                  <a:cubicBezTo>
                    <a:pt x="12455" y="1260"/>
                    <a:pt x="12533" y="1334"/>
                    <a:pt x="12587" y="1424"/>
                  </a:cubicBezTo>
                  <a:cubicBezTo>
                    <a:pt x="12624" y="1487"/>
                    <a:pt x="12708" y="1520"/>
                    <a:pt x="12791" y="1520"/>
                  </a:cubicBezTo>
                  <a:cubicBezTo>
                    <a:pt x="12846" y="1520"/>
                    <a:pt x="12902" y="1505"/>
                    <a:pt x="12943" y="1475"/>
                  </a:cubicBezTo>
                  <a:cubicBezTo>
                    <a:pt x="13038" y="1410"/>
                    <a:pt x="13061" y="1254"/>
                    <a:pt x="12988" y="1148"/>
                  </a:cubicBezTo>
                  <a:cubicBezTo>
                    <a:pt x="12940" y="1079"/>
                    <a:pt x="12884" y="1018"/>
                    <a:pt x="12828" y="952"/>
                  </a:cubicBezTo>
                  <a:cubicBezTo>
                    <a:pt x="12797" y="915"/>
                    <a:pt x="12766" y="878"/>
                    <a:pt x="12731" y="836"/>
                  </a:cubicBezTo>
                  <a:cubicBezTo>
                    <a:pt x="12899" y="722"/>
                    <a:pt x="13018" y="550"/>
                    <a:pt x="13219" y="490"/>
                  </a:cubicBezTo>
                  <a:cubicBezTo>
                    <a:pt x="13265" y="476"/>
                    <a:pt x="13313" y="470"/>
                    <a:pt x="13360" y="470"/>
                  </a:cubicBezTo>
                  <a:cubicBezTo>
                    <a:pt x="13529" y="470"/>
                    <a:pt x="13695" y="553"/>
                    <a:pt x="13789" y="680"/>
                  </a:cubicBezTo>
                  <a:cubicBezTo>
                    <a:pt x="13950" y="902"/>
                    <a:pt x="13933" y="1148"/>
                    <a:pt x="13791" y="1311"/>
                  </a:cubicBezTo>
                  <a:cubicBezTo>
                    <a:pt x="13675" y="1445"/>
                    <a:pt x="13530" y="1557"/>
                    <a:pt x="13394" y="1673"/>
                  </a:cubicBezTo>
                  <a:cubicBezTo>
                    <a:pt x="13266" y="1785"/>
                    <a:pt x="13131" y="1892"/>
                    <a:pt x="13000" y="2003"/>
                  </a:cubicBezTo>
                  <a:cubicBezTo>
                    <a:pt x="12830" y="2144"/>
                    <a:pt x="12664" y="2287"/>
                    <a:pt x="12490" y="2423"/>
                  </a:cubicBezTo>
                  <a:cubicBezTo>
                    <a:pt x="12376" y="2515"/>
                    <a:pt x="12332" y="2648"/>
                    <a:pt x="12377" y="2768"/>
                  </a:cubicBezTo>
                  <a:cubicBezTo>
                    <a:pt x="12411" y="2855"/>
                    <a:pt x="12501" y="2897"/>
                    <a:pt x="12593" y="2897"/>
                  </a:cubicBezTo>
                  <a:cubicBezTo>
                    <a:pt x="12657" y="2897"/>
                    <a:pt x="12722" y="2877"/>
                    <a:pt x="12769" y="2838"/>
                  </a:cubicBezTo>
                  <a:cubicBezTo>
                    <a:pt x="13052" y="2597"/>
                    <a:pt x="13338" y="2359"/>
                    <a:pt x="13622" y="2123"/>
                  </a:cubicBezTo>
                  <a:cubicBezTo>
                    <a:pt x="13775" y="1996"/>
                    <a:pt x="13933" y="1877"/>
                    <a:pt x="14073" y="1738"/>
                  </a:cubicBezTo>
                  <a:cubicBezTo>
                    <a:pt x="14259" y="1556"/>
                    <a:pt x="14371" y="1331"/>
                    <a:pt x="14378" y="1061"/>
                  </a:cubicBezTo>
                  <a:cubicBezTo>
                    <a:pt x="14385" y="817"/>
                    <a:pt x="14334" y="595"/>
                    <a:pt x="14187" y="398"/>
                  </a:cubicBezTo>
                  <a:cubicBezTo>
                    <a:pt x="14021" y="190"/>
                    <a:pt x="13798" y="56"/>
                    <a:pt x="13517" y="18"/>
                  </a:cubicBezTo>
                  <a:cubicBezTo>
                    <a:pt x="13505" y="16"/>
                    <a:pt x="13493" y="8"/>
                    <a:pt x="13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7530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6" name="Google Shape;206;p32"/>
          <p:cNvPicPr preferRelativeResize="0"/>
          <p:nvPr/>
        </p:nvPicPr>
        <p:blipFill>
          <a:blip r:embed="rId3">
            <a:alphaModFix/>
          </a:blip>
          <a:stretch>
            <a:fillRect/>
          </a:stretch>
        </p:blipFill>
        <p:spPr>
          <a:xfrm rot="2441034">
            <a:off x="1195983" y="232372"/>
            <a:ext cx="998507" cy="1845582"/>
          </a:xfrm>
          <a:prstGeom prst="rect">
            <a:avLst/>
          </a:prstGeom>
          <a:noFill/>
          <a:ln>
            <a:noFill/>
          </a:ln>
        </p:spPr>
      </p:pic>
      <p:pic>
        <p:nvPicPr>
          <p:cNvPr id="207" name="Google Shape;207;p32"/>
          <p:cNvPicPr preferRelativeResize="0"/>
          <p:nvPr/>
        </p:nvPicPr>
        <p:blipFill>
          <a:blip r:embed="rId3">
            <a:alphaModFix/>
          </a:blip>
          <a:stretch>
            <a:fillRect/>
          </a:stretch>
        </p:blipFill>
        <p:spPr>
          <a:xfrm rot="-10010642">
            <a:off x="7082008" y="2673497"/>
            <a:ext cx="998507" cy="1845582"/>
          </a:xfrm>
          <a:prstGeom prst="rect">
            <a:avLst/>
          </a:prstGeom>
          <a:noFill/>
          <a:ln>
            <a:noFill/>
          </a:ln>
        </p:spPr>
      </p:pic>
      <mc:AlternateContent xmlns:mc="http://schemas.openxmlformats.org/markup-compatibility/2006" xmlns:a14="http://schemas.microsoft.com/office/drawing/2010/main">
        <mc:Choice Requires="a14">
          <p:sp>
            <p:nvSpPr>
              <p:cNvPr id="4" name="Google Shape;273;p36">
                <a:extLst>
                  <a:ext uri="{FF2B5EF4-FFF2-40B4-BE49-F238E27FC236}">
                    <a16:creationId xmlns:a16="http://schemas.microsoft.com/office/drawing/2014/main" id="{25A86F2F-7761-4479-62D3-378DA7317B47}"/>
                  </a:ext>
                </a:extLst>
              </p:cNvPr>
              <p:cNvSpPr txBox="1">
                <a:spLocks noGrp="1"/>
              </p:cNvSpPr>
              <p:nvPr>
                <p:ph type="title"/>
              </p:nvPr>
            </p:nvSpPr>
            <p:spPr>
              <a:xfrm>
                <a:off x="719560" y="1173533"/>
                <a:ext cx="7704879" cy="4695076"/>
              </a:xfrm>
              <a:prstGeom prst="rect">
                <a:avLst/>
              </a:prstGeom>
            </p:spPr>
            <p:txBody>
              <a:bodyPr spcFirstLastPara="1" wrap="square" lIns="91425" tIns="91425" rIns="91425" bIns="91425" anchor="t" anchorCtr="0">
                <a:noAutofit/>
              </a:bodyPr>
              <a:lstStyle/>
              <a:p>
                <a:pPr marL="0" marR="0" indent="228600">
                  <a:lnSpc>
                    <a:spcPct val="120000"/>
                  </a:lnSpc>
                  <a:spcBef>
                    <a:spcPts val="0"/>
                  </a:spcBef>
                  <a:spcAft>
                    <a:spcPts val="800"/>
                  </a:spcAft>
                </a:pPr>
                <a:r>
                  <a:rPr lang="en-US" sz="2000" b="0" dirty="0">
                    <a:latin typeface="Nunito" pitchFamily="2" charset="0"/>
                    <a:ea typeface="Calibri" panose="020F0502020204030204" pitchFamily="34" charset="0"/>
                    <a:cs typeface="Times New Roman" panose="02020603050405020304" pitchFamily="18" charset="0"/>
                  </a:rPr>
                  <a:t>Tài liệu tham khảo </a:t>
                </a:r>
                <a:br>
                  <a:rPr lang="en-US" sz="2000" b="0" dirty="0">
                    <a:latin typeface="Nunito" pitchFamily="2" charset="0"/>
                    <a:ea typeface="Calibri" panose="020F0502020204030204" pitchFamily="34" charset="0"/>
                    <a:cs typeface="Times New Roman" panose="02020603050405020304" pitchFamily="18" charset="0"/>
                  </a:rPr>
                </a:br>
                <a:r>
                  <a:rPr lang="en-US" sz="2000" b="0" dirty="0">
                    <a:latin typeface="Nunito" pitchFamily="2" charset="0"/>
                    <a:ea typeface="Calibri" panose="020F0502020204030204" pitchFamily="34" charset="0"/>
                    <a:cs typeface="Times New Roman" panose="02020603050405020304" pitchFamily="18" charset="0"/>
                  </a:rPr>
                  <a:t>- Tài liệu hướng dẫn ĐA Hệ CSDL 66CS12</a:t>
                </a:r>
                <a:br>
                  <a:rPr lang="en-US" sz="2000" b="0" dirty="0">
                    <a:latin typeface="Nunito" pitchFamily="2" charset="0"/>
                    <a:ea typeface="Calibri" panose="020F0502020204030204" pitchFamily="34" charset="0"/>
                    <a:cs typeface="Times New Roman" panose="02020603050405020304" pitchFamily="18" charset="0"/>
                  </a:rPr>
                </a:br>
                <a:r>
                  <a:rPr lang="en-US" sz="2000" b="0" dirty="0">
                    <a:latin typeface="Nunito" pitchFamily="2" charset="0"/>
                    <a:ea typeface="Calibri" panose="020F0502020204030204" pitchFamily="34" charset="0"/>
                    <a:cs typeface="Times New Roman" panose="02020603050405020304" pitchFamily="18" charset="0"/>
                  </a:rPr>
                  <a:t>- Slide môn học CSDL</a:t>
                </a:r>
                <a:br>
                  <a:rPr lang="en-US" sz="2000" b="0" dirty="0">
                    <a:latin typeface="Nunito" pitchFamily="2" charset="0"/>
                    <a:ea typeface="Calibri" panose="020F0502020204030204" pitchFamily="34" charset="0"/>
                    <a:cs typeface="Times New Roman" panose="02020603050405020304" pitchFamily="18" charset="0"/>
                  </a:rPr>
                </a:br>
                <a:r>
                  <a:rPr lang="en-US" sz="2000" b="0" dirty="0">
                    <a:latin typeface="Nunito" pitchFamily="2" charset="0"/>
                    <a:ea typeface="Calibri" panose="020F0502020204030204" pitchFamily="34" charset="0"/>
                    <a:cs typeface="Times New Roman" panose="02020603050405020304" pitchFamily="18" charset="0"/>
                  </a:rPr>
                  <a:t>- Cengage Learning Database Systems </a:t>
                </a:r>
                <a14:m>
                  <m:oMath xmlns:m="http://schemas.openxmlformats.org/officeDocument/2006/math">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12</m:t>
                        </m:r>
                      </m:e>
                      <m:sup>
                        <m:r>
                          <a:rPr lang="en-US" sz="2000" b="0" i="1" smtClean="0">
                            <a:latin typeface="Cambria Math" panose="02040503050406030204" pitchFamily="18" charset="0"/>
                            <a:cs typeface="Times New Roman" panose="02020603050405020304" pitchFamily="18" charset="0"/>
                          </a:rPr>
                          <m:t>𝑡h</m:t>
                        </m:r>
                      </m:sup>
                    </m:sSup>
                  </m:oMath>
                </a14:m>
                <a:r>
                  <a:rPr lang="en-US" sz="1800" b="0" dirty="0">
                    <a:effectLst/>
                    <a:latin typeface="Nunito" pitchFamily="2" charset="0"/>
                    <a:ea typeface="Calibri" panose="020F0502020204030204" pitchFamily="34" charset="0"/>
                    <a:cs typeface="Times New Roman" panose="02020603050405020304" pitchFamily="18" charset="0"/>
                  </a:rPr>
                  <a:t> Edition của tác giả Carlos Coronel, Steven Morris</a:t>
                </a:r>
                <a:br>
                  <a:rPr lang="en-US" sz="1800" b="0" dirty="0">
                    <a:effectLst/>
                    <a:latin typeface="Nunito" pitchFamily="2" charset="0"/>
                    <a:ea typeface="Calibri" panose="020F0502020204030204" pitchFamily="34" charset="0"/>
                    <a:cs typeface="Times New Roman" panose="02020603050405020304" pitchFamily="18" charset="0"/>
                  </a:rPr>
                </a:br>
                <a:br>
                  <a:rPr lang="en-US" sz="1800" b="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sz="2000" dirty="0"/>
              </a:p>
            </p:txBody>
          </p:sp>
        </mc:Choice>
        <mc:Fallback xmlns="">
          <p:sp>
            <p:nvSpPr>
              <p:cNvPr id="4" name="Google Shape;273;p36">
                <a:extLst>
                  <a:ext uri="{FF2B5EF4-FFF2-40B4-BE49-F238E27FC236}">
                    <a16:creationId xmlns:a16="http://schemas.microsoft.com/office/drawing/2014/main" id="{25A86F2F-7761-4479-62D3-378DA7317B47}"/>
                  </a:ext>
                </a:extLst>
              </p:cNvPr>
              <p:cNvSpPr txBox="1">
                <a:spLocks noGrp="1" noRot="1" noChangeAspect="1" noMove="1" noResize="1" noEditPoints="1" noAdjustHandles="1" noChangeArrowheads="1" noChangeShapeType="1" noTextEdit="1"/>
              </p:cNvSpPr>
              <p:nvPr>
                <p:ph type="title"/>
              </p:nvPr>
            </p:nvSpPr>
            <p:spPr>
              <a:xfrm>
                <a:off x="719560" y="1173533"/>
                <a:ext cx="7704879" cy="469507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82208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2171961" y="2037335"/>
            <a:ext cx="4800078" cy="1093500"/>
          </a:xfrm>
          <a:prstGeom prst="rect">
            <a:avLst/>
          </a:prstGeom>
        </p:spPr>
        <p:txBody>
          <a:bodyPr spcFirstLastPara="1" wrap="square" lIns="91425" tIns="91425" rIns="91425" bIns="91425" anchor="t" anchorCtr="0">
            <a:noAutofit/>
          </a:bodyPr>
          <a:lstStyle/>
          <a:p>
            <a:pPr lvl="0">
              <a:spcAft>
                <a:spcPts val="1600"/>
              </a:spcAft>
            </a:pPr>
            <a:r>
              <a:rPr lang="en-US" sz="1400" dirty="0">
                <a:latin typeface="Nunito"/>
                <a:ea typeface="Nunito"/>
                <a:cs typeface="Nunito"/>
                <a:sym typeface="Nunito"/>
              </a:rPr>
              <a:t>Cảm ơn hội đồng và các bạn đã lắng nghe!</a:t>
            </a:r>
            <a:br>
              <a:rPr lang="en-US" sz="1400" dirty="0">
                <a:latin typeface="Nunito"/>
                <a:ea typeface="Nunito"/>
                <a:cs typeface="Nunito"/>
                <a:sym typeface="Nunito"/>
              </a:rPr>
            </a:br>
            <a:r>
              <a:rPr lang="en-US" sz="1400">
                <a:latin typeface="Nunito"/>
                <a:ea typeface="Nunito"/>
                <a:cs typeface="Nunito"/>
                <a:sym typeface="Nunito"/>
              </a:rPr>
              <a:t>&lt;3</a:t>
            </a:r>
            <a:endParaRPr lang="vi-VN" sz="1400" dirty="0">
              <a:latin typeface="Nunito"/>
              <a:ea typeface="Nunito"/>
              <a:cs typeface="Nunito"/>
              <a:sym typeface="Nunito"/>
            </a:endParaRPr>
          </a:p>
        </p:txBody>
      </p:sp>
      <p:pic>
        <p:nvPicPr>
          <p:cNvPr id="206" name="Google Shape;206;p32"/>
          <p:cNvPicPr preferRelativeResize="0"/>
          <p:nvPr/>
        </p:nvPicPr>
        <p:blipFill>
          <a:blip r:embed="rId3">
            <a:alphaModFix/>
          </a:blip>
          <a:stretch>
            <a:fillRect/>
          </a:stretch>
        </p:blipFill>
        <p:spPr>
          <a:xfrm rot="2441034">
            <a:off x="1195983" y="232372"/>
            <a:ext cx="998507" cy="1845582"/>
          </a:xfrm>
          <a:prstGeom prst="rect">
            <a:avLst/>
          </a:prstGeom>
          <a:noFill/>
          <a:ln>
            <a:noFill/>
          </a:ln>
        </p:spPr>
      </p:pic>
      <p:pic>
        <p:nvPicPr>
          <p:cNvPr id="207" name="Google Shape;207;p32"/>
          <p:cNvPicPr preferRelativeResize="0"/>
          <p:nvPr/>
        </p:nvPicPr>
        <p:blipFill>
          <a:blip r:embed="rId3">
            <a:alphaModFix/>
          </a:blip>
          <a:stretch>
            <a:fillRect/>
          </a:stretch>
        </p:blipFill>
        <p:spPr>
          <a:xfrm rot="-10010642">
            <a:off x="7082008" y="2673497"/>
            <a:ext cx="998507" cy="1845582"/>
          </a:xfrm>
          <a:prstGeom prst="rect">
            <a:avLst/>
          </a:prstGeom>
          <a:noFill/>
          <a:ln>
            <a:noFill/>
          </a:ln>
        </p:spPr>
      </p:pic>
    </p:spTree>
    <p:extLst>
      <p:ext uri="{BB962C8B-B14F-4D97-AF65-F5344CB8AC3E}">
        <p14:creationId xmlns:p14="http://schemas.microsoft.com/office/powerpoint/2010/main" val="2393320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656205" y="423760"/>
            <a:ext cx="7704000" cy="572700"/>
          </a:xfrm>
          <a:prstGeom prst="rect">
            <a:avLst/>
          </a:prstGeom>
        </p:spPr>
        <p:txBody>
          <a:bodyPr spcFirstLastPara="1" wrap="square" lIns="91425" tIns="91425" rIns="91425" bIns="91425" anchor="t" anchorCtr="0">
            <a:noAutofit/>
          </a:bodyPr>
          <a:lstStyle/>
          <a:p>
            <a:pPr lvl="0" algn="ctr"/>
            <a:r>
              <a:rPr lang="en-US" sz="2000" dirty="0" err="1">
                <a:latin typeface="Nunito"/>
                <a:ea typeface="Nunito"/>
                <a:cs typeface="Nunito"/>
                <a:sym typeface="Nunito"/>
              </a:rPr>
              <a:t>Mục</a:t>
            </a:r>
            <a:r>
              <a:rPr lang="en-US" sz="2000" dirty="0">
                <a:latin typeface="Nunito"/>
                <a:ea typeface="Nunito"/>
                <a:cs typeface="Nunito"/>
                <a:sym typeface="Nunito"/>
              </a:rPr>
              <a:t> tiêu </a:t>
            </a:r>
            <a:r>
              <a:rPr lang="en-US" sz="2000" dirty="0" err="1">
                <a:latin typeface="Nunito"/>
                <a:ea typeface="Nunito"/>
                <a:cs typeface="Nunito"/>
                <a:sym typeface="Nunito"/>
              </a:rPr>
              <a:t>nghiên</a:t>
            </a:r>
            <a:r>
              <a:rPr lang="en-US" sz="2000" dirty="0">
                <a:latin typeface="Nunito"/>
                <a:ea typeface="Nunito"/>
                <a:cs typeface="Nunito"/>
                <a:sym typeface="Nunito"/>
              </a:rPr>
              <a:t> </a:t>
            </a:r>
            <a:r>
              <a:rPr lang="en-US" sz="2000" dirty="0" err="1">
                <a:latin typeface="Nunito"/>
                <a:ea typeface="Nunito"/>
                <a:cs typeface="Nunito"/>
                <a:sym typeface="Nunito"/>
              </a:rPr>
              <a:t>cứu</a:t>
            </a:r>
            <a:r>
              <a:rPr lang="en-US" sz="2000" dirty="0">
                <a:latin typeface="Nunito"/>
                <a:ea typeface="Nunito"/>
                <a:cs typeface="Nunito"/>
                <a:sym typeface="Nunito"/>
              </a:rPr>
              <a:t> </a:t>
            </a:r>
            <a:endParaRPr sz="2000" dirty="0"/>
          </a:p>
        </p:txBody>
      </p:sp>
      <p:sp>
        <p:nvSpPr>
          <p:cNvPr id="213" name="Google Shape;213;p33"/>
          <p:cNvSpPr txBox="1">
            <a:spLocks noGrp="1"/>
          </p:cNvSpPr>
          <p:nvPr>
            <p:ph type="body" idx="1"/>
          </p:nvPr>
        </p:nvSpPr>
        <p:spPr>
          <a:xfrm>
            <a:off x="571681" y="1146640"/>
            <a:ext cx="8380219" cy="3502200"/>
          </a:xfrm>
          <a:prstGeom prst="rect">
            <a:avLst/>
          </a:prstGeom>
        </p:spPr>
        <p:txBody>
          <a:bodyPr spcFirstLastPara="1" wrap="square" lIns="91425" tIns="91425" rIns="91425" bIns="91425" anchor="t" anchorCtr="0">
            <a:noAutofit/>
          </a:bodyPr>
          <a:lstStyle/>
          <a:p>
            <a:pPr marL="285750" marR="0" lvl="0" indent="-285750">
              <a:lnSpc>
                <a:spcPct val="107000"/>
              </a:lnSpc>
              <a:spcBef>
                <a:spcPts val="0"/>
              </a:spcBef>
              <a:spcAft>
                <a:spcPts val="285"/>
              </a:spcAft>
              <a:buFont typeface="Wingdings" panose="05000000000000000000" pitchFamily="2" charset="2"/>
              <a:buChar char="v"/>
            </a:pP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Quản lý được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thông</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tin một cách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chính</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xác và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nhanh</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gọn</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khi khách hàng đặt phòng, thuê phòng, sử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dụng</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dịch</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vụ, trả phòng.</a:t>
            </a:r>
          </a:p>
          <a:p>
            <a:pPr marL="285750" marR="0" lvl="0" indent="-285750">
              <a:lnSpc>
                <a:spcPct val="107000"/>
              </a:lnSpc>
              <a:spcBef>
                <a:spcPts val="0"/>
              </a:spcBef>
              <a:spcAft>
                <a:spcPts val="285"/>
              </a:spcAft>
              <a:buFont typeface="Wingdings" panose="05000000000000000000" pitchFamily="2" charset="2"/>
              <a:buChar char="v"/>
            </a:pP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Cung cấp và tối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ưu</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quá trình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bổ</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sung, cập nhật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thông</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tin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cho</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khách hàng/phòng/</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dịch</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vụ.</a:t>
            </a:r>
          </a:p>
          <a:p>
            <a:pPr marL="285750" marR="0" lvl="0" indent="-285750">
              <a:lnSpc>
                <a:spcPct val="107000"/>
              </a:lnSpc>
              <a:spcBef>
                <a:spcPts val="0"/>
              </a:spcBef>
              <a:spcAft>
                <a:spcPts val="285"/>
              </a:spcAft>
              <a:buFont typeface="Wingdings" panose="05000000000000000000" pitchFamily="2" charset="2"/>
              <a:buChar char="v"/>
            </a:pP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Báo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cáo</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thống</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kê</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đầy đủ các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thông</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tin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liên</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quan</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đến việc quản lý khách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sạn</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và phục vụ như:</a:t>
            </a:r>
          </a:p>
          <a:p>
            <a:pPr marL="285750" marR="0" lvl="0" indent="-285750">
              <a:lnSpc>
                <a:spcPct val="107000"/>
              </a:lnSpc>
              <a:spcBef>
                <a:spcPts val="0"/>
              </a:spcBef>
              <a:spcAft>
                <a:spcPts val="285"/>
              </a:spcAft>
              <a:buFont typeface="Arial" panose="020B0604020202020204" pitchFamily="34" charset="0"/>
              <a:buChar char="•"/>
            </a:pP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Số khách hàng</a:t>
            </a:r>
          </a:p>
          <a:p>
            <a:pPr marL="285750" marR="0" lvl="0" indent="-285750">
              <a:lnSpc>
                <a:spcPct val="107000"/>
              </a:lnSpc>
              <a:spcBef>
                <a:spcPts val="0"/>
              </a:spcBef>
              <a:spcAft>
                <a:spcPts val="285"/>
              </a:spcAft>
              <a:buFont typeface="Arial" panose="020B0604020202020204" pitchFamily="34" charset="0"/>
              <a:buChar char="•"/>
            </a:pP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kern="100" dirty="0" err="1">
                <a:solidFill>
                  <a:schemeClr val="tx1"/>
                </a:solidFill>
                <a:effectLst/>
                <a:latin typeface="Jura" panose="020B0604020202020204" charset="0"/>
                <a:ea typeface="Jura" panose="020B0604020202020204" charset="0"/>
                <a:cs typeface="Times New Roman" panose="02020603050405020304" pitchFamily="18" charset="0"/>
              </a:rPr>
              <a:t>Tổng</a:t>
            </a: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kern="100" dirty="0" err="1">
                <a:solidFill>
                  <a:schemeClr val="tx1"/>
                </a:solidFill>
                <a:effectLst/>
                <a:latin typeface="Jura" panose="020B0604020202020204" charset="0"/>
                <a:ea typeface="Jura" panose="020B0604020202020204" charset="0"/>
                <a:cs typeface="Times New Roman" panose="02020603050405020304" pitchFamily="18" charset="0"/>
              </a:rPr>
              <a:t>thu</a:t>
            </a: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(phòng và </a:t>
            </a:r>
            <a:r>
              <a:rPr lang="en-US" sz="1800" kern="100" dirty="0" err="1">
                <a:solidFill>
                  <a:schemeClr val="tx1"/>
                </a:solidFill>
                <a:effectLst/>
                <a:latin typeface="Jura" panose="020B0604020202020204" charset="0"/>
                <a:ea typeface="Jura" panose="020B0604020202020204" charset="0"/>
                <a:cs typeface="Times New Roman" panose="02020603050405020304" pitchFamily="18" charset="0"/>
              </a:rPr>
              <a:t>dịch</a:t>
            </a: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vụ)</a:t>
            </a:r>
          </a:p>
          <a:p>
            <a:pPr marL="285750" marR="0" lvl="0" indent="-285750">
              <a:lnSpc>
                <a:spcPct val="107000"/>
              </a:lnSpc>
              <a:spcBef>
                <a:spcPts val="0"/>
              </a:spcBef>
              <a:spcAft>
                <a:spcPts val="285"/>
              </a:spcAft>
              <a:buFont typeface="Arial" panose="020B0604020202020204" pitchFamily="34" charset="0"/>
              <a:buChar char="•"/>
            </a:pP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kern="100" dirty="0" err="1">
                <a:solidFill>
                  <a:schemeClr val="tx1"/>
                </a:solidFill>
                <a:effectLst/>
                <a:latin typeface="Jura" panose="020B0604020202020204" charset="0"/>
                <a:ea typeface="Jura" panose="020B0604020202020204" charset="0"/>
                <a:cs typeface="Times New Roman" panose="02020603050405020304" pitchFamily="18" charset="0"/>
              </a:rPr>
              <a:t>Tần</a:t>
            </a: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kern="100" dirty="0" err="1">
                <a:solidFill>
                  <a:schemeClr val="tx1"/>
                </a:solidFill>
                <a:effectLst/>
                <a:latin typeface="Jura" panose="020B0604020202020204" charset="0"/>
                <a:ea typeface="Jura" panose="020B0604020202020204" charset="0"/>
                <a:cs typeface="Times New Roman" panose="02020603050405020304" pitchFamily="18" charset="0"/>
              </a:rPr>
              <a:t>suất</a:t>
            </a: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thuê phòng</a:t>
            </a:r>
          </a:p>
          <a:p>
            <a:pPr marL="285750" marR="0" lvl="0" indent="-285750">
              <a:lnSpc>
                <a:spcPct val="107000"/>
              </a:lnSpc>
              <a:spcBef>
                <a:spcPts val="0"/>
              </a:spcBef>
              <a:spcAft>
                <a:spcPts val="285"/>
              </a:spcAft>
              <a:buFont typeface="Arial" panose="020B0604020202020204" pitchFamily="34" charset="0"/>
              <a:buChar char="•"/>
            </a:pP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kern="100" dirty="0" err="1">
                <a:solidFill>
                  <a:schemeClr val="tx1"/>
                </a:solidFill>
                <a:effectLst/>
                <a:latin typeface="Jura" panose="020B0604020202020204" charset="0"/>
                <a:ea typeface="Jura" panose="020B0604020202020204" charset="0"/>
                <a:cs typeface="Times New Roman" panose="02020603050405020304" pitchFamily="18" charset="0"/>
              </a:rPr>
              <a:t>Tần</a:t>
            </a: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kern="100" dirty="0" err="1">
                <a:solidFill>
                  <a:schemeClr val="tx1"/>
                </a:solidFill>
                <a:effectLst/>
                <a:latin typeface="Jura" panose="020B0604020202020204" charset="0"/>
                <a:ea typeface="Jura" panose="020B0604020202020204" charset="0"/>
                <a:cs typeface="Times New Roman" panose="02020603050405020304" pitchFamily="18" charset="0"/>
              </a:rPr>
              <a:t>suất</a:t>
            </a: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thuê </a:t>
            </a:r>
            <a:r>
              <a:rPr lang="en-US" sz="1800" kern="100" dirty="0" err="1">
                <a:solidFill>
                  <a:schemeClr val="tx1"/>
                </a:solidFill>
                <a:effectLst/>
                <a:latin typeface="Jura" panose="020B0604020202020204" charset="0"/>
                <a:ea typeface="Jura" panose="020B0604020202020204" charset="0"/>
                <a:cs typeface="Times New Roman" panose="02020603050405020304" pitchFamily="18" charset="0"/>
              </a:rPr>
              <a:t>dịch</a:t>
            </a:r>
            <a:r>
              <a:rPr lang="en-US" sz="1800" kern="100" dirty="0">
                <a:solidFill>
                  <a:schemeClr val="tx1"/>
                </a:solidFill>
                <a:effectLst/>
                <a:latin typeface="Jura" panose="020B0604020202020204" charset="0"/>
                <a:ea typeface="Jura" panose="020B0604020202020204" charset="0"/>
                <a:cs typeface="Times New Roman" panose="02020603050405020304" pitchFamily="18" charset="0"/>
              </a:rPr>
              <a:t> vụ</a:t>
            </a:r>
          </a:p>
          <a:p>
            <a:pPr marL="0" lvl="0" indent="0" algn="l" rtl="0">
              <a:spcBef>
                <a:spcPts val="0"/>
              </a:spcBef>
              <a:spcAft>
                <a:spcPts val="0"/>
              </a:spcAft>
              <a:buNone/>
            </a:pPr>
            <a:endParaRPr dirty="0">
              <a:solidFill>
                <a:schemeClr val="dk1"/>
              </a:solidFill>
            </a:endParaRPr>
          </a:p>
        </p:txBody>
      </p:sp>
      <p:pic>
        <p:nvPicPr>
          <p:cNvPr id="214" name="Google Shape;214;p33"/>
          <p:cNvPicPr preferRelativeResize="0"/>
          <p:nvPr/>
        </p:nvPicPr>
        <p:blipFill>
          <a:blip r:embed="rId3">
            <a:alphaModFix/>
          </a:blip>
          <a:stretch>
            <a:fillRect/>
          </a:stretch>
        </p:blipFill>
        <p:spPr>
          <a:xfrm>
            <a:off x="4982813" y="2971257"/>
            <a:ext cx="836575" cy="858575"/>
          </a:xfrm>
          <a:prstGeom prst="rect">
            <a:avLst/>
          </a:prstGeom>
          <a:noFill/>
          <a:ln>
            <a:noFill/>
          </a:ln>
        </p:spPr>
      </p:pic>
    </p:spTree>
    <p:extLst>
      <p:ext uri="{BB962C8B-B14F-4D97-AF65-F5344CB8AC3E}">
        <p14:creationId xmlns:p14="http://schemas.microsoft.com/office/powerpoint/2010/main" val="4234438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656205" y="423760"/>
            <a:ext cx="7704000" cy="572700"/>
          </a:xfrm>
          <a:prstGeom prst="rect">
            <a:avLst/>
          </a:prstGeom>
        </p:spPr>
        <p:txBody>
          <a:bodyPr spcFirstLastPara="1" wrap="square" lIns="91425" tIns="91425" rIns="91425" bIns="91425" anchor="t" anchorCtr="0">
            <a:noAutofit/>
          </a:bodyPr>
          <a:lstStyle/>
          <a:p>
            <a:pPr lvl="0" algn="ctr"/>
            <a:r>
              <a:rPr lang="en-US" sz="2000" dirty="0" err="1">
                <a:latin typeface="Nunito"/>
                <a:ea typeface="Nunito"/>
                <a:cs typeface="Nunito"/>
                <a:sym typeface="Nunito"/>
              </a:rPr>
              <a:t>Phương</a:t>
            </a:r>
            <a:r>
              <a:rPr lang="en-US" sz="2000" dirty="0">
                <a:latin typeface="Nunito"/>
                <a:ea typeface="Nunito"/>
                <a:cs typeface="Nunito"/>
                <a:sym typeface="Nunito"/>
              </a:rPr>
              <a:t> </a:t>
            </a:r>
            <a:r>
              <a:rPr lang="en-US" sz="2000" dirty="0" err="1">
                <a:latin typeface="Nunito"/>
                <a:ea typeface="Nunito"/>
                <a:cs typeface="Nunito"/>
                <a:sym typeface="Nunito"/>
              </a:rPr>
              <a:t>pháp</a:t>
            </a:r>
            <a:r>
              <a:rPr lang="en-US" sz="2000" dirty="0">
                <a:latin typeface="Nunito"/>
                <a:ea typeface="Nunito"/>
                <a:cs typeface="Nunito"/>
                <a:sym typeface="Nunito"/>
              </a:rPr>
              <a:t> </a:t>
            </a:r>
            <a:r>
              <a:rPr lang="en-US" sz="2000" dirty="0" err="1">
                <a:latin typeface="Nunito"/>
                <a:ea typeface="Nunito"/>
                <a:cs typeface="Nunito"/>
                <a:sym typeface="Nunito"/>
              </a:rPr>
              <a:t>nghiên</a:t>
            </a:r>
            <a:r>
              <a:rPr lang="en-US" sz="2000" dirty="0">
                <a:latin typeface="Nunito"/>
                <a:ea typeface="Nunito"/>
                <a:cs typeface="Nunito"/>
                <a:sym typeface="Nunito"/>
              </a:rPr>
              <a:t> </a:t>
            </a:r>
            <a:r>
              <a:rPr lang="en-US" sz="2000" dirty="0" err="1">
                <a:latin typeface="Nunito"/>
                <a:ea typeface="Nunito"/>
                <a:cs typeface="Nunito"/>
                <a:sym typeface="Nunito"/>
              </a:rPr>
              <a:t>cứu</a:t>
            </a:r>
            <a:r>
              <a:rPr lang="en-US" sz="2000" dirty="0">
                <a:latin typeface="Nunito"/>
                <a:ea typeface="Nunito"/>
                <a:cs typeface="Nunito"/>
                <a:sym typeface="Nunito"/>
              </a:rPr>
              <a:t> </a:t>
            </a:r>
            <a:endParaRPr sz="2000" dirty="0"/>
          </a:p>
        </p:txBody>
      </p:sp>
      <p:sp>
        <p:nvSpPr>
          <p:cNvPr id="213" name="Google Shape;213;p33"/>
          <p:cNvSpPr txBox="1">
            <a:spLocks noGrp="1"/>
          </p:cNvSpPr>
          <p:nvPr>
            <p:ph type="body" idx="1"/>
          </p:nvPr>
        </p:nvSpPr>
        <p:spPr>
          <a:xfrm>
            <a:off x="571681" y="1146640"/>
            <a:ext cx="8380219" cy="35022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285"/>
              </a:spcAft>
              <a:buFont typeface="Symbol" panose="05050102010706020507" pitchFamily="18" charset="2"/>
              <a:buChar char=""/>
            </a:pP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Khảo</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sát</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thực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tế</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công tác quản lý khách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sạn</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và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dữ</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liệu</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tại Hà Nội.</a:t>
            </a:r>
          </a:p>
          <a:p>
            <a:pPr marL="342900" marR="0" lvl="0" indent="-342900">
              <a:lnSpc>
                <a:spcPct val="107000"/>
              </a:lnSpc>
              <a:spcBef>
                <a:spcPts val="0"/>
              </a:spcBef>
              <a:spcAft>
                <a:spcPts val="285"/>
              </a:spcAft>
              <a:buFont typeface="Symbol" panose="05050102010706020507" pitchFamily="18" charset="2"/>
              <a:buChar char=""/>
            </a:pPr>
            <a:endParaRPr lang="en-US" sz="1800" b="1" kern="100" dirty="0">
              <a:solidFill>
                <a:schemeClr val="tx1"/>
              </a:solidFill>
              <a:effectLst/>
              <a:latin typeface="Jura" panose="020B0604020202020204" charset="0"/>
              <a:ea typeface="Jura" panose="020B0604020202020204" charset="0"/>
              <a:cs typeface="Times New Roman" panose="02020603050405020304" pitchFamily="18" charset="0"/>
            </a:endParaRPr>
          </a:p>
          <a:p>
            <a:pPr marL="342900" marR="0" lvl="0" indent="-342900">
              <a:lnSpc>
                <a:spcPct val="107000"/>
              </a:lnSpc>
              <a:spcBef>
                <a:spcPts val="0"/>
              </a:spcBef>
              <a:spcAft>
                <a:spcPts val="285"/>
              </a:spcAft>
              <a:buFont typeface="Symbol" panose="05050102010706020507" pitchFamily="18" charset="2"/>
              <a:buChar char=""/>
            </a:pP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Nghiên</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cứu</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các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tài</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liệu</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về lý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thuyết</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quản lý khách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sạn</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về SQL và SQL Server.</a:t>
            </a:r>
          </a:p>
          <a:p>
            <a:pPr marL="342900" marR="0" lvl="0" indent="-342900">
              <a:lnSpc>
                <a:spcPct val="107000"/>
              </a:lnSpc>
              <a:spcBef>
                <a:spcPts val="0"/>
              </a:spcBef>
              <a:spcAft>
                <a:spcPts val="285"/>
              </a:spcAft>
              <a:buFont typeface="Symbol" panose="05050102010706020507" pitchFamily="18" charset="2"/>
              <a:buChar char=""/>
            </a:pPr>
            <a:endParaRPr lang="en-US" sz="1800" b="1" kern="100" dirty="0">
              <a:solidFill>
                <a:schemeClr val="tx1"/>
              </a:solidFill>
              <a:effectLst/>
              <a:latin typeface="Jura" panose="020B0604020202020204" charset="0"/>
              <a:ea typeface="Jura" panose="020B0604020202020204" charset="0"/>
              <a:cs typeface="Times New Roman" panose="02020603050405020304" pitchFamily="18" charset="0"/>
            </a:endParaRPr>
          </a:p>
          <a:p>
            <a:pPr marL="342900" marR="0" lvl="0" indent="-342900">
              <a:lnSpc>
                <a:spcPct val="107000"/>
              </a:lnSpc>
              <a:spcBef>
                <a:spcPts val="0"/>
              </a:spcBef>
              <a:spcAft>
                <a:spcPts val="285"/>
              </a:spcAft>
              <a:buFont typeface="Symbol" panose="05050102010706020507" pitchFamily="18" charset="2"/>
              <a:buChar char=""/>
            </a:pP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Xây</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dựng và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áp</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dụng</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thử vào một số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mô</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hình quản lý khách </a:t>
            </a:r>
            <a:r>
              <a:rPr lang="en-US" sz="1800" b="1" kern="100" dirty="0" err="1">
                <a:solidFill>
                  <a:schemeClr val="tx1"/>
                </a:solidFill>
                <a:effectLst/>
                <a:latin typeface="Jura" panose="020B0604020202020204" charset="0"/>
                <a:ea typeface="Jura" panose="020B0604020202020204" charset="0"/>
                <a:cs typeface="Times New Roman" panose="02020603050405020304" pitchFamily="18" charset="0"/>
              </a:rPr>
              <a:t>sạn</a:t>
            </a:r>
            <a:r>
              <a:rPr lang="en-US" sz="1800" b="1" kern="100" dirty="0">
                <a:solidFill>
                  <a:schemeClr val="tx1"/>
                </a:solidFill>
                <a:effectLst/>
                <a:latin typeface="Jura" panose="020B0604020202020204" charset="0"/>
                <a:ea typeface="Jura" panose="020B0604020202020204" charset="0"/>
                <a:cs typeface="Times New Roman" panose="02020603050405020304" pitchFamily="18" charset="0"/>
              </a:rPr>
              <a:t> nhỏ.</a:t>
            </a:r>
          </a:p>
          <a:p>
            <a:pPr marL="0" lvl="0" indent="0" algn="l" rtl="0">
              <a:spcBef>
                <a:spcPts val="0"/>
              </a:spcBef>
              <a:spcAft>
                <a:spcPts val="0"/>
              </a:spcAft>
              <a:buNone/>
            </a:pPr>
            <a:endParaRPr dirty="0">
              <a:solidFill>
                <a:schemeClr val="dk1"/>
              </a:solidFill>
            </a:endParaRPr>
          </a:p>
        </p:txBody>
      </p:sp>
      <p:pic>
        <p:nvPicPr>
          <p:cNvPr id="214" name="Google Shape;214;p33"/>
          <p:cNvPicPr preferRelativeResize="0"/>
          <p:nvPr/>
        </p:nvPicPr>
        <p:blipFill>
          <a:blip r:embed="rId3">
            <a:alphaModFix/>
          </a:blip>
          <a:stretch>
            <a:fillRect/>
          </a:stretch>
        </p:blipFill>
        <p:spPr>
          <a:xfrm>
            <a:off x="2915808" y="3486087"/>
            <a:ext cx="836575" cy="858575"/>
          </a:xfrm>
          <a:prstGeom prst="rect">
            <a:avLst/>
          </a:prstGeom>
          <a:noFill/>
          <a:ln>
            <a:noFill/>
          </a:ln>
        </p:spPr>
      </p:pic>
    </p:spTree>
    <p:extLst>
      <p:ext uri="{BB962C8B-B14F-4D97-AF65-F5344CB8AC3E}">
        <p14:creationId xmlns:p14="http://schemas.microsoft.com/office/powerpoint/2010/main" val="134315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656205" y="423760"/>
            <a:ext cx="7704000" cy="572700"/>
          </a:xfrm>
          <a:prstGeom prst="rect">
            <a:avLst/>
          </a:prstGeom>
        </p:spPr>
        <p:txBody>
          <a:bodyPr spcFirstLastPara="1" wrap="square" lIns="91425" tIns="91425" rIns="91425" bIns="91425" anchor="t" anchorCtr="0">
            <a:noAutofit/>
          </a:bodyPr>
          <a:lstStyle/>
          <a:p>
            <a:pPr lvl="0" algn="ctr"/>
            <a:r>
              <a:rPr lang="en-US" sz="2000" dirty="0" err="1">
                <a:latin typeface="Nunito"/>
                <a:sym typeface="Nunito"/>
              </a:rPr>
              <a:t>Đối</a:t>
            </a:r>
            <a:r>
              <a:rPr lang="en-US" sz="2000" dirty="0">
                <a:latin typeface="Nunito"/>
                <a:sym typeface="Nunito"/>
              </a:rPr>
              <a:t> </a:t>
            </a:r>
            <a:r>
              <a:rPr lang="en-US" sz="2000" dirty="0" err="1">
                <a:latin typeface="Nunito"/>
                <a:sym typeface="Nunito"/>
              </a:rPr>
              <a:t>tượng</a:t>
            </a:r>
            <a:r>
              <a:rPr lang="en-US" sz="2000" dirty="0">
                <a:latin typeface="Nunito"/>
                <a:sym typeface="Nunito"/>
              </a:rPr>
              <a:t> và </a:t>
            </a:r>
            <a:r>
              <a:rPr lang="en-US" sz="2000" dirty="0" err="1">
                <a:latin typeface="Nunito"/>
                <a:sym typeface="Nunito"/>
              </a:rPr>
              <a:t>phạm</a:t>
            </a:r>
            <a:r>
              <a:rPr lang="en-US" sz="2000" dirty="0">
                <a:latin typeface="Nunito"/>
                <a:sym typeface="Nunito"/>
              </a:rPr>
              <a:t> vi </a:t>
            </a:r>
            <a:r>
              <a:rPr lang="en-US" sz="2000" dirty="0" err="1">
                <a:latin typeface="Nunito"/>
                <a:sym typeface="Nunito"/>
              </a:rPr>
              <a:t>nghiên</a:t>
            </a:r>
            <a:r>
              <a:rPr lang="en-US" sz="2000" dirty="0">
                <a:latin typeface="Nunito"/>
                <a:sym typeface="Nunito"/>
              </a:rPr>
              <a:t> </a:t>
            </a:r>
            <a:r>
              <a:rPr lang="en-US" sz="2000" dirty="0" err="1">
                <a:latin typeface="Nunito"/>
                <a:sym typeface="Nunito"/>
              </a:rPr>
              <a:t>cứu</a:t>
            </a:r>
            <a:r>
              <a:rPr lang="en-US" sz="2000" dirty="0">
                <a:latin typeface="Nunito"/>
                <a:sym typeface="Nunito"/>
              </a:rPr>
              <a:t> </a:t>
            </a:r>
            <a:endParaRPr sz="2000" dirty="0"/>
          </a:p>
        </p:txBody>
      </p:sp>
      <p:sp>
        <p:nvSpPr>
          <p:cNvPr id="213" name="Google Shape;213;p33"/>
          <p:cNvSpPr txBox="1">
            <a:spLocks noGrp="1"/>
          </p:cNvSpPr>
          <p:nvPr>
            <p:ph type="body" idx="1"/>
          </p:nvPr>
        </p:nvSpPr>
        <p:spPr>
          <a:xfrm>
            <a:off x="763781" y="1400213"/>
            <a:ext cx="8380219" cy="3847982"/>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285"/>
              </a:spcAft>
              <a:buFont typeface="Symbol" panose="05050102010706020507" pitchFamily="18" charset="2"/>
              <a:buChar char=""/>
            </a:pPr>
            <a:r>
              <a:rPr lang="en-US" b="1" kern="100" dirty="0" err="1">
                <a:solidFill>
                  <a:schemeClr val="tx1"/>
                </a:solidFill>
                <a:effectLst/>
                <a:latin typeface="Jura" panose="020B0604020202020204" charset="0"/>
                <a:ea typeface="Jura" panose="020B0604020202020204" charset="0"/>
                <a:cs typeface="Times New Roman" panose="02020603050405020304" pitchFamily="18" charset="0"/>
              </a:rPr>
              <a:t>Đối</a:t>
            </a:r>
            <a:r>
              <a:rPr lang="en-US"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b="1" kern="100" dirty="0" err="1">
                <a:solidFill>
                  <a:schemeClr val="tx1"/>
                </a:solidFill>
                <a:effectLst/>
                <a:latin typeface="Jura" panose="020B0604020202020204" charset="0"/>
                <a:ea typeface="Jura" panose="020B0604020202020204" charset="0"/>
                <a:cs typeface="Times New Roman" panose="02020603050405020304" pitchFamily="18" charset="0"/>
              </a:rPr>
              <a:t>tượng</a:t>
            </a:r>
            <a:r>
              <a:rPr lang="en-US" b="1" kern="100" dirty="0">
                <a:solidFill>
                  <a:schemeClr val="tx1"/>
                </a:solidFill>
                <a:effectLst/>
                <a:latin typeface="Jura" panose="020B0604020202020204" charset="0"/>
                <a:ea typeface="Jura" panose="020B0604020202020204" charset="0"/>
                <a:cs typeface="Times New Roman" panose="02020603050405020304" pitchFamily="18" charset="0"/>
              </a:rPr>
              <a:t> sử </a:t>
            </a:r>
            <a:r>
              <a:rPr lang="en-US" b="1" kern="100" dirty="0" err="1">
                <a:solidFill>
                  <a:schemeClr val="tx1"/>
                </a:solidFill>
                <a:effectLst/>
                <a:latin typeface="Jura" panose="020B0604020202020204" charset="0"/>
                <a:ea typeface="Jura" panose="020B0604020202020204" charset="0"/>
                <a:cs typeface="Times New Roman" panose="02020603050405020304" pitchFamily="18" charset="0"/>
              </a:rPr>
              <a:t>dụng</a:t>
            </a:r>
            <a:r>
              <a:rPr lang="en-US" b="1" kern="100" dirty="0">
                <a:solidFill>
                  <a:schemeClr val="tx1"/>
                </a:solidFill>
                <a:effectLst/>
                <a:latin typeface="Jura" panose="020B0604020202020204" charset="0"/>
                <a:ea typeface="Jura" panose="020B0604020202020204" charset="0"/>
                <a:cs typeface="Times New Roman" panose="02020603050405020304" pitchFamily="18" charset="0"/>
              </a:rPr>
              <a:t> hệ </a:t>
            </a:r>
            <a:r>
              <a:rPr lang="en-US" b="1" kern="100" dirty="0" err="1">
                <a:solidFill>
                  <a:schemeClr val="tx1"/>
                </a:solidFill>
                <a:effectLst/>
                <a:latin typeface="Jura" panose="020B0604020202020204" charset="0"/>
                <a:ea typeface="Jura" panose="020B0604020202020204" charset="0"/>
                <a:cs typeface="Times New Roman" panose="02020603050405020304" pitchFamily="18" charset="0"/>
              </a:rPr>
              <a:t>thống</a:t>
            </a:r>
            <a:endParaRPr lang="en-US" b="1" kern="100" dirty="0">
              <a:solidFill>
                <a:schemeClr val="tx1"/>
              </a:solidFill>
              <a:effectLst/>
              <a:latin typeface="Jura" panose="020B0604020202020204" charset="0"/>
              <a:ea typeface="Jura" panose="020B0604020202020204" charset="0"/>
              <a:cs typeface="Times New Roman" panose="02020603050405020304" pitchFamily="18" charset="0"/>
            </a:endParaRPr>
          </a:p>
          <a:p>
            <a:pPr marL="0" marR="0" lvl="0" indent="0">
              <a:lnSpc>
                <a:spcPct val="107000"/>
              </a:lnSpc>
              <a:spcBef>
                <a:spcPts val="0"/>
              </a:spcBef>
              <a:spcAft>
                <a:spcPts val="285"/>
              </a:spcAft>
              <a:buNone/>
            </a:pP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 Người quản lý</a:t>
            </a:r>
          </a:p>
          <a:p>
            <a:pPr marL="0" marR="0" lvl="0" indent="0">
              <a:lnSpc>
                <a:spcPct val="107000"/>
              </a:lnSpc>
              <a:spcBef>
                <a:spcPts val="0"/>
              </a:spcBef>
              <a:spcAft>
                <a:spcPts val="285"/>
              </a:spcAft>
              <a:buNone/>
            </a:pP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Giám</a:t>
            </a: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đốc</a:t>
            </a:r>
            <a:endParaRPr lang="en-US" kern="100" dirty="0">
              <a:solidFill>
                <a:schemeClr val="tx1"/>
              </a:solidFill>
              <a:effectLst/>
              <a:latin typeface="Jura" panose="020B0604020202020204" charset="0"/>
              <a:ea typeface="Jura" panose="020B0604020202020204" charset="0"/>
              <a:cs typeface="Times New Roman" panose="02020603050405020304" pitchFamily="18" charset="0"/>
            </a:endParaRPr>
          </a:p>
          <a:p>
            <a:pPr marL="0" marR="0" lvl="0" indent="0">
              <a:lnSpc>
                <a:spcPct val="107000"/>
              </a:lnSpc>
              <a:spcBef>
                <a:spcPts val="0"/>
              </a:spcBef>
              <a:spcAft>
                <a:spcPts val="285"/>
              </a:spcAft>
              <a:buNone/>
            </a:pP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Nhân</a:t>
            </a: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viên</a:t>
            </a:r>
            <a:endParaRPr lang="en-US" kern="100" dirty="0">
              <a:solidFill>
                <a:schemeClr val="tx1"/>
              </a:solidFill>
              <a:effectLst/>
              <a:latin typeface="Jura" panose="020B0604020202020204" charset="0"/>
              <a:ea typeface="Jura" panose="020B0604020202020204" charset="0"/>
              <a:cs typeface="Times New Roman" panose="02020603050405020304" pitchFamily="18" charset="0"/>
            </a:endParaRPr>
          </a:p>
          <a:p>
            <a:pPr marL="342900" marR="0" lvl="0" indent="-342900">
              <a:lnSpc>
                <a:spcPct val="107000"/>
              </a:lnSpc>
              <a:spcBef>
                <a:spcPts val="0"/>
              </a:spcBef>
              <a:spcAft>
                <a:spcPts val="285"/>
              </a:spcAft>
              <a:buFont typeface="Symbol" panose="05050102010706020507" pitchFamily="18" charset="2"/>
              <a:buChar char=""/>
            </a:pPr>
            <a:endParaRPr lang="en-US" kern="100" dirty="0">
              <a:solidFill>
                <a:schemeClr val="tx1"/>
              </a:solidFill>
              <a:effectLst/>
              <a:latin typeface="Jura" panose="020B0604020202020204" charset="0"/>
              <a:ea typeface="Jura" panose="020B0604020202020204" charset="0"/>
              <a:cs typeface="Times New Roman" panose="02020603050405020304" pitchFamily="18" charset="0"/>
            </a:endParaRPr>
          </a:p>
          <a:p>
            <a:pPr marL="342900" marR="0" lvl="0" indent="-342900">
              <a:lnSpc>
                <a:spcPct val="107000"/>
              </a:lnSpc>
              <a:spcBef>
                <a:spcPts val="0"/>
              </a:spcBef>
              <a:spcAft>
                <a:spcPts val="285"/>
              </a:spcAft>
              <a:buFont typeface="Symbol" panose="05050102010706020507" pitchFamily="18" charset="2"/>
              <a:buChar char=""/>
            </a:pPr>
            <a:r>
              <a:rPr lang="en-US" b="1" kern="100" dirty="0" err="1">
                <a:solidFill>
                  <a:schemeClr val="tx1"/>
                </a:solidFill>
                <a:effectLst/>
                <a:latin typeface="Jura" panose="020B0604020202020204" charset="0"/>
                <a:ea typeface="Jura" panose="020B0604020202020204" charset="0"/>
                <a:cs typeface="Times New Roman" panose="02020603050405020304" pitchFamily="18" charset="0"/>
              </a:rPr>
              <a:t>Đối</a:t>
            </a:r>
            <a:r>
              <a:rPr lang="en-US"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b="1" kern="100" dirty="0" err="1">
                <a:solidFill>
                  <a:schemeClr val="tx1"/>
                </a:solidFill>
                <a:effectLst/>
                <a:latin typeface="Jura" panose="020B0604020202020204" charset="0"/>
                <a:ea typeface="Jura" panose="020B0604020202020204" charset="0"/>
                <a:cs typeface="Times New Roman" panose="02020603050405020304" pitchFamily="18" charset="0"/>
              </a:rPr>
              <a:t>tượng</a:t>
            </a:r>
            <a:r>
              <a:rPr lang="en-US"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b="1" kern="100" dirty="0" err="1">
                <a:solidFill>
                  <a:schemeClr val="tx1"/>
                </a:solidFill>
                <a:effectLst/>
                <a:latin typeface="Jura" panose="020B0604020202020204" charset="0"/>
                <a:ea typeface="Jura" panose="020B0604020202020204" charset="0"/>
                <a:cs typeface="Times New Roman" panose="02020603050405020304" pitchFamily="18" charset="0"/>
              </a:rPr>
              <a:t>nghiên</a:t>
            </a:r>
            <a:r>
              <a:rPr lang="en-US" b="1"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b="1" kern="100" dirty="0" err="1">
                <a:solidFill>
                  <a:schemeClr val="tx1"/>
                </a:solidFill>
                <a:effectLst/>
                <a:latin typeface="Jura" panose="020B0604020202020204" charset="0"/>
                <a:ea typeface="Jura" panose="020B0604020202020204" charset="0"/>
                <a:cs typeface="Times New Roman" panose="02020603050405020304" pitchFamily="18" charset="0"/>
              </a:rPr>
              <a:t>cứu</a:t>
            </a:r>
            <a:endParaRPr lang="en-US" b="1" kern="100" dirty="0">
              <a:solidFill>
                <a:schemeClr val="tx1"/>
              </a:solidFill>
              <a:effectLst/>
              <a:latin typeface="Jura" panose="020B0604020202020204" charset="0"/>
              <a:ea typeface="Jura" panose="020B0604020202020204" charset="0"/>
              <a:cs typeface="Times New Roman" panose="02020603050405020304" pitchFamily="18" charset="0"/>
            </a:endParaRPr>
          </a:p>
          <a:p>
            <a:pPr marL="0" marR="0" lvl="0" indent="0">
              <a:lnSpc>
                <a:spcPct val="107000"/>
              </a:lnSpc>
              <a:spcBef>
                <a:spcPts val="0"/>
              </a:spcBef>
              <a:spcAft>
                <a:spcPts val="285"/>
              </a:spcAft>
              <a:buNone/>
            </a:pP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 Công tác quản lý khách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sạn</a:t>
            </a: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của Mayflower Hotel và Fraser Residence tại Hà Nội</a:t>
            </a:r>
          </a:p>
          <a:p>
            <a:pPr marL="0" marR="0" lvl="0" indent="0">
              <a:lnSpc>
                <a:spcPct val="107000"/>
              </a:lnSpc>
              <a:spcBef>
                <a:spcPts val="0"/>
              </a:spcBef>
              <a:spcAft>
                <a:spcPts val="285"/>
              </a:spcAft>
              <a:buNone/>
            </a:pP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 Cơ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sở</a:t>
            </a: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dữ</a:t>
            </a: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liệu</a:t>
            </a:r>
            <a:endParaRPr lang="en-US" kern="100" dirty="0">
              <a:solidFill>
                <a:schemeClr val="tx1"/>
              </a:solidFill>
              <a:effectLst/>
              <a:latin typeface="Jura" panose="020B0604020202020204" charset="0"/>
              <a:ea typeface="Jura" panose="020B0604020202020204" charset="0"/>
              <a:cs typeface="Times New Roman" panose="02020603050405020304" pitchFamily="18" charset="0"/>
            </a:endParaRPr>
          </a:p>
          <a:p>
            <a:pPr marL="0" marR="0" lvl="0" indent="0">
              <a:lnSpc>
                <a:spcPct val="107000"/>
              </a:lnSpc>
              <a:spcBef>
                <a:spcPts val="0"/>
              </a:spcBef>
              <a:spcAft>
                <a:spcPts val="285"/>
              </a:spcAft>
              <a:buNone/>
            </a:pP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Ngôn</a:t>
            </a: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ngữ</a:t>
            </a: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SQL</a:t>
            </a:r>
          </a:p>
          <a:p>
            <a:pPr marL="0" marR="0" lvl="0" indent="0">
              <a:lnSpc>
                <a:spcPct val="107000"/>
              </a:lnSpc>
              <a:spcBef>
                <a:spcPts val="0"/>
              </a:spcBef>
              <a:spcAft>
                <a:spcPts val="285"/>
              </a:spcAft>
              <a:buNone/>
            </a:pP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Ứng</a:t>
            </a: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a:t>
            </a:r>
            <a:r>
              <a:rPr lang="en-US" kern="100" dirty="0" err="1">
                <a:solidFill>
                  <a:schemeClr val="tx1"/>
                </a:solidFill>
                <a:effectLst/>
                <a:latin typeface="Jura" panose="020B0604020202020204" charset="0"/>
                <a:ea typeface="Jura" panose="020B0604020202020204" charset="0"/>
                <a:cs typeface="Times New Roman" panose="02020603050405020304" pitchFamily="18" charset="0"/>
              </a:rPr>
              <a:t>dụng</a:t>
            </a:r>
            <a:r>
              <a:rPr lang="en-US" kern="100" dirty="0">
                <a:solidFill>
                  <a:schemeClr val="tx1"/>
                </a:solidFill>
                <a:effectLst/>
                <a:latin typeface="Jura" panose="020B0604020202020204" charset="0"/>
                <a:ea typeface="Jura" panose="020B0604020202020204" charset="0"/>
                <a:cs typeface="Times New Roman" panose="02020603050405020304" pitchFamily="18" charset="0"/>
              </a:rPr>
              <a:t> SQL Server</a:t>
            </a:r>
          </a:p>
          <a:p>
            <a:pPr marL="342900" marR="0" lvl="0" indent="-342900">
              <a:lnSpc>
                <a:spcPct val="107000"/>
              </a:lnSpc>
              <a:spcBef>
                <a:spcPts val="0"/>
              </a:spcBef>
              <a:spcAft>
                <a:spcPts val="285"/>
              </a:spcAft>
              <a:buFont typeface="Symbol" panose="05050102010706020507" pitchFamily="18" charset="2"/>
              <a:buChar char=""/>
            </a:pPr>
            <a:endParaRPr lang="en-US" kern="100" dirty="0">
              <a:solidFill>
                <a:schemeClr val="tx1"/>
              </a:solidFill>
              <a:effectLst/>
              <a:latin typeface="Jura" panose="020B0604020202020204" charset="0"/>
              <a:ea typeface="Jura" panose="020B0604020202020204" charset="0"/>
              <a:cs typeface="Times New Roman" panose="02020603050405020304" pitchFamily="18" charset="0"/>
            </a:endParaRPr>
          </a:p>
          <a:p>
            <a:pPr marL="0" lvl="0" indent="0" algn="l" rtl="0">
              <a:spcBef>
                <a:spcPts val="0"/>
              </a:spcBef>
              <a:spcAft>
                <a:spcPts val="0"/>
              </a:spcAft>
              <a:buNone/>
            </a:pPr>
            <a:endParaRPr dirty="0">
              <a:solidFill>
                <a:schemeClr val="dk1"/>
              </a:solidFill>
            </a:endParaRPr>
          </a:p>
        </p:txBody>
      </p:sp>
      <p:pic>
        <p:nvPicPr>
          <p:cNvPr id="214" name="Google Shape;214;p33"/>
          <p:cNvPicPr preferRelativeResize="0"/>
          <p:nvPr/>
        </p:nvPicPr>
        <p:blipFill>
          <a:blip r:embed="rId3">
            <a:alphaModFix/>
          </a:blip>
          <a:stretch>
            <a:fillRect/>
          </a:stretch>
        </p:blipFill>
        <p:spPr>
          <a:xfrm>
            <a:off x="5028917" y="1057932"/>
            <a:ext cx="836575" cy="858575"/>
          </a:xfrm>
          <a:prstGeom prst="rect">
            <a:avLst/>
          </a:prstGeom>
          <a:noFill/>
          <a:ln>
            <a:noFill/>
          </a:ln>
        </p:spPr>
      </p:pic>
    </p:spTree>
    <p:extLst>
      <p:ext uri="{BB962C8B-B14F-4D97-AF65-F5344CB8AC3E}">
        <p14:creationId xmlns:p14="http://schemas.microsoft.com/office/powerpoint/2010/main" val="1883309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720000" y="77014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Hệ cơ sở dữ liệu quản lý khách sạn</a:t>
            </a:r>
            <a:endParaRPr sz="2800"/>
          </a:p>
        </p:txBody>
      </p:sp>
      <mc:AlternateContent xmlns:mc="http://schemas.openxmlformats.org/markup-compatibility/2006" xmlns:a14="http://schemas.microsoft.com/office/drawing/2010/main">
        <mc:Choice Requires="a14">
          <p:graphicFrame>
            <p:nvGraphicFramePr>
              <p:cNvPr id="171" name="Google Shape;171;p29"/>
              <p:cNvGraphicFramePr/>
              <p:nvPr>
                <p:extLst>
                  <p:ext uri="{D42A27DB-BD31-4B8C-83A1-F6EECF244321}">
                    <p14:modId xmlns:p14="http://schemas.microsoft.com/office/powerpoint/2010/main" val="2777500246"/>
                  </p:ext>
                </p:extLst>
              </p:nvPr>
            </p:nvGraphicFramePr>
            <p:xfrm>
              <a:off x="719999" y="1476586"/>
              <a:ext cx="8092107" cy="2831256"/>
            </p:xfrm>
            <a:graphic>
              <a:graphicData uri="http://schemas.openxmlformats.org/drawingml/2006/table">
                <a:tbl>
                  <a:tblPr>
                    <a:noFill/>
                    <a:tableStyleId>{68959071-7292-4E61-BA34-6428FBE6E914}</a:tableStyleId>
                  </a:tblPr>
                  <a:tblGrid>
                    <a:gridCol w="830274">
                      <a:extLst>
                        <a:ext uri="{9D8B030D-6E8A-4147-A177-3AD203B41FA5}">
                          <a16:colId xmlns:a16="http://schemas.microsoft.com/office/drawing/2014/main" val="20000"/>
                        </a:ext>
                      </a:extLst>
                    </a:gridCol>
                    <a:gridCol w="7261833">
                      <a:extLst>
                        <a:ext uri="{9D8B030D-6E8A-4147-A177-3AD203B41FA5}">
                          <a16:colId xmlns:a16="http://schemas.microsoft.com/office/drawing/2014/main" val="20001"/>
                        </a:ext>
                      </a:extLst>
                    </a:gridCol>
                  </a:tblGrid>
                  <a:tr h="47187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sz="2000" b="1" i="0" u="none" smtClean="0">
                                    <a:solidFill>
                                      <a:schemeClr val="lt1"/>
                                    </a:solidFill>
                                    <a:latin typeface="Cambria Math" panose="02040503050406030204" pitchFamily="18" charset="0"/>
                                    <a:sym typeface="Nunito"/>
                                  </a:rPr>
                                  <m:t>𝐈</m:t>
                                </m:r>
                              </m:oMath>
                            </m:oMathPara>
                          </a14:m>
                          <a:endParaRPr sz="2000" b="1" i="0" u="none" dirty="0">
                            <a:solidFill>
                              <a:schemeClr val="lt1"/>
                            </a:solidFill>
                            <a:latin typeface="Nunito" pitchFamily="2" charset="0"/>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a:solidFill>
                                <a:schemeClr val="dk1"/>
                              </a:solidFill>
                              <a:latin typeface="Nunito"/>
                              <a:ea typeface="Nunito"/>
                              <a:cs typeface="Nunito"/>
                              <a:sym typeface="Nunito"/>
                            </a:rPr>
                            <a:t>Mô tả các yêu cầu lưu trữ và khai thác dữ liệu cơ bản của Hệ thống quản lý khách sạn </a:t>
                          </a:r>
                          <a:endParaRPr sz="1000"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187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sz="2000" b="1" i="0" u="none" smtClean="0">
                                    <a:solidFill>
                                      <a:schemeClr val="lt1"/>
                                    </a:solidFill>
                                    <a:latin typeface="Cambria Math" panose="02040503050406030204" pitchFamily="18" charset="0"/>
                                    <a:sym typeface="Nunito"/>
                                  </a:rPr>
                                  <m:t>𝐈𝐈</m:t>
                                </m:r>
                              </m:oMath>
                            </m:oMathPara>
                          </a14:m>
                          <a:endParaRPr sz="2000" b="1" i="0" u="none" dirty="0">
                            <a:solidFill>
                              <a:schemeClr val="lt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US" sz="1000">
                              <a:solidFill>
                                <a:schemeClr val="dk1"/>
                              </a:solidFill>
                              <a:latin typeface="Nunito"/>
                              <a:ea typeface="Nunito"/>
                              <a:cs typeface="Nunito"/>
                              <a:sym typeface="Nunito"/>
                            </a:rPr>
                            <a:t>Mô tả thực thể và các mối quan hệ , sơ đồ ERD </a:t>
                          </a:r>
                          <a:endParaRPr sz="100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7187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sz="2000" b="1" i="0" u="none" smtClean="0">
                                    <a:solidFill>
                                      <a:schemeClr val="lt1"/>
                                    </a:solidFill>
                                    <a:latin typeface="Cambria Math" panose="02040503050406030204" pitchFamily="18" charset="0"/>
                                    <a:sym typeface="Nunito"/>
                                  </a:rPr>
                                  <m:t>𝐈𝐈𝐈</m:t>
                                </m:r>
                              </m:oMath>
                            </m:oMathPara>
                          </a14:m>
                          <a:endParaRPr sz="2000" b="1" i="0" u="none" dirty="0">
                            <a:solidFill>
                              <a:schemeClr val="lt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a:solidFill>
                                <a:schemeClr val="dk1"/>
                              </a:solidFill>
                              <a:latin typeface="Nunito"/>
                              <a:ea typeface="Nunito"/>
                              <a:cs typeface="Nunito"/>
                              <a:sym typeface="Nunito"/>
                            </a:rPr>
                            <a:t>Mô tả cấu trúc bảng và giải thích ý nghĩa của các cột dữ liệu của bảng </a:t>
                          </a:r>
                          <a:endParaRPr sz="100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1876">
                    <a:tc>
                      <a:txBody>
                        <a:bodyPr/>
                        <a:lstStyle/>
                        <a:p>
                          <a:pPr marL="0" lvl="0" indent="0" algn="ctr" rtl="0">
                            <a:spcBef>
                              <a:spcPts val="0"/>
                            </a:spcBef>
                            <a:spcAft>
                              <a:spcPts val="0"/>
                            </a:spcAft>
                            <a:buNone/>
                          </a:pPr>
                          <a:r>
                            <a:rPr lang="en-US" sz="2000" b="1" i="0" u="none" strike="noStrike" cap="none" dirty="0">
                              <a:solidFill>
                                <a:schemeClr val="bg1"/>
                              </a:solidFill>
                              <a:effectLst/>
                              <a:latin typeface="Cambria Math" panose="02040503050406030204" pitchFamily="18" charset="0"/>
                              <a:ea typeface="Cambria Math" panose="02040503050406030204" pitchFamily="18" charset="0"/>
                              <a:cs typeface="Arial"/>
                              <a:sym typeface="Arial"/>
                            </a:rPr>
                            <a:t>IV</a:t>
                          </a:r>
                          <a:endParaRPr sz="1200" b="1" u="sng" dirty="0">
                            <a:solidFill>
                              <a:schemeClr val="bg1"/>
                            </a:solidFill>
                            <a:latin typeface="Cambria Math" panose="02040503050406030204" pitchFamily="18" charset="0"/>
                            <a:ea typeface="Cambria Math" panose="02040503050406030204" pitchFamily="18" charset="0"/>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a:solidFill>
                                <a:schemeClr val="dk1"/>
                              </a:solidFill>
                              <a:latin typeface="Nunito"/>
                              <a:ea typeface="Nunito"/>
                              <a:cs typeface="Nunito"/>
                              <a:sym typeface="Nunito"/>
                            </a:rPr>
                            <a:t>Sơ đồ quan hệ thể hiện mối liên kết giữa các bảng được tạo </a:t>
                          </a:r>
                          <a:endParaRPr sz="100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71876">
                    <a:tc>
                      <a:txBody>
                        <a:bodyPr/>
                        <a:lstStyle/>
                        <a:p>
                          <a:pPr marL="0" lvl="0" indent="0" algn="ctr" rtl="0">
                            <a:spcBef>
                              <a:spcPts val="0"/>
                            </a:spcBef>
                            <a:spcAft>
                              <a:spcPts val="0"/>
                            </a:spcAft>
                            <a:buNone/>
                          </a:pPr>
                          <a:r>
                            <a:rPr lang="en-US" sz="2000" b="1" i="0" u="none" strike="noStrike" cap="none" dirty="0">
                              <a:solidFill>
                                <a:schemeClr val="bg1"/>
                              </a:solidFill>
                              <a:effectLst/>
                              <a:latin typeface="Cambria Math" panose="02040503050406030204" pitchFamily="18" charset="0"/>
                              <a:ea typeface="Cambria Math" panose="02040503050406030204" pitchFamily="18" charset="0"/>
                              <a:cs typeface="Arial"/>
                              <a:sym typeface="Arial"/>
                            </a:rPr>
                            <a:t>V</a:t>
                          </a:r>
                          <a:endParaRPr sz="1200" b="1" u="sng" dirty="0">
                            <a:solidFill>
                              <a:schemeClr val="bg1"/>
                            </a:solidFill>
                            <a:latin typeface="Cambria Math" panose="02040503050406030204" pitchFamily="18" charset="0"/>
                            <a:ea typeface="Cambria Math" panose="02040503050406030204" pitchFamily="18" charset="0"/>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000" dirty="0">
                              <a:solidFill>
                                <a:schemeClr val="dk1"/>
                              </a:solidFill>
                              <a:latin typeface="Nunito"/>
                              <a:ea typeface="Nunito"/>
                              <a:cs typeface="Nunito"/>
                              <a:sym typeface="Nunito"/>
                            </a:rPr>
                            <a:t>Danh sách đã truy vấn đã thiết kế và hình ảnh demo tương ứng </a:t>
                          </a:r>
                          <a:endParaRPr sz="1000"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71876">
                    <a:tc>
                      <a:txBody>
                        <a:bodyPr/>
                        <a:lstStyle/>
                        <a:p>
                          <a:pPr marL="0" lvl="0" indent="0" algn="ctr" rtl="0">
                            <a:spcBef>
                              <a:spcPts val="0"/>
                            </a:spcBef>
                            <a:spcAft>
                              <a:spcPts val="0"/>
                            </a:spcAft>
                            <a:buNone/>
                          </a:pPr>
                          <a:r>
                            <a:rPr lang="en-US" sz="2000" b="1" i="0" u="none" strike="noStrike" cap="none" dirty="0">
                              <a:solidFill>
                                <a:schemeClr val="bg1"/>
                              </a:solidFill>
                              <a:effectLst/>
                              <a:latin typeface="Cambria Math" panose="02040503050406030204" pitchFamily="18" charset="0"/>
                              <a:ea typeface="Cambria Math" panose="02040503050406030204" pitchFamily="18" charset="0"/>
                              <a:cs typeface="Arial"/>
                              <a:sym typeface="Arial"/>
                            </a:rPr>
                            <a:t>VI</a:t>
                          </a:r>
                          <a:endParaRPr sz="1200" b="1" u="sng" dirty="0">
                            <a:solidFill>
                              <a:schemeClr val="bg1"/>
                            </a:solidFill>
                            <a:latin typeface="Cambria Math" panose="02040503050406030204" pitchFamily="18" charset="0"/>
                            <a:ea typeface="Cambria Math" panose="02040503050406030204" pitchFamily="18" charset="0"/>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a:solidFill>
                                <a:schemeClr val="dk1"/>
                              </a:solidFill>
                              <a:latin typeface="Nunito"/>
                              <a:ea typeface="Nunito"/>
                              <a:cs typeface="Nunito"/>
                              <a:sym typeface="Nunito"/>
                            </a:rPr>
                            <a:t>Đánh giá thiết kế cơ sở dữ liệu </a:t>
                          </a:r>
                          <a:endParaRPr sz="1000" u="sng"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mc:Choice>
        <mc:Fallback xmlns="">
          <p:graphicFrame>
            <p:nvGraphicFramePr>
              <p:cNvPr id="171" name="Google Shape;171;p29"/>
              <p:cNvGraphicFramePr/>
              <p:nvPr>
                <p:extLst>
                  <p:ext uri="{D42A27DB-BD31-4B8C-83A1-F6EECF244321}">
                    <p14:modId xmlns:p14="http://schemas.microsoft.com/office/powerpoint/2010/main" val="2777500246"/>
                  </p:ext>
                </p:extLst>
              </p:nvPr>
            </p:nvGraphicFramePr>
            <p:xfrm>
              <a:off x="719999" y="1476586"/>
              <a:ext cx="8092107" cy="2831256"/>
            </p:xfrm>
            <a:graphic>
              <a:graphicData uri="http://schemas.openxmlformats.org/drawingml/2006/table">
                <a:tbl>
                  <a:tblPr>
                    <a:noFill/>
                    <a:tableStyleId>{68959071-7292-4E61-BA34-6428FBE6E914}</a:tableStyleId>
                  </a:tblPr>
                  <a:tblGrid>
                    <a:gridCol w="830274">
                      <a:extLst>
                        <a:ext uri="{9D8B030D-6E8A-4147-A177-3AD203B41FA5}">
                          <a16:colId xmlns:a16="http://schemas.microsoft.com/office/drawing/2014/main" val="20000"/>
                        </a:ext>
                      </a:extLst>
                    </a:gridCol>
                    <a:gridCol w="7261833">
                      <a:extLst>
                        <a:ext uri="{9D8B030D-6E8A-4147-A177-3AD203B41FA5}">
                          <a16:colId xmlns:a16="http://schemas.microsoft.com/office/drawing/2014/main" val="20001"/>
                        </a:ext>
                      </a:extLst>
                    </a:gridCol>
                  </a:tblGrid>
                  <a:tr h="471876">
                    <a:tc>
                      <a:txBody>
                        <a:bodyPr/>
                        <a:lstStyle/>
                        <a:p>
                          <a:endParaRPr lang="en-US"/>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blipFill>
                          <a:blip r:embed="rId3"/>
                          <a:stretch>
                            <a:fillRect l="-735" t="-1282" r="-877941" b="-510256"/>
                          </a:stretch>
                        </a:blipFill>
                      </a:tcPr>
                    </a:tc>
                    <a:tc>
                      <a:txBody>
                        <a:bodyPr/>
                        <a:lstStyle/>
                        <a:p>
                          <a:pPr marL="0" lvl="0" indent="0" algn="l" rtl="0">
                            <a:spcBef>
                              <a:spcPts val="0"/>
                            </a:spcBef>
                            <a:spcAft>
                              <a:spcPts val="1600"/>
                            </a:spcAft>
                            <a:buNone/>
                          </a:pPr>
                          <a:r>
                            <a:rPr lang="en" sz="1000" dirty="0">
                              <a:solidFill>
                                <a:schemeClr val="dk1"/>
                              </a:solidFill>
                              <a:latin typeface="Nunito"/>
                              <a:ea typeface="Nunito"/>
                              <a:cs typeface="Nunito"/>
                              <a:sym typeface="Nunito"/>
                            </a:rPr>
                            <a:t>Mô tả các yêu cầu lưu trữ và khai thác dữ liệu cơ bản của Hệ thống quản lý khách sạn </a:t>
                          </a:r>
                          <a:endParaRPr sz="1000"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1876">
                    <a:tc>
                      <a:txBody>
                        <a:bodyPr/>
                        <a:lstStyle/>
                        <a:p>
                          <a:endParaRPr lang="en-US"/>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blipFill>
                          <a:blip r:embed="rId3"/>
                          <a:stretch>
                            <a:fillRect l="-735" t="-102597" r="-877941" b="-416883"/>
                          </a:stretch>
                        </a:blipFill>
                      </a:tcPr>
                    </a:tc>
                    <a:tc>
                      <a:txBody>
                        <a:bodyPr/>
                        <a:lstStyle/>
                        <a:p>
                          <a:pPr marL="0" marR="0" lvl="0" indent="0" algn="l" rtl="0">
                            <a:lnSpc>
                              <a:spcPct val="100000"/>
                            </a:lnSpc>
                            <a:spcBef>
                              <a:spcPts val="0"/>
                            </a:spcBef>
                            <a:spcAft>
                              <a:spcPts val="1600"/>
                            </a:spcAft>
                            <a:buNone/>
                          </a:pPr>
                          <a:r>
                            <a:rPr lang="en-US" sz="1000">
                              <a:solidFill>
                                <a:schemeClr val="dk1"/>
                              </a:solidFill>
                              <a:latin typeface="Nunito"/>
                              <a:ea typeface="Nunito"/>
                              <a:cs typeface="Nunito"/>
                              <a:sym typeface="Nunito"/>
                            </a:rPr>
                            <a:t>Mô tả thực thể và các mối quan hệ , sơ đồ ERD </a:t>
                          </a:r>
                          <a:endParaRPr sz="100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71876">
                    <a:tc>
                      <a:txBody>
                        <a:bodyPr/>
                        <a:lstStyle/>
                        <a:p>
                          <a:endParaRPr lang="en-US"/>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blipFill>
                          <a:blip r:embed="rId3"/>
                          <a:stretch>
                            <a:fillRect l="-735" t="-200000" r="-877941" b="-311538"/>
                          </a:stretch>
                        </a:blipFill>
                      </a:tcPr>
                    </a:tc>
                    <a:tc>
                      <a:txBody>
                        <a:bodyPr/>
                        <a:lstStyle/>
                        <a:p>
                          <a:pPr marL="0" lvl="0" indent="0" algn="l" rtl="0">
                            <a:spcBef>
                              <a:spcPts val="0"/>
                            </a:spcBef>
                            <a:spcAft>
                              <a:spcPts val="1600"/>
                            </a:spcAft>
                            <a:buNone/>
                          </a:pPr>
                          <a:r>
                            <a:rPr lang="en-US" sz="1000">
                              <a:solidFill>
                                <a:schemeClr val="dk1"/>
                              </a:solidFill>
                              <a:latin typeface="Nunito"/>
                              <a:ea typeface="Nunito"/>
                              <a:cs typeface="Nunito"/>
                              <a:sym typeface="Nunito"/>
                            </a:rPr>
                            <a:t>Mô tả cấu trúc bảng và giải thích ý nghĩa của các cột dữ liệu của bảng </a:t>
                          </a:r>
                          <a:endParaRPr sz="100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1876">
                    <a:tc>
                      <a:txBody>
                        <a:bodyPr/>
                        <a:lstStyle/>
                        <a:p>
                          <a:pPr marL="0" lvl="0" indent="0" algn="ctr" rtl="0">
                            <a:spcBef>
                              <a:spcPts val="0"/>
                            </a:spcBef>
                            <a:spcAft>
                              <a:spcPts val="0"/>
                            </a:spcAft>
                            <a:buNone/>
                          </a:pPr>
                          <a:r>
                            <a:rPr lang="en-US" sz="2000" b="1" i="0" u="none" strike="noStrike" cap="none" dirty="0">
                              <a:solidFill>
                                <a:schemeClr val="bg1"/>
                              </a:solidFill>
                              <a:effectLst/>
                              <a:latin typeface="Cambria Math" panose="02040503050406030204" pitchFamily="18" charset="0"/>
                              <a:ea typeface="Cambria Math" panose="02040503050406030204" pitchFamily="18" charset="0"/>
                              <a:cs typeface="Arial"/>
                              <a:sym typeface="Arial"/>
                            </a:rPr>
                            <a:t>IV</a:t>
                          </a:r>
                          <a:endParaRPr sz="1200" b="1" u="sng" dirty="0">
                            <a:solidFill>
                              <a:schemeClr val="bg1"/>
                            </a:solidFill>
                            <a:latin typeface="Cambria Math" panose="02040503050406030204" pitchFamily="18" charset="0"/>
                            <a:ea typeface="Cambria Math" panose="02040503050406030204" pitchFamily="18" charset="0"/>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a:solidFill>
                                <a:schemeClr val="dk1"/>
                              </a:solidFill>
                              <a:latin typeface="Nunito"/>
                              <a:ea typeface="Nunito"/>
                              <a:cs typeface="Nunito"/>
                              <a:sym typeface="Nunito"/>
                            </a:rPr>
                            <a:t>Sơ đồ quan hệ thể hiện mối liên kết giữa các bảng được tạo </a:t>
                          </a:r>
                          <a:endParaRPr sz="100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71876">
                    <a:tc>
                      <a:txBody>
                        <a:bodyPr/>
                        <a:lstStyle/>
                        <a:p>
                          <a:pPr marL="0" lvl="0" indent="0" algn="ctr" rtl="0">
                            <a:spcBef>
                              <a:spcPts val="0"/>
                            </a:spcBef>
                            <a:spcAft>
                              <a:spcPts val="0"/>
                            </a:spcAft>
                            <a:buNone/>
                          </a:pPr>
                          <a:r>
                            <a:rPr lang="en-US" sz="2000" b="1" i="0" u="none" strike="noStrike" cap="none" dirty="0">
                              <a:solidFill>
                                <a:schemeClr val="bg1"/>
                              </a:solidFill>
                              <a:effectLst/>
                              <a:latin typeface="Cambria Math" panose="02040503050406030204" pitchFamily="18" charset="0"/>
                              <a:ea typeface="Cambria Math" panose="02040503050406030204" pitchFamily="18" charset="0"/>
                              <a:cs typeface="Arial"/>
                              <a:sym typeface="Arial"/>
                            </a:rPr>
                            <a:t>V</a:t>
                          </a:r>
                          <a:endParaRPr sz="1200" b="1" u="sng" dirty="0">
                            <a:solidFill>
                              <a:schemeClr val="bg1"/>
                            </a:solidFill>
                            <a:latin typeface="Cambria Math" panose="02040503050406030204" pitchFamily="18" charset="0"/>
                            <a:ea typeface="Cambria Math" panose="02040503050406030204" pitchFamily="18" charset="0"/>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000" dirty="0">
                              <a:solidFill>
                                <a:schemeClr val="dk1"/>
                              </a:solidFill>
                              <a:latin typeface="Nunito"/>
                              <a:ea typeface="Nunito"/>
                              <a:cs typeface="Nunito"/>
                              <a:sym typeface="Nunito"/>
                            </a:rPr>
                            <a:t>Danh sách đã truy vấn đã thiết kế và hình ảnh demo tương ứng </a:t>
                          </a:r>
                          <a:endParaRPr sz="1000"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71876">
                    <a:tc>
                      <a:txBody>
                        <a:bodyPr/>
                        <a:lstStyle/>
                        <a:p>
                          <a:pPr marL="0" lvl="0" indent="0" algn="ctr" rtl="0">
                            <a:spcBef>
                              <a:spcPts val="0"/>
                            </a:spcBef>
                            <a:spcAft>
                              <a:spcPts val="0"/>
                            </a:spcAft>
                            <a:buNone/>
                          </a:pPr>
                          <a:r>
                            <a:rPr lang="en-US" sz="2000" b="1" i="0" u="none" strike="noStrike" cap="none" dirty="0">
                              <a:solidFill>
                                <a:schemeClr val="bg1"/>
                              </a:solidFill>
                              <a:effectLst/>
                              <a:latin typeface="Cambria Math" panose="02040503050406030204" pitchFamily="18" charset="0"/>
                              <a:ea typeface="Cambria Math" panose="02040503050406030204" pitchFamily="18" charset="0"/>
                              <a:cs typeface="Arial"/>
                              <a:sym typeface="Arial"/>
                            </a:rPr>
                            <a:t>VI</a:t>
                          </a:r>
                          <a:endParaRPr sz="1200" b="1" u="sng" dirty="0">
                            <a:solidFill>
                              <a:schemeClr val="bg1"/>
                            </a:solidFill>
                            <a:latin typeface="Cambria Math" panose="02040503050406030204" pitchFamily="18" charset="0"/>
                            <a:ea typeface="Cambria Math" panose="02040503050406030204" pitchFamily="18" charset="0"/>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a:solidFill>
                                <a:schemeClr val="dk1"/>
                              </a:solidFill>
                              <a:latin typeface="Nunito"/>
                              <a:ea typeface="Nunito"/>
                              <a:cs typeface="Nunito"/>
                              <a:sym typeface="Nunito"/>
                            </a:rPr>
                            <a:t>Đánh giá thiết kế cơ sở dữ liệu </a:t>
                          </a:r>
                          <a:endParaRPr sz="1000" u="sng"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mc:Fallback>
      </mc:AlternateContent>
      <p:pic>
        <p:nvPicPr>
          <p:cNvPr id="174" name="Google Shape;174;p29"/>
          <p:cNvPicPr preferRelativeResize="0"/>
          <p:nvPr/>
        </p:nvPicPr>
        <p:blipFill rotWithShape="1">
          <a:blip r:embed="rId4">
            <a:alphaModFix/>
          </a:blip>
          <a:srcRect r="12694"/>
          <a:stretch/>
        </p:blipFill>
        <p:spPr>
          <a:xfrm rot="-5400000">
            <a:off x="7496188" y="-57037"/>
            <a:ext cx="1353599" cy="1467675"/>
          </a:xfrm>
          <a:prstGeom prst="rect">
            <a:avLst/>
          </a:prstGeom>
          <a:noFill/>
          <a:ln>
            <a:noFill/>
          </a:ln>
        </p:spPr>
      </p:pic>
      <p:pic>
        <p:nvPicPr>
          <p:cNvPr id="175" name="Google Shape;175;p29"/>
          <p:cNvPicPr preferRelativeResize="0"/>
          <p:nvPr/>
        </p:nvPicPr>
        <p:blipFill rotWithShape="1">
          <a:blip r:embed="rId4">
            <a:alphaModFix/>
          </a:blip>
          <a:srcRect l="-371" b="-2186"/>
          <a:stretch/>
        </p:blipFill>
        <p:spPr>
          <a:xfrm rot="-8755060">
            <a:off x="3134603" y="4420690"/>
            <a:ext cx="1105171" cy="10651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2171961" y="2779225"/>
            <a:ext cx="4800078" cy="1093500"/>
          </a:xfrm>
          <a:prstGeom prst="rect">
            <a:avLst/>
          </a:prstGeom>
        </p:spPr>
        <p:txBody>
          <a:bodyPr spcFirstLastPara="1" wrap="square" lIns="91425" tIns="91425" rIns="91425" bIns="91425" anchor="t" anchorCtr="0">
            <a:noAutofit/>
          </a:bodyPr>
          <a:lstStyle/>
          <a:p>
            <a:pPr lvl="0">
              <a:spcAft>
                <a:spcPts val="1600"/>
              </a:spcAft>
            </a:pPr>
            <a:r>
              <a:rPr lang="vi-VN" sz="1400" dirty="0">
                <a:latin typeface="Nunito"/>
                <a:ea typeface="Nunito"/>
                <a:cs typeface="Nunito"/>
                <a:sym typeface="Nunito"/>
              </a:rPr>
              <a:t>Mô tả các yêu cầu lưu trữ và khai thác dữ liệu cơ bản của Hệ thống quản lý khách sạn </a:t>
            </a:r>
          </a:p>
        </p:txBody>
      </p:sp>
      <mc:AlternateContent xmlns:mc="http://schemas.openxmlformats.org/markup-compatibility/2006" xmlns:a14="http://schemas.microsoft.com/office/drawing/2010/main">
        <mc:Choice Requires="a14">
          <p:sp>
            <p:nvSpPr>
              <p:cNvPr id="205" name="Google Shape;205;p32"/>
              <p:cNvSpPr txBox="1">
                <a:spLocks noGrp="1"/>
              </p:cNvSpPr>
              <p:nvPr>
                <p:ph type="title" idx="2"/>
              </p:nvPr>
            </p:nvSpPr>
            <p:spPr>
              <a:xfrm>
                <a:off x="4013250" y="1529209"/>
                <a:ext cx="1117500" cy="841800"/>
              </a:xfrm>
              <a:prstGeom prst="rect">
                <a:avLst/>
              </a:prstGeom>
            </p:spPr>
            <p:txBody>
              <a:bodyPr spcFirstLastPara="1" wrap="square" lIns="91425" tIns="91425" rIns="91425" bIns="91425" anchor="ctr" anchorCtr="0">
                <a:noAutofit/>
              </a:bodyPr>
              <a:lstStyle/>
              <a:p>
                <a:pPr/>
                <a14:m>
                  <m:oMathPara xmlns:m="http://schemas.openxmlformats.org/officeDocument/2006/math">
                    <m:oMathParaPr>
                      <m:jc m:val="centerGroup"/>
                    </m:oMathParaPr>
                    <m:oMath xmlns:m="http://schemas.openxmlformats.org/officeDocument/2006/math">
                      <m:r>
                        <a:rPr lang="en">
                          <a:latin typeface="Cambria Math" panose="02040503050406030204" pitchFamily="18" charset="0"/>
                          <a:sym typeface="Nunito"/>
                        </a:rPr>
                        <m:t>𝐈</m:t>
                      </m:r>
                    </m:oMath>
                  </m:oMathPara>
                </a14:m>
                <a:br>
                  <a:rPr lang="en" dirty="0">
                    <a:latin typeface="Nunito" pitchFamily="2" charset="0"/>
                    <a:ea typeface="Nunito"/>
                    <a:cs typeface="Nunito"/>
                    <a:sym typeface="Nunito"/>
                  </a:rPr>
                </a:br>
                <a:endParaRPr dirty="0"/>
              </a:p>
            </p:txBody>
          </p:sp>
        </mc:Choice>
        <mc:Fallback xmlns="">
          <p:sp>
            <p:nvSpPr>
              <p:cNvPr id="205" name="Google Shape;205;p32"/>
              <p:cNvSpPr txBox="1">
                <a:spLocks noGrp="1" noRot="1" noChangeAspect="1" noMove="1" noResize="1" noEditPoints="1" noAdjustHandles="1" noChangeArrowheads="1" noChangeShapeType="1" noTextEdit="1"/>
              </p:cNvSpPr>
              <p:nvPr>
                <p:ph type="title" idx="2"/>
              </p:nvPr>
            </p:nvSpPr>
            <p:spPr>
              <a:xfrm>
                <a:off x="4013250" y="1529209"/>
                <a:ext cx="1117500" cy="841800"/>
              </a:xfrm>
              <a:prstGeom prst="rect">
                <a:avLst/>
              </a:prstGeom>
              <a:blipFill>
                <a:blip r:embed="rId3"/>
                <a:stretch>
                  <a:fillRect/>
                </a:stretch>
              </a:blipFill>
            </p:spPr>
            <p:txBody>
              <a:bodyPr/>
              <a:lstStyle/>
              <a:p>
                <a:r>
                  <a:rPr lang="en-US">
                    <a:noFill/>
                  </a:rPr>
                  <a:t> </a:t>
                </a:r>
              </a:p>
            </p:txBody>
          </p:sp>
        </mc:Fallback>
      </mc:AlternateContent>
      <p:pic>
        <p:nvPicPr>
          <p:cNvPr id="206" name="Google Shape;206;p32"/>
          <p:cNvPicPr preferRelativeResize="0"/>
          <p:nvPr/>
        </p:nvPicPr>
        <p:blipFill>
          <a:blip r:embed="rId4">
            <a:alphaModFix/>
          </a:blip>
          <a:stretch>
            <a:fillRect/>
          </a:stretch>
        </p:blipFill>
        <p:spPr>
          <a:xfrm rot="2441034">
            <a:off x="1195983" y="232372"/>
            <a:ext cx="998507" cy="1845582"/>
          </a:xfrm>
          <a:prstGeom prst="rect">
            <a:avLst/>
          </a:prstGeom>
          <a:noFill/>
          <a:ln>
            <a:noFill/>
          </a:ln>
        </p:spPr>
      </p:pic>
      <p:pic>
        <p:nvPicPr>
          <p:cNvPr id="207" name="Google Shape;207;p32"/>
          <p:cNvPicPr preferRelativeResize="0"/>
          <p:nvPr/>
        </p:nvPicPr>
        <p:blipFill>
          <a:blip r:embed="rId4">
            <a:alphaModFix/>
          </a:blip>
          <a:stretch>
            <a:fillRect/>
          </a:stretch>
        </p:blipFill>
        <p:spPr>
          <a:xfrm rot="-10010642">
            <a:off x="7082008" y="2673497"/>
            <a:ext cx="998507" cy="1845582"/>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656205" y="423760"/>
            <a:ext cx="7704000" cy="572700"/>
          </a:xfrm>
          <a:prstGeom prst="rect">
            <a:avLst/>
          </a:prstGeom>
        </p:spPr>
        <p:txBody>
          <a:bodyPr spcFirstLastPara="1" wrap="square" lIns="91425" tIns="91425" rIns="91425" bIns="91425" anchor="t" anchorCtr="0">
            <a:noAutofit/>
          </a:bodyPr>
          <a:lstStyle/>
          <a:p>
            <a:pPr lvl="0" algn="ctr"/>
            <a:r>
              <a:rPr lang="vi-VN" sz="2000" dirty="0">
                <a:latin typeface="Nunito"/>
                <a:ea typeface="Nunito"/>
                <a:cs typeface="Nunito"/>
                <a:sym typeface="Nunito"/>
              </a:rPr>
              <a:t>Mô tả các yêu cầu lưu trữ và khai thác dữ liệu cơ bản của Hệ thống quản lý khách sạn </a:t>
            </a:r>
            <a:endParaRPr sz="2000" dirty="0"/>
          </a:p>
        </p:txBody>
      </p:sp>
      <p:sp>
        <p:nvSpPr>
          <p:cNvPr id="213" name="Google Shape;213;p33"/>
          <p:cNvSpPr txBox="1">
            <a:spLocks noGrp="1"/>
          </p:cNvSpPr>
          <p:nvPr>
            <p:ph type="body" idx="1"/>
          </p:nvPr>
        </p:nvSpPr>
        <p:spPr>
          <a:xfrm>
            <a:off x="656205" y="1676838"/>
            <a:ext cx="4175379" cy="3105600"/>
          </a:xfrm>
          <a:prstGeom prst="rect">
            <a:avLst/>
          </a:prstGeom>
        </p:spPr>
        <p:txBody>
          <a:bodyPr spcFirstLastPara="1" wrap="square" lIns="91425" tIns="91425" rIns="91425" bIns="91425" anchor="t" anchorCtr="0">
            <a:noAutofit/>
          </a:bodyPr>
          <a:lstStyle/>
          <a:p>
            <a:pPr marL="0" lvl="0" indent="0" algn="ctr">
              <a:buNone/>
            </a:pPr>
            <a:r>
              <a:rPr lang="en-US" sz="1600" dirty="0" err="1">
                <a:latin typeface="Jura" panose="020B0604020202020204" charset="0"/>
                <a:ea typeface="Jura" panose="020B0604020202020204" charset="0"/>
              </a:rPr>
              <a:t>Hệ</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thống</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quản</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lý</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khách</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sạn</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là</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một</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ứng</a:t>
            </a:r>
            <a:r>
              <a:rPr lang="en-US" sz="1600" dirty="0">
                <a:latin typeface="Jura" panose="020B0604020202020204" charset="0"/>
                <a:ea typeface="Jura" panose="020B0604020202020204" charset="0"/>
              </a:rPr>
              <a:t> </a:t>
            </a:r>
          </a:p>
          <a:p>
            <a:pPr marL="0" lvl="0" indent="0" algn="ctr">
              <a:buNone/>
            </a:pPr>
            <a:r>
              <a:rPr lang="en-US" sz="1600" dirty="0" err="1">
                <a:latin typeface="Jura" panose="020B0604020202020204" charset="0"/>
                <a:ea typeface="Jura" panose="020B0604020202020204" charset="0"/>
              </a:rPr>
              <a:t>dụng</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phần</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mềm</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quan</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trọng</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giúp</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quản</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lý</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hoạt</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động</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của</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một</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khách</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sạn</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Để</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đảm</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bảo</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tính</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linh</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hoạt</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hiệu</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quả</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và</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bảo</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mật</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của</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dữ</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liệu</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hệ</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thống</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cần</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đáo</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ứng</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các</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yêu</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cầu</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lưu</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trữ</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và</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khai</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thác</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dữ</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liệu</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cơ</a:t>
            </a:r>
            <a:r>
              <a:rPr lang="en-US" sz="1600" dirty="0">
                <a:latin typeface="Jura" panose="020B0604020202020204" charset="0"/>
                <a:ea typeface="Jura" panose="020B0604020202020204" charset="0"/>
              </a:rPr>
              <a:t> </a:t>
            </a:r>
            <a:r>
              <a:rPr lang="en-US" sz="1600" dirty="0" err="1">
                <a:latin typeface="Jura" panose="020B0604020202020204" charset="0"/>
                <a:ea typeface="Jura" panose="020B0604020202020204" charset="0"/>
              </a:rPr>
              <a:t>bản</a:t>
            </a:r>
            <a:endParaRPr sz="1600" dirty="0">
              <a:solidFill>
                <a:schemeClr val="dk1"/>
              </a:solidFill>
              <a:latin typeface="Jura" panose="020B0604020202020204" charset="0"/>
              <a:ea typeface="Jura" panose="020B0604020202020204" charset="0"/>
            </a:endParaRPr>
          </a:p>
          <a:p>
            <a:pPr marL="0" lvl="0" indent="0" algn="l" rtl="0">
              <a:spcBef>
                <a:spcPts val="0"/>
              </a:spcBef>
              <a:spcAft>
                <a:spcPts val="0"/>
              </a:spcAft>
              <a:buNone/>
            </a:pPr>
            <a:endParaRPr dirty="0">
              <a:solidFill>
                <a:schemeClr val="dk1"/>
              </a:solidFill>
            </a:endParaRPr>
          </a:p>
        </p:txBody>
      </p:sp>
      <p:pic>
        <p:nvPicPr>
          <p:cNvPr id="214" name="Google Shape;214;p33"/>
          <p:cNvPicPr preferRelativeResize="0"/>
          <p:nvPr/>
        </p:nvPicPr>
        <p:blipFill>
          <a:blip r:embed="rId3">
            <a:alphaModFix/>
          </a:blip>
          <a:stretch>
            <a:fillRect/>
          </a:stretch>
        </p:blipFill>
        <p:spPr>
          <a:xfrm>
            <a:off x="5036602" y="1247551"/>
            <a:ext cx="836575" cy="858575"/>
          </a:xfrm>
          <a:prstGeom prst="rect">
            <a:avLst/>
          </a:prstGeom>
          <a:noFill/>
          <a:ln>
            <a:noFill/>
          </a:ln>
        </p:spPr>
      </p:pic>
      <p:pic>
        <p:nvPicPr>
          <p:cNvPr id="1026" name="Picture 2" descr="Các kiểu dữ liệu trong SQL và những thông tin cần biế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6290" y="2162833"/>
            <a:ext cx="3548376" cy="1998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Childhood Chickenpox by Slidesgo">
  <a:themeElements>
    <a:clrScheme name="Simple Light">
      <a:dk1>
        <a:srgbClr val="5D2020"/>
      </a:dk1>
      <a:lt1>
        <a:srgbClr val="FCF7F7"/>
      </a:lt1>
      <a:dk2>
        <a:srgbClr val="DB8884"/>
      </a:dk2>
      <a:lt2>
        <a:srgbClr val="EEEE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2978</Words>
  <Application>Microsoft Office PowerPoint</Application>
  <PresentationFormat>On-screen Show (16:9)</PresentationFormat>
  <Paragraphs>316</Paragraphs>
  <Slides>36</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Jura</vt:lpstr>
      <vt:lpstr>Times New Roman</vt:lpstr>
      <vt:lpstr>Cambria Math</vt:lpstr>
      <vt:lpstr>Bai Jamjuree</vt:lpstr>
      <vt:lpstr>Bebas Neue</vt:lpstr>
      <vt:lpstr>Calibri</vt:lpstr>
      <vt:lpstr>Wingdings</vt:lpstr>
      <vt:lpstr>Arial</vt:lpstr>
      <vt:lpstr>Symbol</vt:lpstr>
      <vt:lpstr>Nunito</vt:lpstr>
      <vt:lpstr>Courier New</vt:lpstr>
      <vt:lpstr>Childhood Chickenpox by Slidesgo</vt:lpstr>
      <vt:lpstr>Đồ án hệ cơ sở dữ liệu</vt:lpstr>
      <vt:lpstr>Nhóm 2</vt:lpstr>
      <vt:lpstr>Lời nói đầu </vt:lpstr>
      <vt:lpstr>Mục tiêu nghiên cứu </vt:lpstr>
      <vt:lpstr>Phương pháp nghiên cứu </vt:lpstr>
      <vt:lpstr>Đối tượng và phạm vi nghiên cứu </vt:lpstr>
      <vt:lpstr>Hệ cơ sở dữ liệu quản lý khách sạn</vt:lpstr>
      <vt:lpstr>Mô tả các yêu cầu lưu trữ và khai thác dữ liệu cơ bản của Hệ thống quản lý khách sạn </vt:lpstr>
      <vt:lpstr>Mô tả các yêu cầu lưu trữ và khai thác dữ liệu cơ bản của Hệ thống quản lý khách sạn </vt:lpstr>
      <vt:lpstr>Các mô tả yêu cầu </vt:lpstr>
      <vt:lpstr>Các mô tả yêu cầu </vt:lpstr>
      <vt:lpstr>Mô tả thực thể và các mối quan hệ , sơ đồ ERD</vt:lpstr>
      <vt:lpstr>Các mô tả thực thể và các mối quan hệ </vt:lpstr>
      <vt:lpstr>Các mô tả thực thể và các mối quan hệ </vt:lpstr>
      <vt:lpstr>Các mô tả thực thể và các mối quan hệ </vt:lpstr>
      <vt:lpstr>Các mô tả thực thể và các mối quan hệ </vt:lpstr>
      <vt:lpstr>Sơ đồ ERD</vt:lpstr>
      <vt:lpstr>Mô tả cấu trúc bảng và giải thích ý nghĩa các cột dữ liệu của bảng </vt:lpstr>
      <vt:lpstr>Cấu trúc bảng </vt:lpstr>
      <vt:lpstr>Cấu trúc bảng </vt:lpstr>
      <vt:lpstr>Cấu trúc bảng </vt:lpstr>
      <vt:lpstr>Cấu trúc bảng </vt:lpstr>
      <vt:lpstr>Sơ đồ quan hệ thể hiện mối liên kết giữa các bảng được tạo </vt:lpstr>
      <vt:lpstr>Sơ đồ quan hệ </vt:lpstr>
      <vt:lpstr>Danh sách truy vấn đã thiết kế và hình ảnh demo kết quả tương ứng </vt:lpstr>
      <vt:lpstr>1. Đặt phòng, thuê phòng, quản lý khách hàng </vt:lpstr>
      <vt:lpstr>2. Quản lý dịch vụ </vt:lpstr>
      <vt:lpstr>3. Quản lý nhân viên </vt:lpstr>
      <vt:lpstr>4. Báo cáo thống kê</vt:lpstr>
      <vt:lpstr>5. Hình ảnh tương ứng </vt:lpstr>
      <vt:lpstr>5. Hình ảnh tương ứng </vt:lpstr>
      <vt:lpstr>5. Hình ảnh tương ứng </vt:lpstr>
      <vt:lpstr>Đánh giá cơ sở dữ liệu </vt:lpstr>
      <vt:lpstr>- Qua chủ đề của Đồ án, chúng em đã học được kỹ năng làm việc nhóm và những kiến thức căn bản về môn Hệ cơ sở dữ liệu để có thể tự học tập và lĩnh hội những kiến thức khác ở bậc cao hơn. Về bài làm của nhóm, chúng em nghĩ có thể ứng dụng trong các trường hợp thực tế ở quy mô nhỏ, hoặc áp dụng vào những đề tài nghiên cứu khác có yêu cầu tương tự, hay có thể tạo ra các hệ thống dữ liệu khác dựa trên tinh thần của đề tài trước đó.   </vt:lpstr>
      <vt:lpstr>Tài liệu tham khảo  - Tài liệu hướng dẫn ĐA Hệ CSDL 66CS12 - Slide môn học CSDL - Cengage Learning Database Systems 12^th Edition của tác giả Carlos Coronel, Steven Morris   </vt:lpstr>
      <vt:lpstr>Cảm ơn hội đồng và các bạn đã lắng nghe! &lt;3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hệ cơ sở dữ liệu</dc:title>
  <dc:creator>ACER</dc:creator>
  <cp:lastModifiedBy>Trần Anh Dũng - 66CS1</cp:lastModifiedBy>
  <cp:revision>25</cp:revision>
  <dcterms:modified xsi:type="dcterms:W3CDTF">2023-07-03T15:31:48Z</dcterms:modified>
</cp:coreProperties>
</file>