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Arv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vo-boldItalic.fntdata"/><Relationship Id="rId10" Type="http://schemas.openxmlformats.org/officeDocument/2006/relationships/font" Target="fonts/Arv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rv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Ar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827d8ce0_0_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827d8c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2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543000" y="530100"/>
            <a:ext cx="8058000" cy="4083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8" rotWithShape="0" algn="bl" dir="5400000" dist="952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588" y="-27473"/>
            <a:ext cx="9263172" cy="519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