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3FBAF-562C-4CA5-8F70-9697A4E1A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029040-C58F-497C-8E95-D104980E1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04AA3E-0C87-478C-B9AD-CD140BFD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B559-7D1C-4A11-98E3-506B6A3112EA}" type="datetimeFigureOut">
              <a:rPr lang="es-MX" smtClean="0"/>
              <a:t>22/08/2023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DFF07B-7563-4C31-B976-82815E5B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6375F6-941E-4807-AFB5-0389F9D7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454E-87E6-4817-B194-F3D055ECA5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2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6497B-2C18-40B6-83FE-3B210B5C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1B2003-7D8F-402B-8F0B-2EA27BAB3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A8F4A3-7D80-4A40-B09B-BC8DAC7D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B559-7D1C-4A11-98E3-506B6A3112EA}" type="datetimeFigureOut">
              <a:rPr lang="es-MX" smtClean="0"/>
              <a:t>22/08/2023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186414-407F-4386-86AD-398ECF82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619202-86DD-43A5-A254-85090732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454E-87E6-4817-B194-F3D055ECA5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845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170663-FB03-47C3-AE53-20932CA38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2BC1EC-7BAD-4473-83FD-171C86860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B7B7AC-3144-4C67-9343-8C0D7287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B559-7D1C-4A11-98E3-506B6A3112EA}" type="datetimeFigureOut">
              <a:rPr lang="es-MX" smtClean="0"/>
              <a:t>22/08/2023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1FE681-A901-4EB3-93A5-D9F5199D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7E0116-5227-4F28-9402-BA737202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454E-87E6-4817-B194-F3D055ECA5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72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BD386-CDE3-43EC-8034-690F7B07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5B994C-016E-4F7A-800D-1C8AE67C7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D0AB01-3881-4980-ABA0-69E3DE71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B559-7D1C-4A11-98E3-506B6A3112EA}" type="datetimeFigureOut">
              <a:rPr lang="es-MX" smtClean="0"/>
              <a:t>22/08/2023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9D52B2-16C8-454A-B42C-3F943F11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2F6FFB-461C-4D84-AE51-93AA7F09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454E-87E6-4817-B194-F3D055ECA5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215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5C40C-AB84-4720-BB34-9D28E9FD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4E6F16-A304-4D2B-83DF-627044214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03E083-32A3-429A-911F-0FEDFB23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B559-7D1C-4A11-98E3-506B6A3112EA}" type="datetimeFigureOut">
              <a:rPr lang="es-MX" smtClean="0"/>
              <a:t>22/08/2023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56A823-8AF4-494E-A98B-44A4F77B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AD2B32-C6CD-49D0-A417-8D075603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454E-87E6-4817-B194-F3D055ECA5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88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5C6A8-B8D9-4C22-A362-EE1789A8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04660F-0A45-4BAE-947B-1D14593EA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9A441D-EF0E-4F13-AEF3-90FF58B44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450F45-2EA5-4A38-BFAF-AC82F9B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B559-7D1C-4A11-98E3-506B6A3112EA}" type="datetimeFigureOut">
              <a:rPr lang="es-MX" smtClean="0"/>
              <a:t>22/08/2023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A13C28-D23B-4174-A970-37FCB660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9EE4D2-B960-4443-8621-8A9A8AC0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454E-87E6-4817-B194-F3D055ECA5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808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AEA81-12EE-46B6-83AC-D2683EE8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898838-775E-4D4A-AC9B-5109D068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9AF49-6B40-4809-80B2-7837E5135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425C69-A17D-4BCB-B60E-9519BF331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38850B-4F88-444B-8A79-670B1C896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AE7F09-E1C0-46D6-91EA-455E91F0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B559-7D1C-4A11-98E3-506B6A3112EA}" type="datetimeFigureOut">
              <a:rPr lang="es-MX" smtClean="0"/>
              <a:t>22/08/2023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E15189-38C3-4180-9B9F-6CBCC1D0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F5A44E-E726-49BF-B2E3-CA1FE194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454E-87E6-4817-B194-F3D055ECA5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4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87CFE-D737-4017-8E1D-7CFCC409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383FB0-58C5-4D3E-8B40-3A385591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B559-7D1C-4A11-98E3-506B6A3112EA}" type="datetimeFigureOut">
              <a:rPr lang="es-MX" smtClean="0"/>
              <a:t>22/08/2023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C3A6F3-D9E5-4A37-BB10-359BFD37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73B562-8584-4ABA-B903-48C4B365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454E-87E6-4817-B194-F3D055ECA5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634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6A742B-9CF7-4F2D-8BF1-7C58602C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B559-7D1C-4A11-98E3-506B6A3112EA}" type="datetimeFigureOut">
              <a:rPr lang="es-MX" smtClean="0"/>
              <a:t>22/08/2023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D2208C-A797-4B05-9654-C78574B5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33A17C-6076-43E1-BF15-2E0FA869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454E-87E6-4817-B194-F3D055ECA5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832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2A9CC-0926-408E-A1B2-B6F80D15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7A14D-FD86-4EB4-A98B-54F048130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4341E9-2EF2-4BF0-8C21-27073A79A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1DD7FD-4191-46FA-AC12-ED5E1546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B559-7D1C-4A11-98E3-506B6A3112EA}" type="datetimeFigureOut">
              <a:rPr lang="es-MX" smtClean="0"/>
              <a:t>22/08/2023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F29ED3-86D9-42D7-AD90-C16C18DD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68883B-A819-4690-AE53-A9599812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454E-87E6-4817-B194-F3D055ECA5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171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E08E9-E441-4987-B2DE-3F2B6FB81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CB454C-57F7-490A-B5E1-39991D7B6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76CBF4-121D-49A6-B1EA-C017F6824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6B96DE-1385-43A2-860D-15ABBC47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B559-7D1C-4A11-98E3-506B6A3112EA}" type="datetimeFigureOut">
              <a:rPr lang="es-MX" smtClean="0"/>
              <a:t>22/08/2023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784B6C-3E00-417E-BC1B-8A15567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BD4177-7491-466A-8E83-E850471F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454E-87E6-4817-B194-F3D055ECA5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378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BE91697-EF17-4E02-9BB0-FB4FFF4D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D33469-6444-4674-9E25-5114A3116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40565D-5853-4683-9C1D-4FBDEE5B8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5B559-7D1C-4A11-98E3-506B6A3112EA}" type="datetimeFigureOut">
              <a:rPr lang="es-MX" smtClean="0"/>
              <a:t>22/08/2023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964093-62B5-4A95-ADBE-0D7587AA6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D1789E-A511-47C7-9A48-DFB386680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8454E-87E6-4817-B194-F3D055ECA5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35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AB6EB3-077C-4D7F-9858-2A2FA463ADC1}"/>
              </a:ext>
            </a:extLst>
          </p:cNvPr>
          <p:cNvSpPr txBox="1"/>
          <p:nvPr/>
        </p:nvSpPr>
        <p:spPr>
          <a:xfrm>
            <a:off x="1386348" y="117988"/>
            <a:ext cx="951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Examen Final de Lógica de Programación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50723" y="487320"/>
            <a:ext cx="11783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MX" dirty="0"/>
              <a:t>Cree una funcionalidad  que guarde en un </a:t>
            </a:r>
            <a:r>
              <a:rPr lang="es-MX" dirty="0" err="1"/>
              <a:t>array</a:t>
            </a:r>
            <a:r>
              <a:rPr lang="es-MX" dirty="0"/>
              <a:t> 6 nombres de compañeros, cree un ciclo que permita recorrerlo, muestre la extensión del mismo. Capture los nombres mediante el sistema.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3" y="1502983"/>
            <a:ext cx="5228739" cy="226726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67" y="3650141"/>
            <a:ext cx="9431066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5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0629" y="449943"/>
            <a:ext cx="9013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2.  Cree </a:t>
            </a:r>
            <a:r>
              <a:rPr lang="es-MX" dirty="0"/>
              <a:t>una matriz  3 * 3 en la que almacene las edades de sus familiares mas allegados. Cree un </a:t>
            </a:r>
            <a:r>
              <a:rPr lang="es-MX" dirty="0" err="1"/>
              <a:t>loop</a:t>
            </a:r>
            <a:r>
              <a:rPr lang="es-MX" dirty="0"/>
              <a:t> que recorra e imprima la matriz</a:t>
            </a:r>
            <a:r>
              <a:rPr lang="es-MX" dirty="0" smtClean="0"/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212500"/>
            <a:ext cx="4455886" cy="277892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44" y="1383972"/>
            <a:ext cx="4411656" cy="27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6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 smtClean="0"/>
          </a:p>
          <a:p>
            <a:r>
              <a:rPr lang="es-MX" b="1" dirty="0" smtClean="0"/>
              <a:t>3,4,5</a:t>
            </a:r>
            <a:r>
              <a:rPr lang="es-MX" dirty="0" smtClean="0"/>
              <a:t>  Los siguientes son los datos de 3  jugadores de futbol: Jugador 1, Juan, “15 años”, delantero. Jugador 2: Pedro, “16 años” , defensa. Jugador 3: Luis , “17 años”, arquero. Cree una </a:t>
            </a:r>
            <a:r>
              <a:rPr lang="es-MX" dirty="0" err="1" smtClean="0"/>
              <a:t>loop</a:t>
            </a:r>
            <a:r>
              <a:rPr lang="es-MX" dirty="0" smtClean="0"/>
              <a:t> que imprima la información de los jugadores.</a:t>
            </a:r>
          </a:p>
          <a:p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329"/>
            <a:ext cx="7707085" cy="44167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629" y="2233445"/>
            <a:ext cx="3933370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5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16114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/>
              <a:t>6 y 7 </a:t>
            </a:r>
            <a:r>
              <a:rPr lang="es-MX" dirty="0" smtClean="0"/>
              <a:t>Empleando </a:t>
            </a:r>
            <a:r>
              <a:rPr lang="es-MX" dirty="0"/>
              <a:t>do- </a:t>
            </a:r>
            <a:r>
              <a:rPr lang="es-MX" dirty="0" err="1"/>
              <a:t>while</a:t>
            </a:r>
            <a:r>
              <a:rPr lang="es-MX" dirty="0"/>
              <a:t>, cree una funcionalidad que muestre permita agregar de manera continua 7 números a una lista y salga de la misma al finalizar. </a:t>
            </a:r>
            <a:endParaRPr lang="es-MX" dirty="0" smtClean="0"/>
          </a:p>
          <a:p>
            <a:r>
              <a:rPr lang="es-MX" dirty="0" smtClean="0"/>
              <a:t>Del </a:t>
            </a:r>
            <a:r>
              <a:rPr lang="es-MX" dirty="0"/>
              <a:t>ejercicio anterior cree un </a:t>
            </a:r>
            <a:r>
              <a:rPr lang="es-MX" dirty="0" err="1"/>
              <a:t>loop</a:t>
            </a:r>
            <a:r>
              <a:rPr lang="es-MX" dirty="0"/>
              <a:t> que recorra la lista e imprima los elementos.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8" y="1204686"/>
            <a:ext cx="6879772" cy="30479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30" y="1032142"/>
            <a:ext cx="2627084" cy="36269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9" y="4252686"/>
            <a:ext cx="6241142" cy="21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5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B49D66-D121-4686-A51A-C01B3D7B2068}"/>
              </a:ext>
            </a:extLst>
          </p:cNvPr>
          <p:cNvSpPr txBox="1"/>
          <p:nvPr/>
        </p:nvSpPr>
        <p:spPr>
          <a:xfrm>
            <a:off x="1877813" y="1886007"/>
            <a:ext cx="799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0298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171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503</dc:creator>
  <cp:lastModifiedBy>USUARIO</cp:lastModifiedBy>
  <cp:revision>5</cp:revision>
  <dcterms:created xsi:type="dcterms:W3CDTF">2023-08-22T18:47:50Z</dcterms:created>
  <dcterms:modified xsi:type="dcterms:W3CDTF">2023-08-22T22:02:57Z</dcterms:modified>
</cp:coreProperties>
</file>