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3" r:id="rId1"/>
    <p:sldMasterId id="2147483786" r:id="rId2"/>
  </p:sldMasterIdLst>
  <p:notesMasterIdLst>
    <p:notesMasterId r:id="rId9"/>
  </p:notesMasterIdLst>
  <p:sldIdLst>
    <p:sldId id="312" r:id="rId3"/>
    <p:sldId id="314" r:id="rId4"/>
    <p:sldId id="315" r:id="rId5"/>
    <p:sldId id="316" r:id="rId6"/>
    <p:sldId id="317" r:id="rId7"/>
    <p:sldId id="318" r:id="rId8"/>
  </p:sldIdLst>
  <p:sldSz cx="9144000" cy="5143500" type="screen16x9"/>
  <p:notesSz cx="6858000" cy="9144000"/>
  <p:embeddedFontLst>
    <p:embeddedFont>
      <p:font typeface="Oswald" pitchFamily="2" charset="77"/>
      <p:regular r:id="rId10"/>
      <p:bold r:id="rId11"/>
    </p:embeddedFont>
    <p:embeddedFont>
      <p:font typeface="Proxima Nova" panose="02000506030000020004" pitchFamily="2" charset="77"/>
      <p:regular r:id="rId12"/>
      <p:bold r:id="rId13"/>
      <p:italic r:id="rId14"/>
      <p:boldItalic r:id="rId15"/>
    </p:embeddedFont>
    <p:embeddedFont>
      <p:font typeface="Proxima Nova Semibold" panose="02000506030000020004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A4A3A4"/>
          </p15:clr>
        </p15:guide>
        <p15:guide id="2" orient="horz" pos="502">
          <p15:clr>
            <a:srgbClr val="A4A3A4"/>
          </p15:clr>
        </p15:guide>
        <p15:guide id="3" pos="3744">
          <p15:clr>
            <a:srgbClr val="A4A3A4"/>
          </p15:clr>
        </p15:guide>
        <p15:guide id="4" pos="2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A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5E413A-F96F-4E93-9ED2-4A903498D581}">
  <a:tblStyle styleId="{765E413A-F96F-4E93-9ED2-4A903498D5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55357"/>
  </p:normalViewPr>
  <p:slideViewPr>
    <p:cSldViewPr snapToGrid="0">
      <p:cViewPr varScale="1">
        <p:scale>
          <a:sx n="89" d="100"/>
          <a:sy n="89" d="100"/>
        </p:scale>
        <p:origin x="1176" y="168"/>
      </p:cViewPr>
      <p:guideLst>
        <p:guide orient="horz" pos="648"/>
        <p:guide orient="horz" pos="502"/>
        <p:guide pos="3744"/>
        <p:guide pos="2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41ff33301a_1_15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g41ff33301a_1_1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400241b3b3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400241b3b3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400241b3b3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400241b3b3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400241b3b3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400241b3b3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400241b3b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400241b3b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400241b3b3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400241b3b3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">
  <p:cSld name="Thank You Slide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31" name="Google Shape;31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01799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457200" y="1777038"/>
            <a:ext cx="6014100" cy="15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Google Shape;37;p4" descr="GA-Cog-9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Color Block Red">
  <p:cSld name="CUSTOM_6_1_1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2412" y="4573175"/>
            <a:ext cx="57272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57200" y="829175"/>
            <a:ext cx="8229600" cy="15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Color Block Yellow">
  <p:cSld name="CUSTOM_6_1_1_1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rgbClr val="0D83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2412" y="4573175"/>
            <a:ext cx="57272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829175"/>
            <a:ext cx="8229600" cy="15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Color Block Yellow">
  <p:cSld name="CUSTOM_6_1_1_1_1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16" name="Google Shape;116;p17" descr="GA-Cog-90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442475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549440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457200" y="829175"/>
            <a:ext cx="8229600" cy="15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Color Block Mint">
  <p:cSld name="CUSTOM_6_1_1_1_1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rgbClr val="94D4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25" name="Google Shape;125;p18" descr="GA-Cog-90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457200" y="829175"/>
            <a:ext cx="8229600" cy="15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Group Exercise">
  <p:cSld name="TITLE_AND_BODY_1_2_2_2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C3A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6574" y="17933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>
            <a:spLocks noGrp="1"/>
          </p:cNvSpPr>
          <p:nvPr>
            <p:ph type="subTitle" idx="1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2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7595"/>
          <a:stretch/>
        </p:blipFill>
        <p:spPr>
          <a:xfrm>
            <a:off x="125" y="166250"/>
            <a:ext cx="1155164" cy="6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Computer Exercise">
  <p:cSld name="TITLE_AND_BODY_1_2_2_2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8EC0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2">
            <a:alphaModFix/>
          </a:blip>
          <a:srcRect l="36467" t="3343" r="36467" b="45224"/>
          <a:stretch/>
        </p:blipFill>
        <p:spPr>
          <a:xfrm>
            <a:off x="140850" y="82975"/>
            <a:ext cx="667574" cy="7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574" y="17933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>
            <a:spLocks noGrp="1"/>
          </p:cNvSpPr>
          <p:nvPr>
            <p:ph type="subTitle" idx="3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Guided Walk-Through">
  <p:cSld name="TITLE_AND_BODY_1_2_2_2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0179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2">
            <a:alphaModFix/>
          </a:blip>
          <a:srcRect b="10738"/>
          <a:stretch/>
        </p:blipFill>
        <p:spPr>
          <a:xfrm>
            <a:off x="42025" y="269745"/>
            <a:ext cx="866825" cy="52680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574" y="17933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>
            <a:spLocks noGrp="1"/>
          </p:cNvSpPr>
          <p:nvPr>
            <p:ph type="subTitle" idx="3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Trivia">
  <p:cSld name="TITLE_AND_BODY_2">
    <p:bg>
      <p:bgPr>
        <a:solidFill>
          <a:srgbClr val="222222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442150" y="1086075"/>
            <a:ext cx="82446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1"/>
          </p:nvPr>
        </p:nvSpPr>
        <p:spPr>
          <a:xfrm>
            <a:off x="464361" y="2222380"/>
            <a:ext cx="82002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7220025" y="1"/>
            <a:ext cx="1449900" cy="588000"/>
          </a:xfrm>
          <a:prstGeom prst="roundRect">
            <a:avLst>
              <a:gd name="adj" fmla="val 0"/>
            </a:avLst>
          </a:prstGeom>
          <a:solidFill>
            <a:srgbClr val="E51B24"/>
          </a:solidFill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2"/>
          </p:nvPr>
        </p:nvSpPr>
        <p:spPr>
          <a:xfrm>
            <a:off x="7295875" y="97200"/>
            <a:ext cx="1504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subTitle" idx="3"/>
          </p:nvPr>
        </p:nvSpPr>
        <p:spPr>
          <a:xfrm>
            <a:off x="464361" y="2800228"/>
            <a:ext cx="82002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4"/>
          </p:nvPr>
        </p:nvSpPr>
        <p:spPr>
          <a:xfrm>
            <a:off x="464361" y="3378077"/>
            <a:ext cx="82002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subTitle" idx="5"/>
          </p:nvPr>
        </p:nvSpPr>
        <p:spPr>
          <a:xfrm>
            <a:off x="464361" y="3918600"/>
            <a:ext cx="82002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442151" y="106224"/>
            <a:ext cx="519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Trivia!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26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Bank Blank Slide">
  <p:cSld name="TITLE_AND_BODY_1_2_1_2_1_1_1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Discussion Prompt 1">
  <p:cSld name="TITLE_AND_BODY_1_2_2_2_1_1_1_1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125" y="50"/>
            <a:ext cx="9144000" cy="659700"/>
          </a:xfrm>
          <a:prstGeom prst="rect">
            <a:avLst/>
          </a:prstGeom>
          <a:solidFill>
            <a:srgbClr val="FC7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915075" y="166250"/>
            <a:ext cx="25548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Discussion: 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62001" y="20088"/>
            <a:ext cx="1336200" cy="75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 descr="GA-Cog-9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825" y="462245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>
            <a:spLocks noGrp="1"/>
          </p:cNvSpPr>
          <p:nvPr>
            <p:ph type="sldNum" idx="2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2186914" y="166250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271800" y="1143000"/>
            <a:ext cx="86223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Thank You Slide_1_1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ruction Notes">
  <p:cSld name="CUSTOM">
    <p:bg>
      <p:bgPr>
        <a:solidFill>
          <a:schemeClr val="lt1"/>
        </a:solidFill>
        <a:effectLst/>
      </p:bgPr>
    </p:bg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9"/>
          <p:cNvSpPr/>
          <p:nvPr/>
        </p:nvSpPr>
        <p:spPr>
          <a:xfrm>
            <a:off x="-20550" y="-6850"/>
            <a:ext cx="616500" cy="51504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99"/>
          <p:cNvSpPr txBox="1">
            <a:spLocks noGrp="1"/>
          </p:cNvSpPr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99"/>
          <p:cNvSpPr txBox="1">
            <a:spLocks noGrp="1"/>
          </p:cNvSpPr>
          <p:nvPr>
            <p:ph type="body" idx="1"/>
          </p:nvPr>
        </p:nvSpPr>
        <p:spPr>
          <a:xfrm>
            <a:off x="979500" y="1078375"/>
            <a:ext cx="7099500" cy="29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5" name="Google Shape;695;p99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99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INSTRUCTOR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7" name="Google Shape;697;p99"/>
          <p:cNvSpPr/>
          <p:nvPr/>
        </p:nvSpPr>
        <p:spPr>
          <a:xfrm>
            <a:off x="8522550" y="-6850"/>
            <a:ext cx="616500" cy="51504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8" name="Google Shape;698;p9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437" y="4493863"/>
            <a:ext cx="571731" cy="571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hank You Slide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00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00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702" name="Google Shape;702;p100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03" name="Google Shape;703;p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9250" y="4793524"/>
            <a:ext cx="210385" cy="210385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100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100"/>
          <p:cNvSpPr txBox="1">
            <a:spLocks noGrp="1"/>
          </p:cNvSpPr>
          <p:nvPr>
            <p:ph type="title"/>
          </p:nvPr>
        </p:nvSpPr>
        <p:spPr>
          <a:xfrm>
            <a:off x="636600" y="1777038"/>
            <a:ext cx="6014100" cy="15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6" name="Google Shape;706;p100"/>
          <p:cNvSpPr txBox="1">
            <a:spLocks noGrp="1"/>
          </p:cNvSpPr>
          <p:nvPr>
            <p:ph type="subTitle" idx="1"/>
          </p:nvPr>
        </p:nvSpPr>
        <p:spPr>
          <a:xfrm>
            <a:off x="681725" y="122164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7" name="Google Shape;707;p100"/>
          <p:cNvSpPr/>
          <p:nvPr/>
        </p:nvSpPr>
        <p:spPr>
          <a:xfrm>
            <a:off x="7765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8" name="Google Shape;708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459" y="4392369"/>
            <a:ext cx="2465295" cy="465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">
  <p:cSld name="Thank You Slide_1_1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01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01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712" name="Google Shape;712;p101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13" name="Google Shape;713;p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9250" y="4793524"/>
            <a:ext cx="210385" cy="210385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101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0D839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01"/>
          <p:cNvSpPr txBox="1">
            <a:spLocks noGrp="1"/>
          </p:cNvSpPr>
          <p:nvPr>
            <p:ph type="title"/>
          </p:nvPr>
        </p:nvSpPr>
        <p:spPr>
          <a:xfrm>
            <a:off x="636600" y="1777038"/>
            <a:ext cx="6014100" cy="15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101"/>
          <p:cNvSpPr txBox="1">
            <a:spLocks noGrp="1"/>
          </p:cNvSpPr>
          <p:nvPr>
            <p:ph type="subTitle" idx="1"/>
          </p:nvPr>
        </p:nvSpPr>
        <p:spPr>
          <a:xfrm>
            <a:off x="681725" y="122164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7" name="Google Shape;717;p101"/>
          <p:cNvSpPr/>
          <p:nvPr/>
        </p:nvSpPr>
        <p:spPr>
          <a:xfrm>
            <a:off x="7765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8" name="Google Shape;718;p101" descr="GA-Cog-9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9600" y="4701500"/>
            <a:ext cx="315502" cy="315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Basic: Title + Text">
  <p:cSld name="CUSTOM_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3"/>
          <p:cNvSpPr txBox="1">
            <a:spLocks noGrp="1"/>
          </p:cNvSpPr>
          <p:nvPr>
            <p:ph type="title"/>
          </p:nvPr>
        </p:nvSpPr>
        <p:spPr>
          <a:xfrm>
            <a:off x="3117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724" name="Google Shape;724;p103"/>
          <p:cNvSpPr txBox="1">
            <a:spLocks noGrp="1"/>
          </p:cNvSpPr>
          <p:nvPr>
            <p:ph type="body" idx="1"/>
          </p:nvPr>
        </p:nvSpPr>
        <p:spPr>
          <a:xfrm>
            <a:off x="330600" y="1249850"/>
            <a:ext cx="8345700" cy="294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5" name="Google Shape;725;p103"/>
          <p:cNvSpPr txBox="1">
            <a:spLocks noGrp="1"/>
          </p:cNvSpPr>
          <p:nvPr>
            <p:ph type="sldNum" idx="12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726" name="Google Shape;726;p103"/>
          <p:cNvSpPr/>
          <p:nvPr/>
        </p:nvSpPr>
        <p:spPr>
          <a:xfrm>
            <a:off x="4186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Blank">
  <p:cSld name="CUSTOM_8_1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4"/>
          <p:cNvSpPr txBox="1">
            <a:spLocks noGrp="1"/>
          </p:cNvSpPr>
          <p:nvPr>
            <p:ph type="sldNum" idx="12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104"/>
          <p:cNvSpPr/>
          <p:nvPr/>
        </p:nvSpPr>
        <p:spPr>
          <a:xfrm>
            <a:off x="90225" y="4502825"/>
            <a:ext cx="2454300" cy="55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104"/>
          <p:cNvSpPr txBox="1">
            <a:spLocks noGrp="1"/>
          </p:cNvSpPr>
          <p:nvPr>
            <p:ph type="sldNum" idx="2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 Quote ">
  <p:cSld name="CUSTOM_4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2" name="Google Shape;732;p105"/>
          <p:cNvCxnSpPr/>
          <p:nvPr/>
        </p:nvCxnSpPr>
        <p:spPr>
          <a:xfrm>
            <a:off x="1399725" y="1863425"/>
            <a:ext cx="26382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3" name="Google Shape;733;p105"/>
          <p:cNvCxnSpPr/>
          <p:nvPr/>
        </p:nvCxnSpPr>
        <p:spPr>
          <a:xfrm>
            <a:off x="4913975" y="1863425"/>
            <a:ext cx="26382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4" name="Google Shape;734;p105"/>
          <p:cNvSpPr txBox="1"/>
          <p:nvPr/>
        </p:nvSpPr>
        <p:spPr>
          <a:xfrm>
            <a:off x="4057900" y="1402025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5" name="Google Shape;735;p105"/>
          <p:cNvSpPr txBox="1">
            <a:spLocks noGrp="1"/>
          </p:cNvSpPr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105"/>
          <p:cNvSpPr txBox="1">
            <a:spLocks noGrp="1"/>
          </p:cNvSpPr>
          <p:nvPr>
            <p:ph type="subTitle" idx="1"/>
          </p:nvPr>
        </p:nvSpPr>
        <p:spPr>
          <a:xfrm>
            <a:off x="2249725" y="3386656"/>
            <a:ext cx="4539600" cy="5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E51B2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E51B2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E51B2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E51B2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E51B2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E51B2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E51B2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E51B24"/>
                </a:solidFill>
              </a:defRPr>
            </a:lvl9pPr>
          </a:lstStyle>
          <a:p>
            <a:endParaRPr/>
          </a:p>
        </p:txBody>
      </p:sp>
      <p:sp>
        <p:nvSpPr>
          <p:cNvPr id="737" name="Google Shape;737;p105"/>
          <p:cNvSpPr txBox="1">
            <a:spLocks noGrp="1"/>
          </p:cNvSpPr>
          <p:nvPr>
            <p:ph type="sldNum" idx="12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 Quote - No Attribution">
  <p:cSld name="CUSTOM_4_1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9" name="Google Shape;739;p106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0" name="Google Shape;740;p106"/>
          <p:cNvSpPr txBox="1">
            <a:spLocks noGrp="1"/>
          </p:cNvSpPr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106"/>
          <p:cNvSpPr txBox="1">
            <a:spLocks noGrp="1"/>
          </p:cNvSpPr>
          <p:nvPr>
            <p:ph type="sldNum" idx="12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 Title Only">
  <p:cSld name="CUSTOM_6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07"/>
          <p:cNvSpPr txBox="1">
            <a:spLocks noGrp="1"/>
          </p:cNvSpPr>
          <p:nvPr>
            <p:ph type="title"/>
          </p:nvPr>
        </p:nvSpPr>
        <p:spPr>
          <a:xfrm>
            <a:off x="3117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744" name="Google Shape;744;p107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107"/>
          <p:cNvSpPr txBox="1">
            <a:spLocks noGrp="1"/>
          </p:cNvSpPr>
          <p:nvPr>
            <p:ph type="sldNum" idx="12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746" name="Google Shape;746;p107"/>
          <p:cNvSpPr/>
          <p:nvPr/>
        </p:nvSpPr>
        <p:spPr>
          <a:xfrm>
            <a:off x="4186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Color Block Red">
  <p:cSld name="CUSTOM_6_1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08"/>
          <p:cNvSpPr txBox="1">
            <a:spLocks noGrp="1"/>
          </p:cNvSpPr>
          <p:nvPr>
            <p:ph type="title"/>
          </p:nvPr>
        </p:nvSpPr>
        <p:spPr>
          <a:xfrm>
            <a:off x="3117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749" name="Google Shape;749;p108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108"/>
          <p:cNvSpPr txBox="1">
            <a:spLocks noGrp="1"/>
          </p:cNvSpPr>
          <p:nvPr>
            <p:ph type="sldNum" idx="12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751" name="Google Shape;751;p108"/>
          <p:cNvSpPr/>
          <p:nvPr/>
        </p:nvSpPr>
        <p:spPr>
          <a:xfrm>
            <a:off x="6315000" y="-13950"/>
            <a:ext cx="2877000" cy="51714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08"/>
          <p:cNvSpPr/>
          <p:nvPr/>
        </p:nvSpPr>
        <p:spPr>
          <a:xfrm>
            <a:off x="4186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3" name="Google Shape;753;p1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71262" y="4584750"/>
            <a:ext cx="571731" cy="571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Color Block Teal">
  <p:cSld name="CUSTOM_6_1_1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09"/>
          <p:cNvSpPr txBox="1">
            <a:spLocks noGrp="1"/>
          </p:cNvSpPr>
          <p:nvPr>
            <p:ph type="title"/>
          </p:nvPr>
        </p:nvSpPr>
        <p:spPr>
          <a:xfrm>
            <a:off x="3117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756" name="Google Shape;756;p109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09"/>
          <p:cNvSpPr txBox="1">
            <a:spLocks noGrp="1"/>
          </p:cNvSpPr>
          <p:nvPr>
            <p:ph type="sldNum" idx="12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758" name="Google Shape;758;p109"/>
          <p:cNvSpPr/>
          <p:nvPr/>
        </p:nvSpPr>
        <p:spPr>
          <a:xfrm>
            <a:off x="6315000" y="-13950"/>
            <a:ext cx="2856300" cy="5171400"/>
          </a:xfrm>
          <a:prstGeom prst="rect">
            <a:avLst/>
          </a:prstGeom>
          <a:solidFill>
            <a:srgbClr val="0D83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09"/>
          <p:cNvSpPr/>
          <p:nvPr/>
        </p:nvSpPr>
        <p:spPr>
          <a:xfrm>
            <a:off x="4186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109"/>
          <p:cNvSpPr/>
          <p:nvPr/>
        </p:nvSpPr>
        <p:spPr>
          <a:xfrm>
            <a:off x="5493025" y="1704550"/>
            <a:ext cx="1580700" cy="186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Place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Photo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On Top 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Of Box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761" name="Google Shape;761;p1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71262" y="4584750"/>
            <a:ext cx="571731" cy="571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Blank">
  <p:cSld name="CUSTOM_8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90225" y="4502825"/>
            <a:ext cx="2454300" cy="55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Color Block Yellow">
  <p:cSld name="CUSTOM_6_1_1_1"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10"/>
          <p:cNvSpPr txBox="1">
            <a:spLocks noGrp="1"/>
          </p:cNvSpPr>
          <p:nvPr>
            <p:ph type="title"/>
          </p:nvPr>
        </p:nvSpPr>
        <p:spPr>
          <a:xfrm>
            <a:off x="3117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764" name="Google Shape;764;p110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110"/>
          <p:cNvSpPr txBox="1">
            <a:spLocks noGrp="1"/>
          </p:cNvSpPr>
          <p:nvPr>
            <p:ph type="sldNum" idx="12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766" name="Google Shape;766;p110"/>
          <p:cNvSpPr/>
          <p:nvPr/>
        </p:nvSpPr>
        <p:spPr>
          <a:xfrm>
            <a:off x="6308325" y="0"/>
            <a:ext cx="2876700" cy="51714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10"/>
          <p:cNvSpPr/>
          <p:nvPr/>
        </p:nvSpPr>
        <p:spPr>
          <a:xfrm>
            <a:off x="4186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110"/>
          <p:cNvSpPr/>
          <p:nvPr/>
        </p:nvSpPr>
        <p:spPr>
          <a:xfrm>
            <a:off x="5493025" y="1704550"/>
            <a:ext cx="1580700" cy="186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Place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Photo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On Top 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Of Box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769" name="Google Shape;769;p110" descr="GA-Cog-90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99600" y="4701500"/>
            <a:ext cx="315502" cy="315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Color Block Red">
  <p:cSld name="CUSTOM_6_1_1_1_1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11"/>
          <p:cNvSpPr txBox="1">
            <a:spLocks noGrp="1"/>
          </p:cNvSpPr>
          <p:nvPr>
            <p:ph type="title"/>
          </p:nvPr>
        </p:nvSpPr>
        <p:spPr>
          <a:xfrm>
            <a:off x="3117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772" name="Google Shape;772;p111"/>
          <p:cNvSpPr/>
          <p:nvPr/>
        </p:nvSpPr>
        <p:spPr>
          <a:xfrm>
            <a:off x="0" y="3833815"/>
            <a:ext cx="9144000" cy="13098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11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11"/>
          <p:cNvSpPr txBox="1">
            <a:spLocks noGrp="1"/>
          </p:cNvSpPr>
          <p:nvPr>
            <p:ph type="sldNum" idx="12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775" name="Google Shape;775;p111"/>
          <p:cNvSpPr/>
          <p:nvPr/>
        </p:nvSpPr>
        <p:spPr>
          <a:xfrm>
            <a:off x="4186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6" name="Google Shape;776;p1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71262" y="4584750"/>
            <a:ext cx="571731" cy="571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Color Block Yellow">
  <p:cSld name="CUSTOM_6_1_1_1_1_1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12"/>
          <p:cNvSpPr txBox="1">
            <a:spLocks noGrp="1"/>
          </p:cNvSpPr>
          <p:nvPr>
            <p:ph type="title"/>
          </p:nvPr>
        </p:nvSpPr>
        <p:spPr>
          <a:xfrm>
            <a:off x="3117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779" name="Google Shape;779;p112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12"/>
          <p:cNvSpPr txBox="1">
            <a:spLocks noGrp="1"/>
          </p:cNvSpPr>
          <p:nvPr>
            <p:ph type="sldNum" idx="12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781" name="Google Shape;781;p112"/>
          <p:cNvSpPr/>
          <p:nvPr/>
        </p:nvSpPr>
        <p:spPr>
          <a:xfrm>
            <a:off x="4186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112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rgbClr val="0D83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3" name="Google Shape;783;p1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71262" y="4584750"/>
            <a:ext cx="571731" cy="571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Color Block Teal">
  <p:cSld name="CUSTOM_6_1_1_1_1_1_1"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13"/>
          <p:cNvSpPr txBox="1">
            <a:spLocks noGrp="1"/>
          </p:cNvSpPr>
          <p:nvPr>
            <p:ph type="title"/>
          </p:nvPr>
        </p:nvSpPr>
        <p:spPr>
          <a:xfrm>
            <a:off x="3117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786" name="Google Shape;786;p113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113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113"/>
          <p:cNvSpPr txBox="1">
            <a:spLocks noGrp="1"/>
          </p:cNvSpPr>
          <p:nvPr>
            <p:ph type="sldNum" idx="12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789" name="Google Shape;789;p113"/>
          <p:cNvSpPr/>
          <p:nvPr/>
        </p:nvSpPr>
        <p:spPr>
          <a:xfrm>
            <a:off x="4186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0" name="Google Shape;790;p113" descr="GA-Cog-90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99600" y="4701500"/>
            <a:ext cx="315502" cy="315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Solo Activity">
  <p:cSld name="TITLE_AND_BODY_1_2_2_2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14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114"/>
          <p:cNvSpPr txBox="1">
            <a:spLocks noGrp="1"/>
          </p:cNvSpPr>
          <p:nvPr>
            <p:ph type="subTitle" idx="1"/>
          </p:nvPr>
        </p:nvSpPr>
        <p:spPr>
          <a:xfrm>
            <a:off x="72705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  <p:sp>
        <p:nvSpPr>
          <p:cNvPr id="794" name="Google Shape;794;p114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5" name="Google Shape;795;p114"/>
          <p:cNvSpPr txBox="1">
            <a:spLocks noGrp="1"/>
          </p:cNvSpPr>
          <p:nvPr>
            <p:ph type="title"/>
          </p:nvPr>
        </p:nvSpPr>
        <p:spPr>
          <a:xfrm>
            <a:off x="823350" y="256625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6" name="Google Shape;796;p114"/>
          <p:cNvSpPr txBox="1"/>
          <p:nvPr/>
        </p:nvSpPr>
        <p:spPr>
          <a:xfrm>
            <a:off x="857600" y="85475"/>
            <a:ext cx="15876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Proxima Nova"/>
                <a:ea typeface="Proxima Nova"/>
                <a:cs typeface="Proxima Nova"/>
                <a:sym typeface="Proxima Nova"/>
              </a:rPr>
              <a:t>Solo Exercise: </a:t>
            </a:r>
            <a:endParaRPr sz="1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7" name="Google Shape;797;p114"/>
          <p:cNvSpPr txBox="1">
            <a:spLocks noGrp="1"/>
          </p:cNvSpPr>
          <p:nvPr>
            <p:ph type="body" idx="2"/>
          </p:nvPr>
        </p:nvSpPr>
        <p:spPr>
          <a:xfrm>
            <a:off x="271800" y="1143000"/>
            <a:ext cx="86223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8" name="Google Shape;798;p114"/>
          <p:cNvSpPr txBox="1">
            <a:spLocks noGrp="1"/>
          </p:cNvSpPr>
          <p:nvPr>
            <p:ph type="sldNum" idx="3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799" name="Google Shape;799;p114"/>
          <p:cNvPicPr preferRelativeResize="0"/>
          <p:nvPr/>
        </p:nvPicPr>
        <p:blipFill rotWithShape="1">
          <a:blip r:embed="rId2">
            <a:alphaModFix/>
          </a:blip>
          <a:srcRect b="6059"/>
          <a:stretch/>
        </p:blipFill>
        <p:spPr>
          <a:xfrm>
            <a:off x="168250" y="167900"/>
            <a:ext cx="596450" cy="6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6174" y="179338"/>
            <a:ext cx="392917" cy="39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 Pairs Exercise">
  <p:cSld name="TITLE_AND_BODY_1_2_2_2_1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1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94D4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115"/>
          <p:cNvSpPr txBox="1">
            <a:spLocks noGrp="1"/>
          </p:cNvSpPr>
          <p:nvPr>
            <p:ph type="subTitle" idx="1"/>
          </p:nvPr>
        </p:nvSpPr>
        <p:spPr>
          <a:xfrm>
            <a:off x="7309980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  <p:sp>
        <p:nvSpPr>
          <p:cNvPr id="804" name="Google Shape;804;p115"/>
          <p:cNvSpPr txBox="1">
            <a:spLocks noGrp="1"/>
          </p:cNvSpPr>
          <p:nvPr>
            <p:ph type="title"/>
          </p:nvPr>
        </p:nvSpPr>
        <p:spPr>
          <a:xfrm>
            <a:off x="908850" y="249375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05" name="Google Shape;805;p115"/>
          <p:cNvSpPr txBox="1"/>
          <p:nvPr/>
        </p:nvSpPr>
        <p:spPr>
          <a:xfrm>
            <a:off x="949949" y="83131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sz="1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6" name="Google Shape;806;p115"/>
          <p:cNvSpPr txBox="1">
            <a:spLocks noGrp="1"/>
          </p:cNvSpPr>
          <p:nvPr>
            <p:ph type="body" idx="2"/>
          </p:nvPr>
        </p:nvSpPr>
        <p:spPr>
          <a:xfrm>
            <a:off x="424200" y="1295400"/>
            <a:ext cx="86223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7" name="Google Shape;807;p115"/>
          <p:cNvSpPr txBox="1">
            <a:spLocks noGrp="1"/>
          </p:cNvSpPr>
          <p:nvPr>
            <p:ph type="sldNum" idx="12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808" name="Google Shape;808;p115"/>
          <p:cNvPicPr preferRelativeResize="0"/>
          <p:nvPr/>
        </p:nvPicPr>
        <p:blipFill rotWithShape="1">
          <a:blip r:embed="rId2">
            <a:alphaModFix/>
          </a:blip>
          <a:srcRect b="5900"/>
          <a:stretch/>
        </p:blipFill>
        <p:spPr>
          <a:xfrm>
            <a:off x="77900" y="218613"/>
            <a:ext cx="830950" cy="5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6174" y="179338"/>
            <a:ext cx="392917" cy="39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Group Exercise">
  <p:cSld name="TITLE_AND_BODY_1_2_2_2_1_1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1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C3A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2" name="Google Shape;812;p1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6174" y="179338"/>
            <a:ext cx="392917" cy="392917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116"/>
          <p:cNvSpPr txBox="1">
            <a:spLocks noGrp="1"/>
          </p:cNvSpPr>
          <p:nvPr>
            <p:ph type="subTitle" idx="1"/>
          </p:nvPr>
        </p:nvSpPr>
        <p:spPr>
          <a:xfrm>
            <a:off x="7309980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  <p:sp>
        <p:nvSpPr>
          <p:cNvPr id="814" name="Google Shape;814;p116"/>
          <p:cNvSpPr txBox="1"/>
          <p:nvPr/>
        </p:nvSpPr>
        <p:spPr>
          <a:xfrm>
            <a:off x="1099343" y="60931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sz="1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5" name="Google Shape;815;p116"/>
          <p:cNvSpPr txBox="1">
            <a:spLocks noGrp="1"/>
          </p:cNvSpPr>
          <p:nvPr>
            <p:ph type="body" idx="2"/>
          </p:nvPr>
        </p:nvSpPr>
        <p:spPr>
          <a:xfrm>
            <a:off x="271800" y="1143000"/>
            <a:ext cx="86223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6" name="Google Shape;816;p116"/>
          <p:cNvSpPr txBox="1">
            <a:spLocks noGrp="1"/>
          </p:cNvSpPr>
          <p:nvPr>
            <p:ph type="sldNum" idx="12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817" name="Google Shape;817;p116"/>
          <p:cNvPicPr preferRelativeResize="0"/>
          <p:nvPr/>
        </p:nvPicPr>
        <p:blipFill rotWithShape="1">
          <a:blip r:embed="rId3">
            <a:alphaModFix/>
          </a:blip>
          <a:srcRect b="7595"/>
          <a:stretch/>
        </p:blipFill>
        <p:spPr>
          <a:xfrm>
            <a:off x="125" y="166250"/>
            <a:ext cx="1155164" cy="6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116"/>
          <p:cNvSpPr txBox="1">
            <a:spLocks noGrp="1"/>
          </p:cNvSpPr>
          <p:nvPr>
            <p:ph type="title"/>
          </p:nvPr>
        </p:nvSpPr>
        <p:spPr>
          <a:xfrm>
            <a:off x="1059525" y="232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Computer Exercise">
  <p:cSld name="TITLE_AND_BODY_1_2_2_2_1_1_1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17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8EC0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1" name="Google Shape;821;p1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6174" y="199100"/>
            <a:ext cx="392917" cy="392917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117"/>
          <p:cNvSpPr txBox="1">
            <a:spLocks noGrp="1"/>
          </p:cNvSpPr>
          <p:nvPr>
            <p:ph type="subTitle" idx="1"/>
          </p:nvPr>
        </p:nvSpPr>
        <p:spPr>
          <a:xfrm>
            <a:off x="7282580" y="231500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EEEEEE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EEEEEE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EEEEEE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EEEEEE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EEEEEE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EEEEEE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EEEEEE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>
                <a:solidFill>
                  <a:srgbClr val="EEEEEE"/>
                </a:solidFill>
              </a:defRPr>
            </a:lvl9pPr>
          </a:lstStyle>
          <a:p>
            <a:endParaRPr/>
          </a:p>
        </p:txBody>
      </p:sp>
      <p:sp>
        <p:nvSpPr>
          <p:cNvPr id="823" name="Google Shape;823;p117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4" name="Google Shape;824;p117"/>
          <p:cNvSpPr txBox="1"/>
          <p:nvPr/>
        </p:nvSpPr>
        <p:spPr>
          <a:xfrm>
            <a:off x="915075" y="82963"/>
            <a:ext cx="15234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Computers Out: </a:t>
            </a:r>
            <a:endParaRPr sz="1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5" name="Google Shape;825;p117"/>
          <p:cNvPicPr preferRelativeResize="0"/>
          <p:nvPr/>
        </p:nvPicPr>
        <p:blipFill rotWithShape="1">
          <a:blip r:embed="rId3">
            <a:alphaModFix/>
          </a:blip>
          <a:srcRect l="36467" t="3343" r="36467" b="45224"/>
          <a:stretch/>
        </p:blipFill>
        <p:spPr>
          <a:xfrm>
            <a:off x="140850" y="82975"/>
            <a:ext cx="667574" cy="7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117"/>
          <p:cNvSpPr txBox="1">
            <a:spLocks noGrp="1"/>
          </p:cNvSpPr>
          <p:nvPr>
            <p:ph type="body" idx="2"/>
          </p:nvPr>
        </p:nvSpPr>
        <p:spPr>
          <a:xfrm>
            <a:off x="271800" y="1143000"/>
            <a:ext cx="86223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7" name="Google Shape;827;p117"/>
          <p:cNvSpPr txBox="1">
            <a:spLocks noGrp="1"/>
          </p:cNvSpPr>
          <p:nvPr>
            <p:ph type="sldNum" idx="3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828" name="Google Shape;828;p117"/>
          <p:cNvSpPr txBox="1">
            <a:spLocks noGrp="1"/>
          </p:cNvSpPr>
          <p:nvPr>
            <p:ph type="title"/>
          </p:nvPr>
        </p:nvSpPr>
        <p:spPr>
          <a:xfrm>
            <a:off x="908850" y="2495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Guided Walk-Through">
  <p:cSld name="TITLE_AND_BODY_1_2_2_2_1_1_1_1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18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0D83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1" name="Google Shape;831;p1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6174" y="207850"/>
            <a:ext cx="392917" cy="392917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118"/>
          <p:cNvSpPr txBox="1">
            <a:spLocks noGrp="1"/>
          </p:cNvSpPr>
          <p:nvPr>
            <p:ph type="subTitle" idx="1"/>
          </p:nvPr>
        </p:nvSpPr>
        <p:spPr>
          <a:xfrm>
            <a:off x="7309980" y="231500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3" name="Google Shape;833;p118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4" name="Google Shape;834;p118"/>
          <p:cNvSpPr txBox="1">
            <a:spLocks noGrp="1"/>
          </p:cNvSpPr>
          <p:nvPr>
            <p:ph type="title"/>
          </p:nvPr>
        </p:nvSpPr>
        <p:spPr>
          <a:xfrm>
            <a:off x="880585" y="221500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5" name="Google Shape;835;p118"/>
          <p:cNvSpPr txBox="1"/>
          <p:nvPr/>
        </p:nvSpPr>
        <p:spPr>
          <a:xfrm>
            <a:off x="908850" y="53300"/>
            <a:ext cx="25548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sz="14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6" name="Google Shape;836;p118"/>
          <p:cNvSpPr txBox="1">
            <a:spLocks noGrp="1"/>
          </p:cNvSpPr>
          <p:nvPr>
            <p:ph type="body" idx="2"/>
          </p:nvPr>
        </p:nvSpPr>
        <p:spPr>
          <a:xfrm>
            <a:off x="271800" y="1143000"/>
            <a:ext cx="86223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7" name="Google Shape;837;p118"/>
          <p:cNvSpPr txBox="1">
            <a:spLocks noGrp="1"/>
          </p:cNvSpPr>
          <p:nvPr>
            <p:ph type="sldNum" idx="3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838" name="Google Shape;838;p118"/>
          <p:cNvPicPr preferRelativeResize="0"/>
          <p:nvPr/>
        </p:nvPicPr>
        <p:blipFill rotWithShape="1">
          <a:blip r:embed="rId3">
            <a:alphaModFix/>
          </a:blip>
          <a:srcRect b="10738"/>
          <a:stretch/>
        </p:blipFill>
        <p:spPr>
          <a:xfrm>
            <a:off x="42025" y="269745"/>
            <a:ext cx="866825" cy="526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Discussion Prompt">
  <p:cSld name="TITLE_AND_BODY_1_2_2_2_1_1_1_1_1"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10A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119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2" name="Google Shape;842;p119"/>
          <p:cNvSpPr txBox="1"/>
          <p:nvPr/>
        </p:nvSpPr>
        <p:spPr>
          <a:xfrm>
            <a:off x="996775" y="36125"/>
            <a:ext cx="25548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 </a:t>
            </a:r>
            <a:endParaRPr sz="14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3" name="Google Shape;843;p119"/>
          <p:cNvSpPr txBox="1">
            <a:spLocks noGrp="1"/>
          </p:cNvSpPr>
          <p:nvPr>
            <p:ph type="sldNum" idx="2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844" name="Google Shape;844;p119"/>
          <p:cNvSpPr txBox="1">
            <a:spLocks noGrp="1"/>
          </p:cNvSpPr>
          <p:nvPr>
            <p:ph type="title"/>
          </p:nvPr>
        </p:nvSpPr>
        <p:spPr>
          <a:xfrm>
            <a:off x="990539" y="200250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5" name="Google Shape;845;p119"/>
          <p:cNvSpPr txBox="1">
            <a:spLocks noGrp="1"/>
          </p:cNvSpPr>
          <p:nvPr>
            <p:ph type="body" idx="1"/>
          </p:nvPr>
        </p:nvSpPr>
        <p:spPr>
          <a:xfrm>
            <a:off x="271800" y="1143000"/>
            <a:ext cx="86223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46" name="Google Shape;846;p119"/>
          <p:cNvPicPr preferRelativeResize="0"/>
          <p:nvPr/>
        </p:nvPicPr>
        <p:blipFill rotWithShape="1">
          <a:blip r:embed="rId2">
            <a:alphaModFix/>
          </a:blip>
          <a:srcRect b="5944"/>
          <a:stretch/>
        </p:blipFill>
        <p:spPr>
          <a:xfrm>
            <a:off x="27525" y="137400"/>
            <a:ext cx="963025" cy="6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 Quote - No Attribution">
  <p:cSld name="CUSTOM_4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9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Example or case study">
  <p:cSld name="BLANK_2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007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120"/>
          <p:cNvSpPr txBox="1">
            <a:spLocks noGrp="1"/>
          </p:cNvSpPr>
          <p:nvPr>
            <p:ph type="body" idx="1"/>
          </p:nvPr>
        </p:nvSpPr>
        <p:spPr>
          <a:xfrm>
            <a:off x="495425" y="1084200"/>
            <a:ext cx="73323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0" name="Google Shape;850;p120"/>
          <p:cNvSpPr txBox="1"/>
          <p:nvPr/>
        </p:nvSpPr>
        <p:spPr>
          <a:xfrm>
            <a:off x="804275" y="48025"/>
            <a:ext cx="23652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 </a:t>
            </a:r>
            <a:endParaRPr sz="14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1" name="Google Shape;851;p120"/>
          <p:cNvPicPr preferRelativeResize="0"/>
          <p:nvPr/>
        </p:nvPicPr>
        <p:blipFill rotWithShape="1">
          <a:blip r:embed="rId2">
            <a:alphaModFix/>
          </a:blip>
          <a:srcRect b="15782"/>
          <a:stretch/>
        </p:blipFill>
        <p:spPr>
          <a:xfrm>
            <a:off x="82625" y="136850"/>
            <a:ext cx="640384" cy="6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120"/>
          <p:cNvSpPr txBox="1">
            <a:spLocks noGrp="1"/>
          </p:cNvSpPr>
          <p:nvPr>
            <p:ph type="sldNum" idx="12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853" name="Google Shape;853;p120"/>
          <p:cNvSpPr txBox="1">
            <a:spLocks noGrp="1"/>
          </p:cNvSpPr>
          <p:nvPr>
            <p:ph type="title"/>
          </p:nvPr>
        </p:nvSpPr>
        <p:spPr>
          <a:xfrm>
            <a:off x="770025" y="227900"/>
            <a:ext cx="56013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Trivia">
  <p:cSld name="TITLE_AND_BODY_2">
    <p:bg>
      <p:bgPr>
        <a:solidFill>
          <a:srgbClr val="222222"/>
        </a:solidFill>
        <a:effectLst/>
      </p:bgPr>
    </p:bg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21"/>
          <p:cNvSpPr txBox="1">
            <a:spLocks noGrp="1"/>
          </p:cNvSpPr>
          <p:nvPr>
            <p:ph type="title"/>
          </p:nvPr>
        </p:nvSpPr>
        <p:spPr>
          <a:xfrm>
            <a:off x="368250" y="1086064"/>
            <a:ext cx="84075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6" name="Google Shape;856;p121"/>
          <p:cNvSpPr txBox="1">
            <a:spLocks noGrp="1"/>
          </p:cNvSpPr>
          <p:nvPr>
            <p:ph type="subTitle" idx="1"/>
          </p:nvPr>
        </p:nvSpPr>
        <p:spPr>
          <a:xfrm>
            <a:off x="390900" y="2222372"/>
            <a:ext cx="83622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7" name="Google Shape;857;p121"/>
          <p:cNvSpPr/>
          <p:nvPr/>
        </p:nvSpPr>
        <p:spPr>
          <a:xfrm>
            <a:off x="7525125" y="1"/>
            <a:ext cx="1449900" cy="588000"/>
          </a:xfrm>
          <a:prstGeom prst="roundRect">
            <a:avLst>
              <a:gd name="adj" fmla="val 0"/>
            </a:avLst>
          </a:prstGeom>
          <a:solidFill>
            <a:srgbClr val="E51B24"/>
          </a:solidFill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21"/>
          <p:cNvSpPr txBox="1">
            <a:spLocks noGrp="1"/>
          </p:cNvSpPr>
          <p:nvPr>
            <p:ph type="subTitle" idx="2"/>
          </p:nvPr>
        </p:nvSpPr>
        <p:spPr>
          <a:xfrm>
            <a:off x="7600975" y="97200"/>
            <a:ext cx="1504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59" name="Google Shape;859;p121"/>
          <p:cNvSpPr txBox="1">
            <a:spLocks noGrp="1"/>
          </p:cNvSpPr>
          <p:nvPr>
            <p:ph type="subTitle" idx="3"/>
          </p:nvPr>
        </p:nvSpPr>
        <p:spPr>
          <a:xfrm>
            <a:off x="390900" y="2800222"/>
            <a:ext cx="83622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0" name="Google Shape;860;p121"/>
          <p:cNvSpPr txBox="1">
            <a:spLocks noGrp="1"/>
          </p:cNvSpPr>
          <p:nvPr>
            <p:ph type="subTitle" idx="4"/>
          </p:nvPr>
        </p:nvSpPr>
        <p:spPr>
          <a:xfrm>
            <a:off x="390900" y="3378072"/>
            <a:ext cx="83622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1" name="Google Shape;861;p121"/>
          <p:cNvSpPr txBox="1">
            <a:spLocks noGrp="1"/>
          </p:cNvSpPr>
          <p:nvPr>
            <p:ph type="subTitle" idx="5"/>
          </p:nvPr>
        </p:nvSpPr>
        <p:spPr>
          <a:xfrm>
            <a:off x="390900" y="3918597"/>
            <a:ext cx="83622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2" name="Google Shape;862;p121"/>
          <p:cNvSpPr txBox="1"/>
          <p:nvPr/>
        </p:nvSpPr>
        <p:spPr>
          <a:xfrm>
            <a:off x="442151" y="106224"/>
            <a:ext cx="519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Trivia!</a:t>
            </a:r>
            <a:endParaRPr sz="14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3" name="Google Shape;863;p121"/>
          <p:cNvSpPr txBox="1">
            <a:spLocks noGrp="1"/>
          </p:cNvSpPr>
          <p:nvPr>
            <p:ph type="sldNum" idx="12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-info ">
  <p:cSld name="CUSTOM_12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22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rgbClr val="0D83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u="sng">
              <a:solidFill>
                <a:schemeClr val="dk1"/>
              </a:solidFill>
            </a:endParaRPr>
          </a:p>
        </p:txBody>
      </p:sp>
      <p:sp>
        <p:nvSpPr>
          <p:cNvPr id="866" name="Google Shape;866;p122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7" name="Google Shape;867;p122"/>
          <p:cNvSpPr txBox="1">
            <a:spLocks noGrp="1"/>
          </p:cNvSpPr>
          <p:nvPr>
            <p:ph type="title"/>
          </p:nvPr>
        </p:nvSpPr>
        <p:spPr>
          <a:xfrm>
            <a:off x="320735" y="257255"/>
            <a:ext cx="33939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8" name="Google Shape;868;p122"/>
          <p:cNvSpPr txBox="1">
            <a:spLocks noGrp="1"/>
          </p:cNvSpPr>
          <p:nvPr>
            <p:ph type="title" idx="2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122"/>
          <p:cNvSpPr txBox="1">
            <a:spLocks noGrp="1"/>
          </p:cNvSpPr>
          <p:nvPr>
            <p:ph type="subTitle" idx="1"/>
          </p:nvPr>
        </p:nvSpPr>
        <p:spPr>
          <a:xfrm>
            <a:off x="338755" y="1248110"/>
            <a:ext cx="3749400" cy="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0" name="Google Shape;870;p122"/>
          <p:cNvSpPr txBox="1">
            <a:spLocks noGrp="1"/>
          </p:cNvSpPr>
          <p:nvPr>
            <p:ph type="body" idx="3"/>
          </p:nvPr>
        </p:nvSpPr>
        <p:spPr>
          <a:xfrm>
            <a:off x="321850" y="2039865"/>
            <a:ext cx="3171600" cy="28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1" name="Google Shape;871;p122"/>
          <p:cNvSpPr txBox="1">
            <a:spLocks noGrp="1"/>
          </p:cNvSpPr>
          <p:nvPr>
            <p:ph type="subTitle" idx="4"/>
          </p:nvPr>
        </p:nvSpPr>
        <p:spPr>
          <a:xfrm>
            <a:off x="4864080" y="1248110"/>
            <a:ext cx="3749400" cy="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122"/>
          <p:cNvSpPr txBox="1">
            <a:spLocks noGrp="1"/>
          </p:cNvSpPr>
          <p:nvPr>
            <p:ph type="body" idx="5"/>
          </p:nvPr>
        </p:nvSpPr>
        <p:spPr>
          <a:xfrm>
            <a:off x="4847175" y="2039865"/>
            <a:ext cx="3171600" cy="28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3" name="Google Shape;873;p122"/>
          <p:cNvSpPr txBox="1">
            <a:spLocks noGrp="1"/>
          </p:cNvSpPr>
          <p:nvPr>
            <p:ph type="sldNum" idx="12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Bank Blank Slide">
  <p:cSld name="TITLE_AND_BODY_1_2_1_2_1_1_1_1_1_1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23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6" name="Google Shape;876;p123"/>
          <p:cNvSpPr txBox="1">
            <a:spLocks noGrp="1"/>
          </p:cNvSpPr>
          <p:nvPr>
            <p:ph type="sldNum" idx="12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1">
  <p:cSld name="CUSTOM_14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24"/>
          <p:cNvSpPr/>
          <p:nvPr/>
        </p:nvSpPr>
        <p:spPr>
          <a:xfrm>
            <a:off x="-500" y="1150"/>
            <a:ext cx="9144000" cy="5143500"/>
          </a:xfrm>
          <a:prstGeom prst="rect">
            <a:avLst/>
          </a:prstGeom>
          <a:solidFill>
            <a:srgbClr val="ED332F"/>
          </a:solidFill>
          <a:ln w="254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9" name="Google Shape;879;p1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66441" cy="1366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 Title Only">
  <p:cSld name="CUSTOM_6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Color Block Red">
  <p:cSld name="CUSTOM_6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6315000" y="-13950"/>
            <a:ext cx="2877000" cy="51714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2412" y="4573175"/>
            <a:ext cx="57272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1"/>
          <p:cNvSpPr/>
          <p:nvPr/>
        </p:nvSpPr>
        <p:spPr>
          <a:xfrm>
            <a:off x="5493025" y="1704550"/>
            <a:ext cx="1580700" cy="186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Place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Photo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On Top 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Of Box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457200" y="829175"/>
            <a:ext cx="4114800" cy="15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Color Block Teal">
  <p:cSld name="CUSTOM_6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75" name="Google Shape;75;p12"/>
          <p:cNvSpPr/>
          <p:nvPr/>
        </p:nvSpPr>
        <p:spPr>
          <a:xfrm>
            <a:off x="6315000" y="-13950"/>
            <a:ext cx="2856300" cy="5171400"/>
          </a:xfrm>
          <a:prstGeom prst="rect">
            <a:avLst/>
          </a:prstGeom>
          <a:solidFill>
            <a:srgbClr val="0D83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2"/>
          <p:cNvSpPr/>
          <p:nvPr/>
        </p:nvSpPr>
        <p:spPr>
          <a:xfrm>
            <a:off x="5493025" y="1704550"/>
            <a:ext cx="1580700" cy="186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Place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Photo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On Top 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Of Box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77" name="Google Shape;7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2412" y="4573175"/>
            <a:ext cx="57272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442475" y="280375"/>
            <a:ext cx="554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549440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457200" y="829175"/>
            <a:ext cx="4114800" cy="15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Color Block Yellow">
  <p:cSld name="CUSTOM_6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6308325" y="0"/>
            <a:ext cx="2876700" cy="51714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5493025" y="1704550"/>
            <a:ext cx="1580700" cy="186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Place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Photo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On Top 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Of Box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85" name="Google Shape;85;p13" descr="GA-Cog-90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829175"/>
            <a:ext cx="4114800" cy="15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Color BlockMint">
  <p:cSld name="CUSTOM_6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6308325" y="0"/>
            <a:ext cx="2876700" cy="5171400"/>
          </a:xfrm>
          <a:prstGeom prst="rect">
            <a:avLst/>
          </a:prstGeom>
          <a:solidFill>
            <a:srgbClr val="94D4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5493025" y="1704550"/>
            <a:ext cx="1580700" cy="186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Place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Photo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On Top 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Of Box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93" name="Google Shape;93;p14" descr="GA-Cog-90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57200" y="829175"/>
            <a:ext cx="4114800" cy="15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sz="2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8" name="Google Shape;8;p1" descr="GA-Cog-900.png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7" r:id="rId14"/>
    <p:sldLayoutId id="2147483668" r:id="rId15"/>
    <p:sldLayoutId id="2147483669" r:id="rId16"/>
    <p:sldLayoutId id="2147483672" r:id="rId17"/>
    <p:sldLayoutId id="2147483674" r:id="rId18"/>
    <p:sldLayoutId id="2147483676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sz="2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8" name="Google Shape;688;p9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689" name="Google Shape;689;p98" descr="GA-Cog-900.png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8699600" y="4701500"/>
            <a:ext cx="315502" cy="315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98"/>
          <p:cNvSpPr txBox="1">
            <a:spLocks noGrp="1"/>
          </p:cNvSpPr>
          <p:nvPr>
            <p:ph type="sldNum" idx="12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4" r:id="rId22"/>
    <p:sldLayoutId id="2147483765" r:id="rId23"/>
    <p:sldLayoutId id="2147483766" r:id="rId24"/>
    <p:sldLayoutId id="2147483767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arelbundock.github.io/Rdatasets/dataset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197"/>
          <p:cNvSpPr txBox="1"/>
          <p:nvPr/>
        </p:nvSpPr>
        <p:spPr>
          <a:xfrm>
            <a:off x="648070" y="523577"/>
            <a:ext cx="4399200" cy="21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Intro to Python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6" name="Google Shape;1376;p197"/>
          <p:cNvSpPr txBox="1">
            <a:spLocks noGrp="1"/>
          </p:cNvSpPr>
          <p:nvPr>
            <p:ph type="title"/>
          </p:nvPr>
        </p:nvSpPr>
        <p:spPr>
          <a:xfrm>
            <a:off x="648078" y="1777052"/>
            <a:ext cx="8233800" cy="15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32150" rIns="64325" bIns="32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Python Programming</a:t>
            </a:r>
            <a:br>
              <a:rPr lang="en"/>
            </a:br>
            <a:r>
              <a:rPr lang="en"/>
              <a:t>Practice!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99"/>
          <p:cNvSpPr txBox="1">
            <a:spLocks noGrp="1"/>
          </p:cNvSpPr>
          <p:nvPr>
            <p:ph type="body" idx="1"/>
          </p:nvPr>
        </p:nvSpPr>
        <p:spPr>
          <a:xfrm>
            <a:off x="271800" y="914400"/>
            <a:ext cx="86223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buAutoNum type="arabicPeriod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Go to the ‘Speeding Case Study’ of the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Import pandas and load the dataset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You can also download the csv to your computer, locally. </a:t>
            </a:r>
            <a:r>
              <a:rPr lang="en" sz="1800" u="sng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https://vincentarelbundock.github.io/Rdatasets/datasets.html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We are using the </a:t>
            </a:r>
            <a:r>
              <a:rPr lang="en" sz="1800" dirty="0" err="1">
                <a:latin typeface="Arial" panose="020B0604020202020204" pitchFamily="34" charset="0"/>
                <a:cs typeface="Arial" panose="020B0604020202020204" pitchFamily="34" charset="0"/>
              </a:rPr>
              <a:t>amis</a:t>
            </a: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 dataset, fifth on that page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8" name="Google Shape;1388;p199"/>
          <p:cNvSpPr txBox="1">
            <a:spLocks noGrp="1"/>
          </p:cNvSpPr>
          <p:nvPr>
            <p:ph type="subTitle" idx="3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89" name="Google Shape;1389;p199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90" name="Google Shape;1390;p199"/>
          <p:cNvSpPr txBox="1">
            <a:spLocks noGrp="1"/>
          </p:cNvSpPr>
          <p:nvPr>
            <p:ph type="title"/>
          </p:nvPr>
        </p:nvSpPr>
        <p:spPr>
          <a:xfrm>
            <a:off x="3209327" y="166250"/>
            <a:ext cx="3912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 panose="020B0604020202020204" pitchFamily="34" charset="0"/>
                <a:cs typeface="Arial" panose="020B0604020202020204" pitchFamily="34" charset="0"/>
              </a:rPr>
              <a:t>Data Analysis Datafile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1" name="Google Shape;1391;p199"/>
          <p:cNvSpPr txBox="1">
            <a:spLocks noGrp="1"/>
          </p:cNvSpPr>
          <p:nvPr>
            <p:ph type="sldNum" idx="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</a:t>
            </a:fld>
            <a:r>
              <a:rPr lang="en">
                <a:solidFill>
                  <a:schemeClr val="dk1"/>
                </a:solidFill>
              </a:rPr>
              <a:t> | © 2018 General Assembly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92" name="Google Shape;1392;p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750" y="1844175"/>
            <a:ext cx="8348049" cy="14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200"/>
          <p:cNvSpPr txBox="1">
            <a:spLocks noGrp="1"/>
          </p:cNvSpPr>
          <p:nvPr>
            <p:ph type="body" idx="1"/>
          </p:nvPr>
        </p:nvSpPr>
        <p:spPr>
          <a:xfrm>
            <a:off x="271800" y="838200"/>
            <a:ext cx="8622300" cy="3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rial" panose="020B0604020202020204" pitchFamily="34" charset="0"/>
                <a:cs typeface="Arial" panose="020B0604020202020204" pitchFamily="34" charset="0"/>
              </a:rPr>
              <a:t>The data used here show measured car speeds with 3 other labels:</a:t>
            </a:r>
            <a:br>
              <a:rPr lang="en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r>
              <a:rPr lang="en" sz="1600" dirty="0">
                <a:latin typeface="Arial" panose="020B0604020202020204" pitchFamily="34" charset="0"/>
                <a:cs typeface="Arial" panose="020B0604020202020204" pitchFamily="34" charset="0"/>
              </a:rPr>
              <a:t> - There are 14 pairs of data collected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r>
              <a:rPr lang="en" sz="1600" dirty="0">
                <a:latin typeface="Arial" panose="020B0604020202020204" pitchFamily="34" charset="0"/>
                <a:cs typeface="Arial" panose="020B0604020202020204" pitchFamily="34" charset="0"/>
              </a:rPr>
              <a:t> - For each pair, two sections of road were measured: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Where a warning sign was placed for part of the experiment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Whether there was a similar stretch of road in another part of town where no sign was erected during the experiment (control)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en" sz="1600" dirty="0">
                <a:latin typeface="Arial" panose="020B0604020202020204" pitchFamily="34" charset="0"/>
                <a:cs typeface="Arial" panose="020B0604020202020204" pitchFamily="34" charset="0"/>
              </a:rPr>
              <a:t> -There are 3 time periods in the data for each pair: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Before the warning sign was placed on road section 1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Just after the sign was placed on road section 1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Some time after the sign was erected (so the sign is no longer "new")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8" name="Google Shape;1398;p200"/>
          <p:cNvSpPr txBox="1">
            <a:spLocks noGrp="1"/>
          </p:cNvSpPr>
          <p:nvPr>
            <p:ph type="subTitle" idx="3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99" name="Google Shape;1399;p200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400" name="Google Shape;1400;p200"/>
          <p:cNvSpPr txBox="1">
            <a:spLocks noGrp="1"/>
          </p:cNvSpPr>
          <p:nvPr>
            <p:ph type="title"/>
          </p:nvPr>
        </p:nvSpPr>
        <p:spPr>
          <a:xfrm>
            <a:off x="3209328" y="166250"/>
            <a:ext cx="3761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 panose="020B0604020202020204" pitchFamily="34" charset="0"/>
                <a:cs typeface="Arial" panose="020B0604020202020204" pitchFamily="34" charset="0"/>
              </a:rPr>
              <a:t>Data Analysis Overview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1" name="Google Shape;1401;p200"/>
          <p:cNvSpPr txBox="1">
            <a:spLocks noGrp="1"/>
          </p:cNvSpPr>
          <p:nvPr>
            <p:ph type="sldNum" idx="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3</a:t>
            </a:fld>
            <a:r>
              <a:rPr lang="en">
                <a:solidFill>
                  <a:schemeClr val="dk1"/>
                </a:solidFill>
              </a:rPr>
              <a:t> | © 2018 General Assembly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20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We want to study how the </a:t>
            </a:r>
            <a:r>
              <a:rPr lang="en" sz="1800" b="1" dirty="0">
                <a:latin typeface="Arial" panose="020B0604020202020204" pitchFamily="34" charset="0"/>
                <a:cs typeface="Arial" panose="020B0604020202020204" pitchFamily="34" charset="0"/>
              </a:rPr>
              <a:t>average speed changes</a:t>
            </a: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 in one section of road after the sign was erected, so we need to: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Read the data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Loop over the rows of data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Select data only from the group of interest (just pair 7)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Compute the answer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7" name="Google Shape;1407;p201"/>
          <p:cNvSpPr txBox="1">
            <a:spLocks noGrp="1"/>
          </p:cNvSpPr>
          <p:nvPr>
            <p:ph type="subTitle" idx="3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08" name="Google Shape;1408;p201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09" name="Google Shape;1409;p201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0" name="Google Shape;1410;p201"/>
          <p:cNvSpPr txBox="1">
            <a:spLocks noGrp="1"/>
          </p:cNvSpPr>
          <p:nvPr>
            <p:ph type="sldNum" idx="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4</a:t>
            </a:fld>
            <a:r>
              <a:rPr lang="en">
                <a:solidFill>
                  <a:schemeClr val="dk1"/>
                </a:solidFill>
              </a:rPr>
              <a:t> | © 2018 General Assembly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5" name="Google Shape;1415;p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925" y="935175"/>
            <a:ext cx="4704199" cy="367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6" name="Google Shape;1416;p202"/>
          <p:cNvSpPr txBox="1">
            <a:spLocks noGrp="1"/>
          </p:cNvSpPr>
          <p:nvPr>
            <p:ph type="subTitle" idx="3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7" name="Google Shape;1417;p202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8" name="Google Shape;1418;p202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 panose="020B0604020202020204" pitchFamily="34" charset="0"/>
                <a:cs typeface="Arial" panose="020B0604020202020204" pitchFamily="34" charset="0"/>
              </a:rPr>
              <a:t>Data Analysis Recap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9" name="Google Shape;1419;p202"/>
          <p:cNvSpPr txBox="1">
            <a:spLocks noGrp="1"/>
          </p:cNvSpPr>
          <p:nvPr>
            <p:ph type="sldNum" idx="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r>
              <a:rPr lang="en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© 2018 General Assembly</a:t>
            </a:r>
            <a:endParaRPr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0" name="Google Shape;1420;p202"/>
          <p:cNvSpPr txBox="1"/>
          <p:nvPr/>
        </p:nvSpPr>
        <p:spPr>
          <a:xfrm>
            <a:off x="511100" y="935175"/>
            <a:ext cx="33711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AutoNum type="arabicPeriod"/>
            </a:pPr>
            <a:r>
              <a:rPr lang="en" sz="160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Create lists to store data of interest</a:t>
            </a:r>
            <a:endParaRPr sz="160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AutoNum type="arabicPeriod"/>
            </a:pPr>
            <a:r>
              <a:rPr lang="en" sz="160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For loop over all the data</a:t>
            </a:r>
            <a:endParaRPr sz="160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AutoNum type="arabicPeriod"/>
            </a:pPr>
            <a:r>
              <a:rPr lang="en" sz="160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Nested if statements to filter just the:</a:t>
            </a:r>
            <a:endParaRPr sz="160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AutoNum type="alphaLcPeriod"/>
            </a:pPr>
            <a:r>
              <a:rPr lang="en" sz="160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Pair</a:t>
            </a:r>
            <a:endParaRPr sz="160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AutoNum type="alphaLcPeriod"/>
            </a:pPr>
            <a:r>
              <a:rPr lang="en" sz="160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Warning</a:t>
            </a:r>
            <a:endParaRPr sz="160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AutoNum type="alphaLcPeriod"/>
            </a:pPr>
            <a:r>
              <a:rPr lang="en" sz="160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Period</a:t>
            </a:r>
            <a:endParaRPr sz="160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AutoNum type="alphaLcPeriod"/>
            </a:pPr>
            <a:r>
              <a:rPr lang="en" sz="160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we are look for</a:t>
            </a:r>
            <a:endParaRPr sz="160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AutoNum type="arabicPeriod"/>
            </a:pPr>
            <a:r>
              <a:rPr lang="en" sz="160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Save data to appropriate list</a:t>
            </a:r>
            <a:endParaRPr sz="160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AutoNum type="arabicPeriod"/>
            </a:pPr>
            <a:r>
              <a:rPr lang="en" sz="160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Print average of list after loop</a:t>
            </a:r>
            <a:endParaRPr sz="160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203"/>
          <p:cNvSpPr txBox="1">
            <a:spLocks noGrp="1"/>
          </p:cNvSpPr>
          <p:nvPr>
            <p:ph type="subTitle" idx="3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26" name="Google Shape;1426;p203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27" name="Google Shape;1427;p203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Script</a:t>
            </a:r>
            <a:endParaRPr/>
          </a:p>
        </p:txBody>
      </p:sp>
      <p:sp>
        <p:nvSpPr>
          <p:cNvPr id="1428" name="Google Shape;1428;p203"/>
          <p:cNvSpPr txBox="1">
            <a:spLocks noGrp="1"/>
          </p:cNvSpPr>
          <p:nvPr>
            <p:ph type="sldNum" idx="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6</a:t>
            </a:fld>
            <a:r>
              <a:rPr lang="en">
                <a:solidFill>
                  <a:schemeClr val="dk1"/>
                </a:solidFill>
              </a:rPr>
              <a:t> | © 2018 General Assembly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9" name="Google Shape;1429;p20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 sz="1800" dirty="0"/>
              <a:t>Change the Notebook name to </a:t>
            </a:r>
            <a:r>
              <a:rPr lang="en" sz="1800" b="1" dirty="0" err="1"/>
              <a:t>speeding_example</a:t>
            </a:r>
            <a:endParaRPr sz="1800" b="1"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 dirty="0"/>
              <a:t>Note no spaces!</a:t>
            </a:r>
            <a:endParaRPr sz="1800"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 dirty="0"/>
              <a:t>File &gt; Download As &gt; Python (.</a:t>
            </a:r>
            <a:r>
              <a:rPr lang="en" sz="1800" dirty="0" err="1"/>
              <a:t>py</a:t>
            </a:r>
            <a:r>
              <a:rPr lang="en" sz="1800" dirty="0"/>
              <a:t>)</a:t>
            </a:r>
            <a:endParaRPr sz="1800"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 dirty="0"/>
              <a:t>Click </a:t>
            </a:r>
            <a:r>
              <a:rPr lang="en" sz="1800" b="1" dirty="0"/>
              <a:t>Keep</a:t>
            </a:r>
            <a:r>
              <a:rPr lang="en" sz="1800" dirty="0"/>
              <a:t> if Browser warns file may be dangerous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 sz="1800" dirty="0"/>
              <a:t>Open new Terminal (or Anaconda Prompt) window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 sz="1800" dirty="0"/>
              <a:t>Change to Downloads folder in Terminal</a:t>
            </a:r>
            <a:endParaRPr sz="1800"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 dirty="0"/>
              <a:t>type: </a:t>
            </a:r>
            <a:r>
              <a:rPr lang="en" sz="1800" b="1" dirty="0"/>
              <a:t>cd Downloads</a:t>
            </a:r>
            <a:r>
              <a:rPr lang="en" sz="1800" dirty="0"/>
              <a:t> and press enter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 sz="1800" dirty="0"/>
              <a:t>Run the python script</a:t>
            </a:r>
            <a:endParaRPr sz="1800"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 dirty="0"/>
              <a:t>Type: </a:t>
            </a:r>
            <a:r>
              <a:rPr lang="en" sz="1800" b="1" dirty="0"/>
              <a:t>python </a:t>
            </a:r>
            <a:r>
              <a:rPr lang="en" sz="1800" b="1" dirty="0" err="1"/>
              <a:t>speeding_example.py</a:t>
            </a:r>
            <a:r>
              <a:rPr lang="en" sz="1800" dirty="0"/>
              <a:t> and press enter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    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Note only the printed output lines appear in the terminal!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rriculum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10271</TotalTime>
  <Words>406</Words>
  <Application>Microsoft Macintosh PowerPoint</Application>
  <PresentationFormat>On-screen Show (16:9)</PresentationFormat>
  <Paragraphs>68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Proxima Nova</vt:lpstr>
      <vt:lpstr>Oswald</vt:lpstr>
      <vt:lpstr>Arial</vt:lpstr>
      <vt:lpstr>Proxima Nova Semibold</vt:lpstr>
      <vt:lpstr>Curriculum Template</vt:lpstr>
      <vt:lpstr>Simple Light</vt:lpstr>
      <vt:lpstr>Python Programming Practice! </vt:lpstr>
      <vt:lpstr>Data Analysis Datafile</vt:lpstr>
      <vt:lpstr>Data Analysis Overview</vt:lpstr>
      <vt:lpstr>Data Analysis</vt:lpstr>
      <vt:lpstr>Data Analysis Recap</vt:lpstr>
      <vt:lpstr>Data Analysis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cp:lastModifiedBy>Garry Chan</cp:lastModifiedBy>
  <cp:revision>428</cp:revision>
  <dcterms:modified xsi:type="dcterms:W3CDTF">2020-03-09T21:49:58Z</dcterms:modified>
</cp:coreProperties>
</file>