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0" r:id="rId4"/>
    <p:sldId id="268" r:id="rId5"/>
    <p:sldId id="265" r:id="rId6"/>
    <p:sldId id="262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7" d="100"/>
          <a:sy n="67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12" Type="http://schemas.openxmlformats.org/officeDocument/2006/relationships/image" Target="../media/image1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9.jpe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7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4.jpeg"/><Relationship Id="rId10" Type="http://schemas.openxmlformats.org/officeDocument/2006/relationships/image" Target="../media/image13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4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256528" y="278149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+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969860"/>
              <a:gd name="adj2" fmla="val 161093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</a:rPr>
              <a:t>5</a:t>
            </a:r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3681">
            <a:off x="2443433" y="1539690"/>
            <a:ext cx="858094" cy="1296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57781" y="803835"/>
            <a:ext cx="858094" cy="1296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730215" y="775259"/>
            <a:ext cx="858094" cy="1296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6410">
            <a:off x="5810157" y="1513271"/>
            <a:ext cx="858094" cy="1296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52401" y="2784001"/>
            <a:ext cx="858094" cy="1296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61538">
            <a:off x="5864369" y="4059198"/>
            <a:ext cx="858094" cy="1296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4744210" y="4811740"/>
            <a:ext cx="858094" cy="1296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18691" y="4765707"/>
            <a:ext cx="858094" cy="1296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6410">
            <a:off x="2418028" y="4001493"/>
            <a:ext cx="858094" cy="1296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40505" y="2784001"/>
            <a:ext cx="858094" cy="12960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圓形圖 30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969860"/>
              <a:gd name="adj2" fmla="val 161093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29" name="圖片 2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44457">
            <a:off x="3459106" y="4765451"/>
            <a:ext cx="856800" cy="1296000"/>
          </a:xfrm>
          <a:prstGeom prst="rect">
            <a:avLst/>
          </a:prstGeom>
        </p:spPr>
      </p:pic>
      <p:pic>
        <p:nvPicPr>
          <p:cNvPr id="28" name="圖片 2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00118">
            <a:off x="4761263" y="4810882"/>
            <a:ext cx="856800" cy="1296000"/>
          </a:xfrm>
          <a:prstGeom prst="rect">
            <a:avLst/>
          </a:prstGeom>
        </p:spPr>
      </p:pic>
      <p:pic>
        <p:nvPicPr>
          <p:cNvPr id="27" name="圖片 2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97284">
            <a:off x="5882035" y="4057142"/>
            <a:ext cx="856800" cy="1296000"/>
          </a:xfrm>
          <a:prstGeom prst="rect">
            <a:avLst/>
          </a:prstGeom>
        </p:spPr>
      </p:pic>
      <p:pic>
        <p:nvPicPr>
          <p:cNvPr id="26" name="圖片 2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67336" y="2756072"/>
            <a:ext cx="856800" cy="1296000"/>
          </a:xfrm>
          <a:prstGeom prst="rect">
            <a:avLst/>
          </a:prstGeom>
        </p:spPr>
      </p:pic>
      <p:pic>
        <p:nvPicPr>
          <p:cNvPr id="17" name="圖片 16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63363">
            <a:off x="5810105" y="1477268"/>
            <a:ext cx="856800" cy="1296000"/>
          </a:xfrm>
          <a:prstGeom prst="rect">
            <a:avLst/>
          </a:prstGeom>
        </p:spPr>
      </p:pic>
      <p:pic>
        <p:nvPicPr>
          <p:cNvPr id="25" name="圖片 24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41152" y="2780999"/>
            <a:ext cx="856800" cy="1296000"/>
          </a:xfrm>
          <a:prstGeom prst="rect">
            <a:avLst/>
          </a:prstGeom>
        </p:spPr>
      </p:pic>
      <p:pic>
        <p:nvPicPr>
          <p:cNvPr id="24" name="圖片 23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2775">
            <a:off x="4743487" y="766928"/>
            <a:ext cx="856800" cy="1296000"/>
          </a:xfrm>
          <a:prstGeom prst="rect">
            <a:avLst/>
          </a:prstGeom>
        </p:spPr>
      </p:pic>
      <p:pic>
        <p:nvPicPr>
          <p:cNvPr id="23" name="圖片 22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876">
            <a:off x="3458428" y="803835"/>
            <a:ext cx="856800" cy="1296000"/>
          </a:xfrm>
          <a:prstGeom prst="rect">
            <a:avLst/>
          </a:prstGeom>
        </p:spPr>
      </p:pic>
      <p:pic>
        <p:nvPicPr>
          <p:cNvPr id="21" name="圖片 20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4457">
            <a:off x="2464587" y="1547829"/>
            <a:ext cx="856800" cy="1296000"/>
          </a:xfrm>
          <a:prstGeom prst="rect">
            <a:avLst/>
          </a:prstGeom>
        </p:spPr>
      </p:pic>
      <p:pic>
        <p:nvPicPr>
          <p:cNvPr id="34" name="圖片 33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28242">
            <a:off x="2433538" y="4017853"/>
            <a:ext cx="856800" cy="1296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512997" y="1643088"/>
            <a:ext cx="20005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Lose!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-5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+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圓形圖 18"/>
          <p:cNvSpPr/>
          <p:nvPr/>
        </p:nvSpPr>
        <p:spPr>
          <a:xfrm>
            <a:off x="1687552" y="534960"/>
            <a:ext cx="5760000" cy="5760000"/>
          </a:xfrm>
          <a:prstGeom prst="pie">
            <a:avLst>
              <a:gd name="adj1" fmla="val 9733709"/>
              <a:gd name="adj2" fmla="val 161093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</a:rPr>
              <a:t>25</a:t>
            </a:r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3681">
            <a:off x="2443433" y="1539690"/>
            <a:ext cx="858094" cy="1296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57781" y="803835"/>
            <a:ext cx="858094" cy="1296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730215" y="775259"/>
            <a:ext cx="858094" cy="1296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6410">
            <a:off x="5810157" y="1513271"/>
            <a:ext cx="858094" cy="1296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52401" y="2784001"/>
            <a:ext cx="858094" cy="1296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61538">
            <a:off x="5864369" y="4059198"/>
            <a:ext cx="858094" cy="1296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4744210" y="4811740"/>
            <a:ext cx="858094" cy="1296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18691" y="4765707"/>
            <a:ext cx="858094" cy="1296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40505" y="2784001"/>
            <a:ext cx="858094" cy="1296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6410">
            <a:off x="2432316" y="4030069"/>
            <a:ext cx="858094" cy="12960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圓形圖 18"/>
          <p:cNvSpPr/>
          <p:nvPr/>
        </p:nvSpPr>
        <p:spPr>
          <a:xfrm>
            <a:off x="1687552" y="534960"/>
            <a:ext cx="5760000" cy="5760000"/>
          </a:xfrm>
          <a:prstGeom prst="pie">
            <a:avLst>
              <a:gd name="adj1" fmla="val 9733709"/>
              <a:gd name="adj2" fmla="val 161093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31" name="圖片 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77898">
            <a:off x="3464652" y="4759400"/>
            <a:ext cx="856800" cy="1296000"/>
          </a:xfrm>
          <a:prstGeom prst="rect">
            <a:avLst/>
          </a:prstGeom>
        </p:spPr>
      </p:pic>
      <p:pic>
        <p:nvPicPr>
          <p:cNvPr id="17" name="圖片 1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29647" y="2777353"/>
            <a:ext cx="856800" cy="1296000"/>
          </a:xfrm>
          <a:prstGeom prst="rect">
            <a:avLst/>
          </a:prstGeom>
        </p:spPr>
      </p:pic>
      <p:pic>
        <p:nvPicPr>
          <p:cNvPr id="20" name="圖片 1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00118">
            <a:off x="4761263" y="4810882"/>
            <a:ext cx="856800" cy="1296000"/>
          </a:xfrm>
          <a:prstGeom prst="rect">
            <a:avLst/>
          </a:prstGeom>
        </p:spPr>
      </p:pic>
      <p:pic>
        <p:nvPicPr>
          <p:cNvPr id="23" name="圖片 2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97284">
            <a:off x="5882035" y="4057142"/>
            <a:ext cx="856800" cy="1296000"/>
          </a:xfrm>
          <a:prstGeom prst="rect">
            <a:avLst/>
          </a:prstGeom>
        </p:spPr>
      </p:pic>
      <p:pic>
        <p:nvPicPr>
          <p:cNvPr id="24" name="圖片 23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67336" y="2756072"/>
            <a:ext cx="856800" cy="1296000"/>
          </a:xfrm>
          <a:prstGeom prst="rect">
            <a:avLst/>
          </a:prstGeom>
        </p:spPr>
      </p:pic>
      <p:pic>
        <p:nvPicPr>
          <p:cNvPr id="25" name="圖片 24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70620">
            <a:off x="5809690" y="1492643"/>
            <a:ext cx="856800" cy="1296000"/>
          </a:xfrm>
          <a:prstGeom prst="rect">
            <a:avLst/>
          </a:prstGeom>
        </p:spPr>
      </p:pic>
      <p:pic>
        <p:nvPicPr>
          <p:cNvPr id="26" name="圖片 25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2775">
            <a:off x="4743487" y="766928"/>
            <a:ext cx="856800" cy="1296000"/>
          </a:xfrm>
          <a:prstGeom prst="rect">
            <a:avLst/>
          </a:prstGeom>
        </p:spPr>
      </p:pic>
      <p:pic>
        <p:nvPicPr>
          <p:cNvPr id="27" name="圖片 26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876">
            <a:off x="3458428" y="803835"/>
            <a:ext cx="856800" cy="1296000"/>
          </a:xfrm>
          <a:prstGeom prst="rect">
            <a:avLst/>
          </a:prstGeom>
        </p:spPr>
      </p:pic>
      <p:pic>
        <p:nvPicPr>
          <p:cNvPr id="28" name="圖片 27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4457">
            <a:off x="2426850" y="1544718"/>
            <a:ext cx="856800" cy="1296000"/>
          </a:xfrm>
          <a:prstGeom prst="rect">
            <a:avLst/>
          </a:prstGeom>
        </p:spPr>
      </p:pic>
      <p:pic>
        <p:nvPicPr>
          <p:cNvPr id="30" name="圖片 29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28242">
            <a:off x="2426422" y="4018421"/>
            <a:ext cx="856800" cy="1296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12997" y="1643088"/>
            <a:ext cx="20005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Lose!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-25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+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969860"/>
              <a:gd name="adj2" fmla="val 161093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</a:rPr>
              <a:t>5</a:t>
            </a:r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3681">
            <a:off x="2443433" y="1539690"/>
            <a:ext cx="858094" cy="1296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57781" y="803835"/>
            <a:ext cx="858094" cy="1296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730215" y="775259"/>
            <a:ext cx="858094" cy="1296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6410">
            <a:off x="5810157" y="1513271"/>
            <a:ext cx="858094" cy="1296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52401" y="2784001"/>
            <a:ext cx="858094" cy="1296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61538">
            <a:off x="5864369" y="4059198"/>
            <a:ext cx="858094" cy="1296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4744210" y="4811740"/>
            <a:ext cx="858094" cy="1296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18691" y="4765707"/>
            <a:ext cx="858094" cy="1296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6410">
            <a:off x="2418028" y="4001493"/>
            <a:ext cx="858094" cy="1296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40505" y="2784001"/>
            <a:ext cx="858094" cy="129600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圓形圖 30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969860"/>
              <a:gd name="adj2" fmla="val 161093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29" name="圖片 2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44457">
            <a:off x="3459106" y="4765451"/>
            <a:ext cx="856800" cy="1296000"/>
          </a:xfrm>
          <a:prstGeom prst="rect">
            <a:avLst/>
          </a:prstGeom>
        </p:spPr>
      </p:pic>
      <p:pic>
        <p:nvPicPr>
          <p:cNvPr id="28" name="圖片 2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00118">
            <a:off x="4761263" y="4810882"/>
            <a:ext cx="856800" cy="1296000"/>
          </a:xfrm>
          <a:prstGeom prst="rect">
            <a:avLst/>
          </a:prstGeom>
        </p:spPr>
      </p:pic>
      <p:pic>
        <p:nvPicPr>
          <p:cNvPr id="27" name="圖片 2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97284">
            <a:off x="5882035" y="4057142"/>
            <a:ext cx="856800" cy="1296000"/>
          </a:xfrm>
          <a:prstGeom prst="rect">
            <a:avLst/>
          </a:prstGeom>
        </p:spPr>
      </p:pic>
      <p:pic>
        <p:nvPicPr>
          <p:cNvPr id="26" name="圖片 2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67336" y="2756072"/>
            <a:ext cx="856800" cy="1296000"/>
          </a:xfrm>
          <a:prstGeom prst="rect">
            <a:avLst/>
          </a:prstGeom>
        </p:spPr>
      </p:pic>
      <p:pic>
        <p:nvPicPr>
          <p:cNvPr id="25" name="圖片 24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70620">
            <a:off x="5809690" y="1492643"/>
            <a:ext cx="856800" cy="1296000"/>
          </a:xfrm>
          <a:prstGeom prst="rect">
            <a:avLst/>
          </a:prstGeom>
        </p:spPr>
      </p:pic>
      <p:pic>
        <p:nvPicPr>
          <p:cNvPr id="24" name="圖片 2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2775">
            <a:off x="4743487" y="766928"/>
            <a:ext cx="856800" cy="1296000"/>
          </a:xfrm>
          <a:prstGeom prst="rect">
            <a:avLst/>
          </a:prstGeom>
        </p:spPr>
      </p:pic>
      <p:pic>
        <p:nvPicPr>
          <p:cNvPr id="23" name="圖片 22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876">
            <a:off x="3458428" y="803835"/>
            <a:ext cx="856800" cy="1296000"/>
          </a:xfrm>
          <a:prstGeom prst="rect">
            <a:avLst/>
          </a:prstGeom>
        </p:spPr>
      </p:pic>
      <p:pic>
        <p:nvPicPr>
          <p:cNvPr id="21" name="圖片 20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4457">
            <a:off x="2464587" y="1547829"/>
            <a:ext cx="856800" cy="1296000"/>
          </a:xfrm>
          <a:prstGeom prst="rect">
            <a:avLst/>
          </a:prstGeom>
        </p:spPr>
      </p:pic>
      <p:pic>
        <p:nvPicPr>
          <p:cNvPr id="20" name="圖片 19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41152" y="2781000"/>
            <a:ext cx="856800" cy="1296000"/>
          </a:xfrm>
          <a:prstGeom prst="rect">
            <a:avLst/>
          </a:prstGeom>
        </p:spPr>
      </p:pic>
      <p:pic>
        <p:nvPicPr>
          <p:cNvPr id="34" name="圖片 33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28242">
            <a:off x="2433538" y="4017853"/>
            <a:ext cx="856800" cy="1296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+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圓形圖 18"/>
          <p:cNvSpPr/>
          <p:nvPr/>
        </p:nvSpPr>
        <p:spPr>
          <a:xfrm>
            <a:off x="1687552" y="534960"/>
            <a:ext cx="5760000" cy="5760000"/>
          </a:xfrm>
          <a:prstGeom prst="pie">
            <a:avLst>
              <a:gd name="adj1" fmla="val 9733709"/>
              <a:gd name="adj2" fmla="val 161093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</a:rPr>
              <a:t>25</a:t>
            </a:r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3681">
            <a:off x="2443433" y="1539690"/>
            <a:ext cx="858094" cy="1296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57781" y="803835"/>
            <a:ext cx="858094" cy="1296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730215" y="775259"/>
            <a:ext cx="858094" cy="1296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6410">
            <a:off x="5810157" y="1513271"/>
            <a:ext cx="858094" cy="1296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52401" y="2784001"/>
            <a:ext cx="858094" cy="1296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61538">
            <a:off x="5864369" y="4059198"/>
            <a:ext cx="858094" cy="1296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4744210" y="4811740"/>
            <a:ext cx="858094" cy="1296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18691" y="4765707"/>
            <a:ext cx="858094" cy="1296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40505" y="2784001"/>
            <a:ext cx="858094" cy="1296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06410">
            <a:off x="2432316" y="4030069"/>
            <a:ext cx="858094" cy="12960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圓形圖 18"/>
          <p:cNvSpPr/>
          <p:nvPr/>
        </p:nvSpPr>
        <p:spPr>
          <a:xfrm>
            <a:off x="1687552" y="534960"/>
            <a:ext cx="5760000" cy="5760000"/>
          </a:xfrm>
          <a:prstGeom prst="pie">
            <a:avLst>
              <a:gd name="adj1" fmla="val 9733709"/>
              <a:gd name="adj2" fmla="val 161093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17" name="圖片 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44457">
            <a:off x="3459106" y="4765451"/>
            <a:ext cx="856800" cy="1296000"/>
          </a:xfrm>
          <a:prstGeom prst="rect">
            <a:avLst/>
          </a:prstGeom>
        </p:spPr>
      </p:pic>
      <p:pic>
        <p:nvPicPr>
          <p:cNvPr id="20" name="圖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00118">
            <a:off x="4761263" y="4810882"/>
            <a:ext cx="856800" cy="1296000"/>
          </a:xfrm>
          <a:prstGeom prst="rect">
            <a:avLst/>
          </a:prstGeom>
        </p:spPr>
      </p:pic>
      <p:pic>
        <p:nvPicPr>
          <p:cNvPr id="23" name="圖片 2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97284">
            <a:off x="5882035" y="4057142"/>
            <a:ext cx="856800" cy="1296000"/>
          </a:xfrm>
          <a:prstGeom prst="rect">
            <a:avLst/>
          </a:prstGeom>
        </p:spPr>
      </p:pic>
      <p:pic>
        <p:nvPicPr>
          <p:cNvPr id="24" name="圖片 2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67336" y="2756072"/>
            <a:ext cx="856800" cy="1296000"/>
          </a:xfrm>
          <a:prstGeom prst="rect">
            <a:avLst/>
          </a:prstGeom>
        </p:spPr>
      </p:pic>
      <p:pic>
        <p:nvPicPr>
          <p:cNvPr id="25" name="圖片 24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70620">
            <a:off x="5809690" y="1492643"/>
            <a:ext cx="856800" cy="1296000"/>
          </a:xfrm>
          <a:prstGeom prst="rect">
            <a:avLst/>
          </a:prstGeom>
        </p:spPr>
      </p:pic>
      <p:pic>
        <p:nvPicPr>
          <p:cNvPr id="26" name="圖片 25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2775">
            <a:off x="4743487" y="766928"/>
            <a:ext cx="856800" cy="1296000"/>
          </a:xfrm>
          <a:prstGeom prst="rect">
            <a:avLst/>
          </a:prstGeom>
        </p:spPr>
      </p:pic>
      <p:pic>
        <p:nvPicPr>
          <p:cNvPr id="27" name="圖片 26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0876">
            <a:off x="3458428" y="803835"/>
            <a:ext cx="856800" cy="1296000"/>
          </a:xfrm>
          <a:prstGeom prst="rect">
            <a:avLst/>
          </a:prstGeom>
        </p:spPr>
      </p:pic>
      <p:pic>
        <p:nvPicPr>
          <p:cNvPr id="28" name="圖片 27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4457">
            <a:off x="2426850" y="1544718"/>
            <a:ext cx="856800" cy="1296000"/>
          </a:xfrm>
          <a:prstGeom prst="rect">
            <a:avLst/>
          </a:prstGeom>
        </p:spPr>
      </p:pic>
      <p:pic>
        <p:nvPicPr>
          <p:cNvPr id="29" name="圖片 28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41152" y="2781000"/>
            <a:ext cx="856800" cy="1296000"/>
          </a:xfrm>
          <a:prstGeom prst="rect">
            <a:avLst/>
          </a:prstGeom>
        </p:spPr>
      </p:pic>
      <p:pic>
        <p:nvPicPr>
          <p:cNvPr id="30" name="圖片 29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28242">
            <a:off x="2426422" y="4018421"/>
            <a:ext cx="856800" cy="1296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+25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+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</Words>
  <Application>Microsoft Office PowerPoint</Application>
  <PresentationFormat>如螢幕大小 (4:3)</PresentationFormat>
  <Paragraphs>29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EEG</dc:creator>
  <cp:lastModifiedBy>Jing</cp:lastModifiedBy>
  <cp:revision>15</cp:revision>
  <dcterms:created xsi:type="dcterms:W3CDTF">2014-06-16T10:43:25Z</dcterms:created>
  <dcterms:modified xsi:type="dcterms:W3CDTF">2014-06-23T22:36:36Z</dcterms:modified>
</cp:coreProperties>
</file>