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1" r:id="rId3"/>
    <p:sldId id="259" r:id="rId4"/>
    <p:sldId id="258" r:id="rId5"/>
    <p:sldId id="260" r:id="rId6"/>
    <p:sldId id="266" r:id="rId7"/>
    <p:sldId id="268" r:id="rId8"/>
    <p:sldId id="267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272" r:id="rId40"/>
    <p:sldId id="269" r:id="rId41"/>
    <p:sldId id="271" r:id="rId42"/>
    <p:sldId id="273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>
      <p:cViewPr>
        <p:scale>
          <a:sx n="67" d="100"/>
          <a:sy n="67" d="100"/>
        </p:scale>
        <p:origin x="-7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793F2-08C5-4209-B917-C210CF574BE2}" type="datetimeFigureOut">
              <a:rPr lang="zh-CN" altLang="en-US" smtClean="0"/>
              <a:t>2014/6/18</a:t>
            </a:fld>
            <a:endParaRPr lang="zh-CN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66A92-9273-4B36-B5AE-8CC49CED6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5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W70S4-2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34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W70S14-7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W70S15-4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W70S16-7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W70S17-4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W70S18-6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W70S19-2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W70S20-5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W70S21-6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W70S22-2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W70S23-5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W70S5-3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W70S24-5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W70S25-4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W70S26-7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W70S27-7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W70S28-2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W70S29-1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W70S30-3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W70S31-3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W70S32-3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W70S33-4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W70S6-4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W70S34-2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W70S35-5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W70S7-2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W70S8-3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W70S9-1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W70S11-6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W70S12-5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W70S13-2</a:t>
            </a:r>
            <a:endParaRPr lang="zh-CN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66A92-9273-4B36-B5AE-8CC49CED60C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1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13" Type="http://schemas.openxmlformats.org/officeDocument/2006/relationships/image" Target="../media/image41.jpg"/><Relationship Id="rId3" Type="http://schemas.openxmlformats.org/officeDocument/2006/relationships/image" Target="../media/image48.jpg"/><Relationship Id="rId7" Type="http://schemas.openxmlformats.org/officeDocument/2006/relationships/image" Target="../media/image34.jpg"/><Relationship Id="rId12" Type="http://schemas.openxmlformats.org/officeDocument/2006/relationships/image" Target="../media/image4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jpg"/><Relationship Id="rId11" Type="http://schemas.openxmlformats.org/officeDocument/2006/relationships/image" Target="../media/image31.jpg"/><Relationship Id="rId5" Type="http://schemas.openxmlformats.org/officeDocument/2006/relationships/image" Target="../media/image42.jpg"/><Relationship Id="rId10" Type="http://schemas.openxmlformats.org/officeDocument/2006/relationships/image" Target="../media/image32.jpg"/><Relationship Id="rId4" Type="http://schemas.openxmlformats.org/officeDocument/2006/relationships/image" Target="../media/image37.jpg"/><Relationship Id="rId9" Type="http://schemas.openxmlformats.org/officeDocument/2006/relationships/image" Target="../media/image5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39.jpg"/><Relationship Id="rId12" Type="http://schemas.openxmlformats.org/officeDocument/2006/relationships/image" Target="../media/image3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g"/><Relationship Id="rId11" Type="http://schemas.openxmlformats.org/officeDocument/2006/relationships/image" Target="../media/image53.jpg"/><Relationship Id="rId5" Type="http://schemas.openxmlformats.org/officeDocument/2006/relationships/image" Target="../media/image52.jpg"/><Relationship Id="rId10" Type="http://schemas.openxmlformats.org/officeDocument/2006/relationships/image" Target="../media/image37.jpg"/><Relationship Id="rId4" Type="http://schemas.openxmlformats.org/officeDocument/2006/relationships/image" Target="../media/image35.jpg"/><Relationship Id="rId9" Type="http://schemas.openxmlformats.org/officeDocument/2006/relationships/image" Target="../media/image4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13" Type="http://schemas.openxmlformats.org/officeDocument/2006/relationships/image" Target="../media/image41.jpg"/><Relationship Id="rId3" Type="http://schemas.openxmlformats.org/officeDocument/2006/relationships/image" Target="../media/image39.jpg"/><Relationship Id="rId7" Type="http://schemas.openxmlformats.org/officeDocument/2006/relationships/image" Target="../media/image50.jpg"/><Relationship Id="rId12" Type="http://schemas.openxmlformats.org/officeDocument/2006/relationships/image" Target="../media/image3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g"/><Relationship Id="rId11" Type="http://schemas.openxmlformats.org/officeDocument/2006/relationships/image" Target="../media/image52.jpg"/><Relationship Id="rId5" Type="http://schemas.openxmlformats.org/officeDocument/2006/relationships/image" Target="../media/image54.jpg"/><Relationship Id="rId10" Type="http://schemas.openxmlformats.org/officeDocument/2006/relationships/image" Target="../media/image47.jpg"/><Relationship Id="rId4" Type="http://schemas.openxmlformats.org/officeDocument/2006/relationships/image" Target="../media/image46.jpg"/><Relationship Id="rId9" Type="http://schemas.openxmlformats.org/officeDocument/2006/relationships/image" Target="../media/image3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13" Type="http://schemas.openxmlformats.org/officeDocument/2006/relationships/image" Target="../media/image41.jpg"/><Relationship Id="rId3" Type="http://schemas.openxmlformats.org/officeDocument/2006/relationships/image" Target="../media/image56.jpg"/><Relationship Id="rId7" Type="http://schemas.openxmlformats.org/officeDocument/2006/relationships/image" Target="../media/image44.jpg"/><Relationship Id="rId12" Type="http://schemas.openxmlformats.org/officeDocument/2006/relationships/image" Target="../media/image3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jpg"/><Relationship Id="rId11" Type="http://schemas.openxmlformats.org/officeDocument/2006/relationships/image" Target="../media/image50.jpg"/><Relationship Id="rId5" Type="http://schemas.openxmlformats.org/officeDocument/2006/relationships/image" Target="../media/image35.jpg"/><Relationship Id="rId10" Type="http://schemas.openxmlformats.org/officeDocument/2006/relationships/image" Target="../media/image55.jpg"/><Relationship Id="rId4" Type="http://schemas.openxmlformats.org/officeDocument/2006/relationships/image" Target="../media/image31.jpg"/><Relationship Id="rId9" Type="http://schemas.openxmlformats.org/officeDocument/2006/relationships/image" Target="../media/image4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13" Type="http://schemas.openxmlformats.org/officeDocument/2006/relationships/image" Target="../media/image41.jpg"/><Relationship Id="rId3" Type="http://schemas.openxmlformats.org/officeDocument/2006/relationships/image" Target="../media/image49.jpg"/><Relationship Id="rId7" Type="http://schemas.openxmlformats.org/officeDocument/2006/relationships/image" Target="../media/image57.jpg"/><Relationship Id="rId12" Type="http://schemas.openxmlformats.org/officeDocument/2006/relationships/image" Target="../media/image3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g"/><Relationship Id="rId11" Type="http://schemas.openxmlformats.org/officeDocument/2006/relationships/image" Target="../media/image37.jpg"/><Relationship Id="rId5" Type="http://schemas.openxmlformats.org/officeDocument/2006/relationships/image" Target="../media/image42.jpg"/><Relationship Id="rId10" Type="http://schemas.openxmlformats.org/officeDocument/2006/relationships/image" Target="../media/image56.jpg"/><Relationship Id="rId4" Type="http://schemas.openxmlformats.org/officeDocument/2006/relationships/image" Target="../media/image35.jpg"/><Relationship Id="rId9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13" Type="http://schemas.openxmlformats.org/officeDocument/2006/relationships/image" Target="../media/image41.jpg"/><Relationship Id="rId3" Type="http://schemas.openxmlformats.org/officeDocument/2006/relationships/image" Target="../media/image53.jpg"/><Relationship Id="rId7" Type="http://schemas.openxmlformats.org/officeDocument/2006/relationships/image" Target="../media/image57.jpg"/><Relationship Id="rId12" Type="http://schemas.openxmlformats.org/officeDocument/2006/relationships/image" Target="../media/image4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11" Type="http://schemas.openxmlformats.org/officeDocument/2006/relationships/image" Target="../media/image58.jpg"/><Relationship Id="rId5" Type="http://schemas.openxmlformats.org/officeDocument/2006/relationships/image" Target="../media/image50.jpg"/><Relationship Id="rId10" Type="http://schemas.openxmlformats.org/officeDocument/2006/relationships/image" Target="../media/image31.jpg"/><Relationship Id="rId4" Type="http://schemas.openxmlformats.org/officeDocument/2006/relationships/image" Target="../media/image36.jpg"/><Relationship Id="rId9" Type="http://schemas.openxmlformats.org/officeDocument/2006/relationships/image" Target="../media/image48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40.jpg"/><Relationship Id="rId12" Type="http://schemas.openxmlformats.org/officeDocument/2006/relationships/image" Target="../media/image5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g"/><Relationship Id="rId11" Type="http://schemas.openxmlformats.org/officeDocument/2006/relationships/image" Target="../media/image53.jpg"/><Relationship Id="rId5" Type="http://schemas.openxmlformats.org/officeDocument/2006/relationships/image" Target="../media/image37.jpg"/><Relationship Id="rId10" Type="http://schemas.openxmlformats.org/officeDocument/2006/relationships/image" Target="../media/image33.jpg"/><Relationship Id="rId4" Type="http://schemas.openxmlformats.org/officeDocument/2006/relationships/image" Target="../media/image35.jpg"/><Relationship Id="rId9" Type="http://schemas.openxmlformats.org/officeDocument/2006/relationships/image" Target="../media/image4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41.jpg"/><Relationship Id="rId3" Type="http://schemas.openxmlformats.org/officeDocument/2006/relationships/image" Target="../media/image57.jpg"/><Relationship Id="rId7" Type="http://schemas.openxmlformats.org/officeDocument/2006/relationships/image" Target="../media/image39.jpg"/><Relationship Id="rId12" Type="http://schemas.openxmlformats.org/officeDocument/2006/relationships/image" Target="../media/image3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g"/><Relationship Id="rId11" Type="http://schemas.openxmlformats.org/officeDocument/2006/relationships/image" Target="../media/image33.jpg"/><Relationship Id="rId5" Type="http://schemas.openxmlformats.org/officeDocument/2006/relationships/image" Target="../media/image51.jpg"/><Relationship Id="rId10" Type="http://schemas.openxmlformats.org/officeDocument/2006/relationships/image" Target="../media/image46.jpg"/><Relationship Id="rId4" Type="http://schemas.openxmlformats.org/officeDocument/2006/relationships/image" Target="../media/image42.jpg"/><Relationship Id="rId9" Type="http://schemas.openxmlformats.org/officeDocument/2006/relationships/image" Target="../media/image34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13" Type="http://schemas.openxmlformats.org/officeDocument/2006/relationships/image" Target="../media/image41.jpg"/><Relationship Id="rId3" Type="http://schemas.openxmlformats.org/officeDocument/2006/relationships/image" Target="../media/image39.jpg"/><Relationship Id="rId7" Type="http://schemas.openxmlformats.org/officeDocument/2006/relationships/image" Target="../media/image49.jpg"/><Relationship Id="rId12" Type="http://schemas.openxmlformats.org/officeDocument/2006/relationships/image" Target="../media/image4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g"/><Relationship Id="rId11" Type="http://schemas.openxmlformats.org/officeDocument/2006/relationships/image" Target="../media/image31.jpg"/><Relationship Id="rId5" Type="http://schemas.openxmlformats.org/officeDocument/2006/relationships/image" Target="../media/image33.jpg"/><Relationship Id="rId10" Type="http://schemas.openxmlformats.org/officeDocument/2006/relationships/image" Target="../media/image54.jpg"/><Relationship Id="rId4" Type="http://schemas.openxmlformats.org/officeDocument/2006/relationships/image" Target="../media/image50.jpg"/><Relationship Id="rId9" Type="http://schemas.openxmlformats.org/officeDocument/2006/relationships/image" Target="../media/image37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41.jpg"/><Relationship Id="rId3" Type="http://schemas.openxmlformats.org/officeDocument/2006/relationships/image" Target="../media/image48.jpg"/><Relationship Id="rId7" Type="http://schemas.openxmlformats.org/officeDocument/2006/relationships/image" Target="../media/image34.jpg"/><Relationship Id="rId12" Type="http://schemas.openxmlformats.org/officeDocument/2006/relationships/image" Target="../media/image5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g"/><Relationship Id="rId11" Type="http://schemas.openxmlformats.org/officeDocument/2006/relationships/image" Target="../media/image50.jpg"/><Relationship Id="rId5" Type="http://schemas.openxmlformats.org/officeDocument/2006/relationships/image" Target="../media/image36.jpg"/><Relationship Id="rId10" Type="http://schemas.openxmlformats.org/officeDocument/2006/relationships/image" Target="../media/image45.jpg"/><Relationship Id="rId4" Type="http://schemas.openxmlformats.org/officeDocument/2006/relationships/image" Target="../media/image33.jpg"/><Relationship Id="rId9" Type="http://schemas.openxmlformats.org/officeDocument/2006/relationships/image" Target="../media/image4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13" Type="http://schemas.openxmlformats.org/officeDocument/2006/relationships/image" Target="../media/image41.jpg"/><Relationship Id="rId3" Type="http://schemas.openxmlformats.org/officeDocument/2006/relationships/image" Target="../media/image33.jpg"/><Relationship Id="rId7" Type="http://schemas.openxmlformats.org/officeDocument/2006/relationships/image" Target="../media/image35.jpg"/><Relationship Id="rId12" Type="http://schemas.openxmlformats.org/officeDocument/2006/relationships/image" Target="../media/image3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g"/><Relationship Id="rId11" Type="http://schemas.openxmlformats.org/officeDocument/2006/relationships/image" Target="../media/image31.jpg"/><Relationship Id="rId5" Type="http://schemas.openxmlformats.org/officeDocument/2006/relationships/image" Target="../media/image47.jpg"/><Relationship Id="rId10" Type="http://schemas.openxmlformats.org/officeDocument/2006/relationships/image" Target="../media/image37.jpg"/><Relationship Id="rId4" Type="http://schemas.openxmlformats.org/officeDocument/2006/relationships/image" Target="../media/image56.jpg"/><Relationship Id="rId9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13" Type="http://schemas.openxmlformats.org/officeDocument/2006/relationships/image" Target="../media/image41.jpg"/><Relationship Id="rId3" Type="http://schemas.openxmlformats.org/officeDocument/2006/relationships/image" Target="../media/image40.jpg"/><Relationship Id="rId7" Type="http://schemas.openxmlformats.org/officeDocument/2006/relationships/image" Target="../media/image35.jpg"/><Relationship Id="rId12" Type="http://schemas.openxmlformats.org/officeDocument/2006/relationships/image" Target="../media/image3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11" Type="http://schemas.openxmlformats.org/officeDocument/2006/relationships/image" Target="../media/image42.jpg"/><Relationship Id="rId5" Type="http://schemas.openxmlformats.org/officeDocument/2006/relationships/image" Target="../media/image54.jpg"/><Relationship Id="rId10" Type="http://schemas.openxmlformats.org/officeDocument/2006/relationships/image" Target="../media/image38.jpg"/><Relationship Id="rId4" Type="http://schemas.openxmlformats.org/officeDocument/2006/relationships/image" Target="../media/image44.jpg"/><Relationship Id="rId9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52.jpg"/><Relationship Id="rId12" Type="http://schemas.openxmlformats.org/officeDocument/2006/relationships/image" Target="../media/image4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g"/><Relationship Id="rId11" Type="http://schemas.openxmlformats.org/officeDocument/2006/relationships/image" Target="../media/image35.jpg"/><Relationship Id="rId5" Type="http://schemas.openxmlformats.org/officeDocument/2006/relationships/image" Target="../media/image48.jpg"/><Relationship Id="rId10" Type="http://schemas.openxmlformats.org/officeDocument/2006/relationships/image" Target="../media/image42.jpg"/><Relationship Id="rId4" Type="http://schemas.openxmlformats.org/officeDocument/2006/relationships/image" Target="../media/image44.jpg"/><Relationship Id="rId9" Type="http://schemas.openxmlformats.org/officeDocument/2006/relationships/image" Target="../media/image47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13" Type="http://schemas.openxmlformats.org/officeDocument/2006/relationships/image" Target="../media/image41.jpg"/><Relationship Id="rId3" Type="http://schemas.openxmlformats.org/officeDocument/2006/relationships/image" Target="../media/image58.jpg"/><Relationship Id="rId7" Type="http://schemas.openxmlformats.org/officeDocument/2006/relationships/image" Target="../media/image49.jpg"/><Relationship Id="rId12" Type="http://schemas.openxmlformats.org/officeDocument/2006/relationships/image" Target="../media/image5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11" Type="http://schemas.openxmlformats.org/officeDocument/2006/relationships/image" Target="../media/image53.jpg"/><Relationship Id="rId5" Type="http://schemas.openxmlformats.org/officeDocument/2006/relationships/image" Target="../media/image43.jpg"/><Relationship Id="rId10" Type="http://schemas.openxmlformats.org/officeDocument/2006/relationships/image" Target="../media/image31.jpg"/><Relationship Id="rId4" Type="http://schemas.openxmlformats.org/officeDocument/2006/relationships/image" Target="../media/image48.jpg"/><Relationship Id="rId9" Type="http://schemas.openxmlformats.org/officeDocument/2006/relationships/image" Target="../media/image44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13" Type="http://schemas.openxmlformats.org/officeDocument/2006/relationships/image" Target="../media/image41.jpg"/><Relationship Id="rId3" Type="http://schemas.openxmlformats.org/officeDocument/2006/relationships/image" Target="../media/image36.jpg"/><Relationship Id="rId7" Type="http://schemas.openxmlformats.org/officeDocument/2006/relationships/image" Target="../media/image43.jpg"/><Relationship Id="rId12" Type="http://schemas.openxmlformats.org/officeDocument/2006/relationships/image" Target="../media/image4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g"/><Relationship Id="rId11" Type="http://schemas.openxmlformats.org/officeDocument/2006/relationships/image" Target="../media/image46.jpg"/><Relationship Id="rId5" Type="http://schemas.openxmlformats.org/officeDocument/2006/relationships/image" Target="../media/image44.jpg"/><Relationship Id="rId10" Type="http://schemas.openxmlformats.org/officeDocument/2006/relationships/image" Target="../media/image37.jpg"/><Relationship Id="rId4" Type="http://schemas.openxmlformats.org/officeDocument/2006/relationships/image" Target="../media/image38.jpg"/><Relationship Id="rId9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58.jpg"/><Relationship Id="rId12" Type="http://schemas.openxmlformats.org/officeDocument/2006/relationships/image" Target="../media/image4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g"/><Relationship Id="rId11" Type="http://schemas.openxmlformats.org/officeDocument/2006/relationships/image" Target="../media/image48.jpg"/><Relationship Id="rId5" Type="http://schemas.openxmlformats.org/officeDocument/2006/relationships/image" Target="../media/image36.jpg"/><Relationship Id="rId10" Type="http://schemas.openxmlformats.org/officeDocument/2006/relationships/image" Target="../media/image35.jpg"/><Relationship Id="rId4" Type="http://schemas.openxmlformats.org/officeDocument/2006/relationships/image" Target="../media/image32.jpg"/><Relationship Id="rId9" Type="http://schemas.openxmlformats.org/officeDocument/2006/relationships/image" Target="../media/image45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13" Type="http://schemas.openxmlformats.org/officeDocument/2006/relationships/image" Target="../media/image41.jpg"/><Relationship Id="rId3" Type="http://schemas.openxmlformats.org/officeDocument/2006/relationships/image" Target="../media/image36.jpg"/><Relationship Id="rId7" Type="http://schemas.openxmlformats.org/officeDocument/2006/relationships/image" Target="../media/image56.jpg"/><Relationship Id="rId12" Type="http://schemas.openxmlformats.org/officeDocument/2006/relationships/image" Target="../media/image4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g"/><Relationship Id="rId11" Type="http://schemas.openxmlformats.org/officeDocument/2006/relationships/image" Target="../media/image50.jpg"/><Relationship Id="rId5" Type="http://schemas.openxmlformats.org/officeDocument/2006/relationships/image" Target="../media/image37.jpg"/><Relationship Id="rId10" Type="http://schemas.openxmlformats.org/officeDocument/2006/relationships/image" Target="../media/image31.jpg"/><Relationship Id="rId4" Type="http://schemas.openxmlformats.org/officeDocument/2006/relationships/image" Target="../media/image58.jpg"/><Relationship Id="rId9" Type="http://schemas.openxmlformats.org/officeDocument/2006/relationships/image" Target="../media/image53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13" Type="http://schemas.openxmlformats.org/officeDocument/2006/relationships/image" Target="../media/image41.jpg"/><Relationship Id="rId3" Type="http://schemas.openxmlformats.org/officeDocument/2006/relationships/image" Target="../media/image53.jpg"/><Relationship Id="rId7" Type="http://schemas.openxmlformats.org/officeDocument/2006/relationships/image" Target="../media/image56.jpg"/><Relationship Id="rId12" Type="http://schemas.openxmlformats.org/officeDocument/2006/relationships/image" Target="../media/image4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g"/><Relationship Id="rId11" Type="http://schemas.openxmlformats.org/officeDocument/2006/relationships/image" Target="../media/image48.jpg"/><Relationship Id="rId5" Type="http://schemas.openxmlformats.org/officeDocument/2006/relationships/image" Target="../media/image50.jpg"/><Relationship Id="rId10" Type="http://schemas.openxmlformats.org/officeDocument/2006/relationships/image" Target="../media/image31.jpg"/><Relationship Id="rId4" Type="http://schemas.openxmlformats.org/officeDocument/2006/relationships/image" Target="../media/image43.jpg"/><Relationship Id="rId9" Type="http://schemas.openxmlformats.org/officeDocument/2006/relationships/image" Target="../media/image42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13" Type="http://schemas.openxmlformats.org/officeDocument/2006/relationships/image" Target="../media/image41.jpg"/><Relationship Id="rId3" Type="http://schemas.openxmlformats.org/officeDocument/2006/relationships/image" Target="../media/image51.jpg"/><Relationship Id="rId7" Type="http://schemas.openxmlformats.org/officeDocument/2006/relationships/image" Target="../media/image49.jpg"/><Relationship Id="rId12" Type="http://schemas.openxmlformats.org/officeDocument/2006/relationships/image" Target="../media/image3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g"/><Relationship Id="rId11" Type="http://schemas.openxmlformats.org/officeDocument/2006/relationships/image" Target="../media/image31.jpg"/><Relationship Id="rId5" Type="http://schemas.openxmlformats.org/officeDocument/2006/relationships/image" Target="../media/image52.jpg"/><Relationship Id="rId10" Type="http://schemas.openxmlformats.org/officeDocument/2006/relationships/image" Target="../media/image43.jpg"/><Relationship Id="rId4" Type="http://schemas.openxmlformats.org/officeDocument/2006/relationships/image" Target="../media/image48.jpg"/><Relationship Id="rId9" Type="http://schemas.openxmlformats.org/officeDocument/2006/relationships/image" Target="../media/image57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41.jpg"/><Relationship Id="rId3" Type="http://schemas.openxmlformats.org/officeDocument/2006/relationships/image" Target="../media/image38.jpg"/><Relationship Id="rId7" Type="http://schemas.openxmlformats.org/officeDocument/2006/relationships/image" Target="../media/image40.jpg"/><Relationship Id="rId12" Type="http://schemas.openxmlformats.org/officeDocument/2006/relationships/image" Target="../media/image3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g"/><Relationship Id="rId11" Type="http://schemas.openxmlformats.org/officeDocument/2006/relationships/image" Target="../media/image50.jpg"/><Relationship Id="rId5" Type="http://schemas.openxmlformats.org/officeDocument/2006/relationships/image" Target="../media/image39.jpg"/><Relationship Id="rId10" Type="http://schemas.openxmlformats.org/officeDocument/2006/relationships/image" Target="../media/image53.jpg"/><Relationship Id="rId4" Type="http://schemas.openxmlformats.org/officeDocument/2006/relationships/image" Target="../media/image54.jpg"/><Relationship Id="rId9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41.jpg"/><Relationship Id="rId3" Type="http://schemas.openxmlformats.org/officeDocument/2006/relationships/image" Target="../media/image49.jpg"/><Relationship Id="rId7" Type="http://schemas.openxmlformats.org/officeDocument/2006/relationships/image" Target="../media/image54.jpg"/><Relationship Id="rId12" Type="http://schemas.openxmlformats.org/officeDocument/2006/relationships/image" Target="../media/image4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11" Type="http://schemas.openxmlformats.org/officeDocument/2006/relationships/image" Target="../media/image39.jpg"/><Relationship Id="rId5" Type="http://schemas.openxmlformats.org/officeDocument/2006/relationships/image" Target="../media/image33.jpg"/><Relationship Id="rId10" Type="http://schemas.openxmlformats.org/officeDocument/2006/relationships/image" Target="../media/image50.jpg"/><Relationship Id="rId4" Type="http://schemas.openxmlformats.org/officeDocument/2006/relationships/image" Target="../media/image53.jpg"/><Relationship Id="rId9" Type="http://schemas.openxmlformats.org/officeDocument/2006/relationships/image" Target="../media/image56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47.jpg"/><Relationship Id="rId12" Type="http://schemas.openxmlformats.org/officeDocument/2006/relationships/image" Target="../media/image5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g"/><Relationship Id="rId11" Type="http://schemas.openxmlformats.org/officeDocument/2006/relationships/image" Target="../media/image39.jpg"/><Relationship Id="rId5" Type="http://schemas.openxmlformats.org/officeDocument/2006/relationships/image" Target="../media/image51.jpg"/><Relationship Id="rId10" Type="http://schemas.openxmlformats.org/officeDocument/2006/relationships/image" Target="../media/image33.jpg"/><Relationship Id="rId4" Type="http://schemas.openxmlformats.org/officeDocument/2006/relationships/image" Target="../media/image37.jpg"/><Relationship Id="rId9" Type="http://schemas.openxmlformats.org/officeDocument/2006/relationships/image" Target="../media/image54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13" Type="http://schemas.openxmlformats.org/officeDocument/2006/relationships/image" Target="../media/image41.jpg"/><Relationship Id="rId3" Type="http://schemas.openxmlformats.org/officeDocument/2006/relationships/image" Target="../media/image53.jpg"/><Relationship Id="rId7" Type="http://schemas.openxmlformats.org/officeDocument/2006/relationships/image" Target="../media/image43.jpg"/><Relationship Id="rId12" Type="http://schemas.openxmlformats.org/officeDocument/2006/relationships/image" Target="../media/image4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g"/><Relationship Id="rId11" Type="http://schemas.openxmlformats.org/officeDocument/2006/relationships/image" Target="../media/image38.jpg"/><Relationship Id="rId5" Type="http://schemas.openxmlformats.org/officeDocument/2006/relationships/image" Target="../media/image44.jpg"/><Relationship Id="rId10" Type="http://schemas.openxmlformats.org/officeDocument/2006/relationships/image" Target="../media/image51.jpg"/><Relationship Id="rId4" Type="http://schemas.openxmlformats.org/officeDocument/2006/relationships/image" Target="../media/image31.jpg"/><Relationship Id="rId9" Type="http://schemas.openxmlformats.org/officeDocument/2006/relationships/image" Target="../media/image36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13" Type="http://schemas.openxmlformats.org/officeDocument/2006/relationships/image" Target="../media/image41.jpg"/><Relationship Id="rId3" Type="http://schemas.openxmlformats.org/officeDocument/2006/relationships/image" Target="../media/image46.jpg"/><Relationship Id="rId7" Type="http://schemas.openxmlformats.org/officeDocument/2006/relationships/image" Target="../media/image47.jpg"/><Relationship Id="rId12" Type="http://schemas.openxmlformats.org/officeDocument/2006/relationships/image" Target="../media/image3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jpg"/><Relationship Id="rId11" Type="http://schemas.openxmlformats.org/officeDocument/2006/relationships/image" Target="../media/image36.jpg"/><Relationship Id="rId5" Type="http://schemas.openxmlformats.org/officeDocument/2006/relationships/image" Target="../media/image44.jpg"/><Relationship Id="rId10" Type="http://schemas.openxmlformats.org/officeDocument/2006/relationships/image" Target="../media/image45.jpg"/><Relationship Id="rId4" Type="http://schemas.openxmlformats.org/officeDocument/2006/relationships/image" Target="../media/image43.jpg"/><Relationship Id="rId9" Type="http://schemas.openxmlformats.org/officeDocument/2006/relationships/image" Target="../media/image32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g"/><Relationship Id="rId13" Type="http://schemas.openxmlformats.org/officeDocument/2006/relationships/image" Target="../media/image41.jpg"/><Relationship Id="rId3" Type="http://schemas.openxmlformats.org/officeDocument/2006/relationships/image" Target="../media/image40.jpg"/><Relationship Id="rId7" Type="http://schemas.openxmlformats.org/officeDocument/2006/relationships/image" Target="../media/image39.jpg"/><Relationship Id="rId12" Type="http://schemas.openxmlformats.org/officeDocument/2006/relationships/image" Target="../media/image3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g"/><Relationship Id="rId11" Type="http://schemas.openxmlformats.org/officeDocument/2006/relationships/image" Target="../media/image42.jpg"/><Relationship Id="rId5" Type="http://schemas.openxmlformats.org/officeDocument/2006/relationships/image" Target="../media/image33.jpg"/><Relationship Id="rId10" Type="http://schemas.openxmlformats.org/officeDocument/2006/relationships/image" Target="../media/image43.jpg"/><Relationship Id="rId4" Type="http://schemas.openxmlformats.org/officeDocument/2006/relationships/image" Target="../media/image49.jpg"/><Relationship Id="rId9" Type="http://schemas.openxmlformats.org/officeDocument/2006/relationships/image" Target="../media/image48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13" Type="http://schemas.openxmlformats.org/officeDocument/2006/relationships/image" Target="../media/image41.jpg"/><Relationship Id="rId3" Type="http://schemas.openxmlformats.org/officeDocument/2006/relationships/image" Target="../media/image48.jpg"/><Relationship Id="rId7" Type="http://schemas.openxmlformats.org/officeDocument/2006/relationships/image" Target="../media/image45.jpg"/><Relationship Id="rId12" Type="http://schemas.openxmlformats.org/officeDocument/2006/relationships/image" Target="../media/image3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g"/><Relationship Id="rId11" Type="http://schemas.openxmlformats.org/officeDocument/2006/relationships/image" Target="../media/image42.jpg"/><Relationship Id="rId5" Type="http://schemas.openxmlformats.org/officeDocument/2006/relationships/image" Target="../media/image35.jpg"/><Relationship Id="rId10" Type="http://schemas.openxmlformats.org/officeDocument/2006/relationships/image" Target="../media/image36.jpg"/><Relationship Id="rId4" Type="http://schemas.openxmlformats.org/officeDocument/2006/relationships/image" Target="../media/image43.jpg"/><Relationship Id="rId9" Type="http://schemas.openxmlformats.org/officeDocument/2006/relationships/image" Target="../media/image38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13" Type="http://schemas.openxmlformats.org/officeDocument/2006/relationships/image" Target="../media/image41.jpg"/><Relationship Id="rId3" Type="http://schemas.openxmlformats.org/officeDocument/2006/relationships/image" Target="../media/image36.jpg"/><Relationship Id="rId7" Type="http://schemas.openxmlformats.org/officeDocument/2006/relationships/image" Target="../media/image49.jpg"/><Relationship Id="rId12" Type="http://schemas.openxmlformats.org/officeDocument/2006/relationships/image" Target="../media/image5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g"/><Relationship Id="rId11" Type="http://schemas.openxmlformats.org/officeDocument/2006/relationships/image" Target="../media/image31.jpg"/><Relationship Id="rId5" Type="http://schemas.openxmlformats.org/officeDocument/2006/relationships/image" Target="../media/image34.jpg"/><Relationship Id="rId10" Type="http://schemas.openxmlformats.org/officeDocument/2006/relationships/image" Target="../media/image54.jpg"/><Relationship Id="rId4" Type="http://schemas.openxmlformats.org/officeDocument/2006/relationships/image" Target="../media/image44.jpg"/><Relationship Id="rId9" Type="http://schemas.openxmlformats.org/officeDocument/2006/relationships/image" Target="../media/image45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42.jpg"/><Relationship Id="rId12" Type="http://schemas.openxmlformats.org/officeDocument/2006/relationships/image" Target="../media/image3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11" Type="http://schemas.openxmlformats.org/officeDocument/2006/relationships/image" Target="../media/image38.jpg"/><Relationship Id="rId5" Type="http://schemas.openxmlformats.org/officeDocument/2006/relationships/image" Target="../media/image35.jpg"/><Relationship Id="rId10" Type="http://schemas.openxmlformats.org/officeDocument/2006/relationships/image" Target="../media/image44.jpg"/><Relationship Id="rId4" Type="http://schemas.openxmlformats.org/officeDocument/2006/relationships/image" Target="../media/image53.jpg"/><Relationship Id="rId9" Type="http://schemas.openxmlformats.org/officeDocument/2006/relationships/image" Target="../media/image32.jp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13" Type="http://schemas.openxmlformats.org/officeDocument/2006/relationships/image" Target="../media/image41.jpg"/><Relationship Id="rId3" Type="http://schemas.openxmlformats.org/officeDocument/2006/relationships/image" Target="../media/image53.jpg"/><Relationship Id="rId7" Type="http://schemas.openxmlformats.org/officeDocument/2006/relationships/image" Target="../media/image36.jpg"/><Relationship Id="rId12" Type="http://schemas.openxmlformats.org/officeDocument/2006/relationships/image" Target="../media/image3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g"/><Relationship Id="rId11" Type="http://schemas.openxmlformats.org/officeDocument/2006/relationships/image" Target="../media/image56.jpg"/><Relationship Id="rId5" Type="http://schemas.openxmlformats.org/officeDocument/2006/relationships/image" Target="../media/image42.jpg"/><Relationship Id="rId10" Type="http://schemas.openxmlformats.org/officeDocument/2006/relationships/image" Target="../media/image31.jpg"/><Relationship Id="rId4" Type="http://schemas.openxmlformats.org/officeDocument/2006/relationships/image" Target="../media/image54.jpg"/><Relationship Id="rId9" Type="http://schemas.openxmlformats.org/officeDocument/2006/relationships/image" Target="../media/image58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12" Type="http://schemas.openxmlformats.org/officeDocument/2006/relationships/image" Target="../media/image59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g"/><Relationship Id="rId11" Type="http://schemas.openxmlformats.org/officeDocument/2006/relationships/image" Target="../media/image33.jpg"/><Relationship Id="rId5" Type="http://schemas.openxmlformats.org/officeDocument/2006/relationships/image" Target="../media/image56.jpg"/><Relationship Id="rId10" Type="http://schemas.openxmlformats.org/officeDocument/2006/relationships/image" Target="../media/image53.jpg"/><Relationship Id="rId4" Type="http://schemas.openxmlformats.org/officeDocument/2006/relationships/image" Target="../media/image50.jpg"/><Relationship Id="rId9" Type="http://schemas.openxmlformats.org/officeDocument/2006/relationships/image" Target="../media/image3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31.jpg"/><Relationship Id="rId7" Type="http://schemas.openxmlformats.org/officeDocument/2006/relationships/image" Target="../media/image40.jpg"/><Relationship Id="rId12" Type="http://schemas.openxmlformats.org/officeDocument/2006/relationships/image" Target="../media/image60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11" Type="http://schemas.openxmlformats.org/officeDocument/2006/relationships/image" Target="../media/image33.jpg"/><Relationship Id="rId5" Type="http://schemas.openxmlformats.org/officeDocument/2006/relationships/image" Target="../media/image56.jpg"/><Relationship Id="rId10" Type="http://schemas.openxmlformats.org/officeDocument/2006/relationships/image" Target="../media/image53.jpg"/><Relationship Id="rId4" Type="http://schemas.openxmlformats.org/officeDocument/2006/relationships/image" Target="../media/image50.jpg"/><Relationship Id="rId9" Type="http://schemas.openxmlformats.org/officeDocument/2006/relationships/image" Target="../media/image35.jp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12" Type="http://schemas.openxmlformats.org/officeDocument/2006/relationships/image" Target="../media/image61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g"/><Relationship Id="rId11" Type="http://schemas.openxmlformats.org/officeDocument/2006/relationships/image" Target="../media/image33.jpg"/><Relationship Id="rId5" Type="http://schemas.openxmlformats.org/officeDocument/2006/relationships/image" Target="../media/image56.jpg"/><Relationship Id="rId10" Type="http://schemas.openxmlformats.org/officeDocument/2006/relationships/image" Target="../media/image53.jpg"/><Relationship Id="rId4" Type="http://schemas.openxmlformats.org/officeDocument/2006/relationships/image" Target="../media/image50.jpg"/><Relationship Id="rId9" Type="http://schemas.openxmlformats.org/officeDocument/2006/relationships/image" Target="../media/image3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5.jpeg"/><Relationship Id="rId18" Type="http://schemas.openxmlformats.org/officeDocument/2006/relationships/image" Target="../media/image25.jpeg"/><Relationship Id="rId26" Type="http://schemas.openxmlformats.org/officeDocument/2006/relationships/image" Target="../media/image29.jpeg"/><Relationship Id="rId3" Type="http://schemas.openxmlformats.org/officeDocument/2006/relationships/image" Target="../media/image15.jpeg"/><Relationship Id="rId21" Type="http://schemas.openxmlformats.org/officeDocument/2006/relationships/image" Target="../media/image26.jpeg"/><Relationship Id="rId7" Type="http://schemas.openxmlformats.org/officeDocument/2006/relationships/image" Target="../media/image18.jpeg"/><Relationship Id="rId12" Type="http://schemas.openxmlformats.org/officeDocument/2006/relationships/image" Target="../media/image21.jpeg"/><Relationship Id="rId17" Type="http://schemas.openxmlformats.org/officeDocument/2006/relationships/image" Target="../media/image24.jpeg"/><Relationship Id="rId25" Type="http://schemas.openxmlformats.org/officeDocument/2006/relationships/image" Target="../media/image7.jpeg"/><Relationship Id="rId2" Type="http://schemas.openxmlformats.org/officeDocument/2006/relationships/image" Target="../media/image14.jpeg"/><Relationship Id="rId16" Type="http://schemas.openxmlformats.org/officeDocument/2006/relationships/image" Target="../media/image23.jpeg"/><Relationship Id="rId20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11" Type="http://schemas.openxmlformats.org/officeDocument/2006/relationships/image" Target="../media/image20.jpeg"/><Relationship Id="rId24" Type="http://schemas.openxmlformats.org/officeDocument/2006/relationships/image" Target="../media/image28.jpeg"/><Relationship Id="rId5" Type="http://schemas.openxmlformats.org/officeDocument/2006/relationships/image" Target="../media/image8.jpeg"/><Relationship Id="rId15" Type="http://schemas.openxmlformats.org/officeDocument/2006/relationships/image" Target="../media/image22.jpeg"/><Relationship Id="rId23" Type="http://schemas.openxmlformats.org/officeDocument/2006/relationships/image" Target="../media/image13.jpeg"/><Relationship Id="rId10" Type="http://schemas.openxmlformats.org/officeDocument/2006/relationships/image" Target="../media/image19.jpeg"/><Relationship Id="rId19" Type="http://schemas.openxmlformats.org/officeDocument/2006/relationships/image" Target="../media/image11.jpeg"/><Relationship Id="rId4" Type="http://schemas.openxmlformats.org/officeDocument/2006/relationships/image" Target="../media/image16.jpeg"/><Relationship Id="rId9" Type="http://schemas.openxmlformats.org/officeDocument/2006/relationships/image" Target="../media/image10.jpeg"/><Relationship Id="rId14" Type="http://schemas.openxmlformats.org/officeDocument/2006/relationships/image" Target="../media/image6.jpeg"/><Relationship Id="rId22" Type="http://schemas.openxmlformats.org/officeDocument/2006/relationships/image" Target="../media/image27.jpeg"/><Relationship Id="rId27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13" Type="http://schemas.openxmlformats.org/officeDocument/2006/relationships/image" Target="../media/image41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12" Type="http://schemas.openxmlformats.org/officeDocument/2006/relationships/image" Target="../media/image4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11" Type="http://schemas.openxmlformats.org/officeDocument/2006/relationships/image" Target="../media/image39.jpg"/><Relationship Id="rId5" Type="http://schemas.openxmlformats.org/officeDocument/2006/relationships/image" Target="../media/image33.jpg"/><Relationship Id="rId10" Type="http://schemas.openxmlformats.org/officeDocument/2006/relationships/image" Target="../media/image38.jpg"/><Relationship Id="rId4" Type="http://schemas.openxmlformats.org/officeDocument/2006/relationships/image" Target="../media/image32.jpg"/><Relationship Id="rId9" Type="http://schemas.openxmlformats.org/officeDocument/2006/relationships/image" Target="../media/image3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13" Type="http://schemas.openxmlformats.org/officeDocument/2006/relationships/image" Target="../media/image41.jp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12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g"/><Relationship Id="rId11" Type="http://schemas.openxmlformats.org/officeDocument/2006/relationships/image" Target="../media/image38.jpg"/><Relationship Id="rId5" Type="http://schemas.openxmlformats.org/officeDocument/2006/relationships/image" Target="../media/image44.jpg"/><Relationship Id="rId10" Type="http://schemas.openxmlformats.org/officeDocument/2006/relationships/image" Target="../media/image48.jpg"/><Relationship Id="rId4" Type="http://schemas.openxmlformats.org/officeDocument/2006/relationships/image" Target="../media/image43.jpg"/><Relationship Id="rId9" Type="http://schemas.openxmlformats.org/officeDocument/2006/relationships/image" Target="../media/image4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0"/>
            <a:ext cx="4762800" cy="67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39"/>
            <a:ext cx="854275" cy="129599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5222" y="720191"/>
            <a:ext cx="854275" cy="129183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6684"/>
            <a:ext cx="854275" cy="129599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1"/>
            <a:ext cx="854275" cy="129599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2"/>
            <a:ext cx="854275" cy="129599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3"/>
            <a:ext cx="854275" cy="129599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7509" y="4813824"/>
            <a:ext cx="851528" cy="129183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2040" y="4837148"/>
            <a:ext cx="854275" cy="129599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5649" y="4058646"/>
            <a:ext cx="854275" cy="129599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2"/>
            <a:ext cx="854275" cy="129599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8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39"/>
            <a:ext cx="854274" cy="129599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1"/>
            <a:ext cx="851527" cy="129183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6684"/>
            <a:ext cx="854274" cy="129599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1"/>
            <a:ext cx="854274" cy="129599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2"/>
            <a:ext cx="854274" cy="129599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3"/>
            <a:ext cx="854274" cy="129599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7509" y="4813824"/>
            <a:ext cx="851527" cy="129183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2040" y="4839231"/>
            <a:ext cx="854275" cy="129183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5649" y="4058646"/>
            <a:ext cx="854274" cy="129599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2"/>
            <a:ext cx="854274" cy="129599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39"/>
            <a:ext cx="854274" cy="129599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2"/>
            <a:ext cx="851527" cy="129182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6684"/>
            <a:ext cx="854274" cy="12959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1"/>
            <a:ext cx="854274" cy="129599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2"/>
            <a:ext cx="854274" cy="129599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3"/>
            <a:ext cx="854274" cy="12959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7509" y="4815902"/>
            <a:ext cx="851527" cy="128767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3414" y="4839231"/>
            <a:ext cx="851527" cy="129183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5649" y="4058646"/>
            <a:ext cx="854274" cy="129599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2"/>
            <a:ext cx="854274" cy="129599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39"/>
            <a:ext cx="854273" cy="129599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2"/>
            <a:ext cx="851526" cy="129182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6684"/>
            <a:ext cx="854273" cy="129599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1"/>
            <a:ext cx="854273" cy="129599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2"/>
            <a:ext cx="854273" cy="129599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3"/>
            <a:ext cx="854273" cy="129599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8878" y="4815902"/>
            <a:ext cx="848788" cy="128767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3414" y="4839232"/>
            <a:ext cx="851527" cy="129182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5649" y="4058646"/>
            <a:ext cx="854273" cy="129599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2"/>
            <a:ext cx="854273" cy="129599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0"/>
            <a:ext cx="854273" cy="129599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2"/>
            <a:ext cx="851526" cy="129182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6685"/>
            <a:ext cx="854273" cy="129599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2"/>
            <a:ext cx="854273" cy="12959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3"/>
            <a:ext cx="854273" cy="129599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4"/>
            <a:ext cx="854273" cy="129599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8878" y="4815902"/>
            <a:ext cx="848788" cy="128767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3414" y="4839232"/>
            <a:ext cx="851526" cy="129182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5649" y="4060730"/>
            <a:ext cx="854273" cy="129182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3"/>
            <a:ext cx="854273" cy="129599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0"/>
            <a:ext cx="854272" cy="129599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2"/>
            <a:ext cx="851525" cy="129182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6685"/>
            <a:ext cx="854272" cy="129599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2"/>
            <a:ext cx="854272" cy="129599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3"/>
            <a:ext cx="854272" cy="129599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4"/>
            <a:ext cx="854272" cy="129599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8878" y="4815902"/>
            <a:ext cx="848787" cy="128767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3414" y="4839232"/>
            <a:ext cx="851526" cy="129182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0"/>
            <a:ext cx="851525" cy="129182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3"/>
            <a:ext cx="854272" cy="129599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0"/>
            <a:ext cx="854272" cy="129599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3"/>
            <a:ext cx="851525" cy="12918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8769"/>
            <a:ext cx="854272" cy="12918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2"/>
            <a:ext cx="854272" cy="129599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3"/>
            <a:ext cx="854272" cy="129599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4"/>
            <a:ext cx="854272" cy="129599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8878" y="4815903"/>
            <a:ext cx="848787" cy="128767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3414" y="4839232"/>
            <a:ext cx="851525" cy="129182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1"/>
            <a:ext cx="851525" cy="129182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3"/>
            <a:ext cx="854272" cy="129599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8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0"/>
            <a:ext cx="854271" cy="129599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3"/>
            <a:ext cx="851524" cy="12918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7802" y="748769"/>
            <a:ext cx="851524" cy="12918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2"/>
            <a:ext cx="854271" cy="129599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3"/>
            <a:ext cx="854271" cy="129599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4"/>
            <a:ext cx="854271" cy="129599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8878" y="4815903"/>
            <a:ext cx="848786" cy="128767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3414" y="4839233"/>
            <a:ext cx="851525" cy="12918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1"/>
            <a:ext cx="851524" cy="129182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3"/>
            <a:ext cx="854271" cy="129599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1"/>
            <a:ext cx="854271" cy="129599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3"/>
            <a:ext cx="851524" cy="129182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7802" y="748769"/>
            <a:ext cx="851524" cy="129182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3"/>
            <a:ext cx="854271" cy="129599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4"/>
            <a:ext cx="854271" cy="129599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5"/>
            <a:ext cx="854271" cy="129599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8878" y="4817974"/>
            <a:ext cx="848786" cy="128352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3414" y="4839233"/>
            <a:ext cx="851524" cy="12918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1"/>
            <a:ext cx="851524" cy="129182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4"/>
            <a:ext cx="854271" cy="129599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1"/>
            <a:ext cx="854270" cy="129599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3"/>
            <a:ext cx="851523" cy="129182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7802" y="748769"/>
            <a:ext cx="851523" cy="129182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3"/>
            <a:ext cx="854270" cy="129599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4"/>
            <a:ext cx="854270" cy="129599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5"/>
            <a:ext cx="854270" cy="129599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0243" y="4817974"/>
            <a:ext cx="846056" cy="128352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3414" y="4839233"/>
            <a:ext cx="851524" cy="129182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1"/>
            <a:ext cx="851523" cy="129182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4"/>
            <a:ext cx="854270" cy="129599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>
            <a:grpSpLocks noChangeAspect="1"/>
          </p:cNvGrpSpPr>
          <p:nvPr/>
        </p:nvGrpSpPr>
        <p:grpSpPr>
          <a:xfrm>
            <a:off x="3120392" y="1974552"/>
            <a:ext cx="2880144" cy="2880000"/>
            <a:chOff x="1692248" y="549248"/>
            <a:chExt cx="1440072" cy="1440000"/>
          </a:xfrm>
        </p:grpSpPr>
        <p:sp>
          <p:nvSpPr>
            <p:cNvPr id="2" name="橢圓 1"/>
            <p:cNvSpPr>
              <a:spLocks noChangeAspect="1"/>
            </p:cNvSpPr>
            <p:nvPr/>
          </p:nvSpPr>
          <p:spPr>
            <a:xfrm>
              <a:off x="1692248" y="549248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圓形圖 2"/>
            <p:cNvSpPr>
              <a:spLocks noChangeAspect="1"/>
            </p:cNvSpPr>
            <p:nvPr/>
          </p:nvSpPr>
          <p:spPr>
            <a:xfrm>
              <a:off x="1692320" y="549248"/>
              <a:ext cx="1440000" cy="1440000"/>
            </a:xfrm>
            <a:prstGeom prst="pie">
              <a:avLst>
                <a:gd name="adj1" fmla="val 969860"/>
                <a:gd name="adj2" fmla="val 1610935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06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1"/>
            <a:ext cx="854270" cy="12959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4"/>
            <a:ext cx="851523" cy="129182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7802" y="748770"/>
            <a:ext cx="851523" cy="129182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3"/>
            <a:ext cx="854270" cy="129599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4"/>
            <a:ext cx="854270" cy="129599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5"/>
            <a:ext cx="854270" cy="129599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0243" y="4817974"/>
            <a:ext cx="846056" cy="128352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3414" y="4841310"/>
            <a:ext cx="851524" cy="128767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2"/>
            <a:ext cx="851523" cy="129182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4"/>
            <a:ext cx="854270" cy="129599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2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1"/>
            <a:ext cx="854269" cy="12959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4"/>
            <a:ext cx="851522" cy="129182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7802" y="748770"/>
            <a:ext cx="851522" cy="129182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3"/>
            <a:ext cx="854269" cy="129599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4"/>
            <a:ext cx="854270" cy="129599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5"/>
            <a:ext cx="854269" cy="129599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0243" y="4817974"/>
            <a:ext cx="846055" cy="128352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4783" y="4841310"/>
            <a:ext cx="848785" cy="128767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2"/>
            <a:ext cx="851522" cy="129182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4"/>
            <a:ext cx="854269" cy="129599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2"/>
            <a:ext cx="854269" cy="12959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4"/>
            <a:ext cx="851522" cy="129182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7802" y="748770"/>
            <a:ext cx="851522" cy="129182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4"/>
            <a:ext cx="854269" cy="12959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4"/>
            <a:ext cx="854269" cy="129599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6"/>
            <a:ext cx="854269" cy="129598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0243" y="4817974"/>
            <a:ext cx="846055" cy="128352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4783" y="4841311"/>
            <a:ext cx="848785" cy="128766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2"/>
            <a:ext cx="851522" cy="129182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5"/>
            <a:ext cx="854269" cy="1295988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2"/>
            <a:ext cx="854268" cy="12959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4"/>
            <a:ext cx="851522" cy="129182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7802" y="748770"/>
            <a:ext cx="851521" cy="129182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4"/>
            <a:ext cx="854268" cy="12959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5"/>
            <a:ext cx="854269" cy="129598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6"/>
            <a:ext cx="854268" cy="129598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0243" y="4817974"/>
            <a:ext cx="846054" cy="128352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4783" y="4841311"/>
            <a:ext cx="848784" cy="128766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2"/>
            <a:ext cx="851521" cy="129182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5"/>
            <a:ext cx="854268" cy="1295988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3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2"/>
            <a:ext cx="854268" cy="129598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4"/>
            <a:ext cx="851521" cy="129182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7802" y="748771"/>
            <a:ext cx="851521" cy="129181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4"/>
            <a:ext cx="854268" cy="129598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5"/>
            <a:ext cx="854268" cy="129598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6"/>
            <a:ext cx="854268" cy="12959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0243" y="4817975"/>
            <a:ext cx="846054" cy="12835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4783" y="4843382"/>
            <a:ext cx="848784" cy="128352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3"/>
            <a:ext cx="851521" cy="129181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5"/>
            <a:ext cx="854268" cy="129598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2"/>
            <a:ext cx="854267" cy="129598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5"/>
            <a:ext cx="851521" cy="129181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7802" y="748771"/>
            <a:ext cx="851520" cy="129181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4"/>
            <a:ext cx="854267" cy="129598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5"/>
            <a:ext cx="854268" cy="12959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6"/>
            <a:ext cx="854267" cy="129598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0243" y="4817975"/>
            <a:ext cx="846053" cy="12835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2"/>
            <a:ext cx="846054" cy="128352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3"/>
            <a:ext cx="851520" cy="129181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5"/>
            <a:ext cx="854267" cy="1295987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3"/>
            <a:ext cx="854267" cy="12959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5"/>
            <a:ext cx="851520" cy="129181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7802" y="750848"/>
            <a:ext cx="851520" cy="12876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5"/>
            <a:ext cx="854267" cy="129598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5"/>
            <a:ext cx="854267" cy="129598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7"/>
            <a:ext cx="854267" cy="12959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0243" y="4817975"/>
            <a:ext cx="846053" cy="128352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2"/>
            <a:ext cx="846054" cy="12835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3"/>
            <a:ext cx="851520" cy="129181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6"/>
            <a:ext cx="854267" cy="129598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3"/>
            <a:ext cx="854266" cy="12959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5"/>
            <a:ext cx="851520" cy="129181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9171" y="750848"/>
            <a:ext cx="848781" cy="128766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5"/>
            <a:ext cx="854266" cy="129598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6"/>
            <a:ext cx="854267" cy="129598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7"/>
            <a:ext cx="854266" cy="12959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0243" y="4817975"/>
            <a:ext cx="846052" cy="128352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2"/>
            <a:ext cx="846054" cy="12835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3"/>
            <a:ext cx="851519" cy="129181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6"/>
            <a:ext cx="854266" cy="129598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4"/>
            <a:ext cx="854266" cy="129598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5"/>
            <a:ext cx="851519" cy="129181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9171" y="750849"/>
            <a:ext cx="848781" cy="128766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6"/>
            <a:ext cx="854266" cy="129598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6"/>
            <a:ext cx="854266" cy="129598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8"/>
            <a:ext cx="854266" cy="129598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0243" y="4817976"/>
            <a:ext cx="846052" cy="128352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2"/>
            <a:ext cx="846053" cy="12835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4"/>
            <a:ext cx="851519" cy="129181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7"/>
            <a:ext cx="854266" cy="129598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4"/>
            <a:ext cx="854265" cy="129598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6"/>
            <a:ext cx="851519" cy="12918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9171" y="750849"/>
            <a:ext cx="848780" cy="128766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6"/>
            <a:ext cx="854265" cy="129598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7"/>
            <a:ext cx="854266" cy="129598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8"/>
            <a:ext cx="854265" cy="129598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0243" y="4820039"/>
            <a:ext cx="846052" cy="127939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2"/>
            <a:ext cx="846053" cy="128352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4"/>
            <a:ext cx="851518" cy="129181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7"/>
            <a:ext cx="854266" cy="129598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-24000" contras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1"/>
            <a:ext cx="2561970" cy="3891600"/>
          </a:xfrm>
          <a:prstGeom prst="rect">
            <a:avLst/>
          </a:prstGeom>
        </p:spPr>
      </p:pic>
      <p:pic>
        <p:nvPicPr>
          <p:cNvPr id="3" name="圖片 2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6697"/>
            <a:ext cx="2568633" cy="38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4"/>
            <a:ext cx="854265" cy="129598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0196"/>
            <a:ext cx="851518" cy="12918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9171" y="750849"/>
            <a:ext cx="848780" cy="128766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6"/>
            <a:ext cx="854265" cy="129598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7"/>
            <a:ext cx="854265" cy="129598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8"/>
            <a:ext cx="854265" cy="129598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1603" y="4820039"/>
            <a:ext cx="843331" cy="127939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2"/>
            <a:ext cx="846052" cy="128352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4"/>
            <a:ext cx="851518" cy="129181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7"/>
            <a:ext cx="854265" cy="129598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4"/>
            <a:ext cx="854264" cy="129598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6596" y="722273"/>
            <a:ext cx="851518" cy="12876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9171" y="750849"/>
            <a:ext cx="848779" cy="128766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6"/>
            <a:ext cx="854264" cy="129598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7"/>
            <a:ext cx="854265" cy="129598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8"/>
            <a:ext cx="854265" cy="129598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1603" y="4820039"/>
            <a:ext cx="843331" cy="127939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3"/>
            <a:ext cx="846052" cy="128352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4"/>
            <a:ext cx="851517" cy="129181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7"/>
            <a:ext cx="854265" cy="129598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5"/>
            <a:ext cx="854264" cy="129598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7965" y="722273"/>
            <a:ext cx="848779" cy="12876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9171" y="750850"/>
            <a:ext cx="848779" cy="128765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7"/>
            <a:ext cx="854264" cy="1295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7"/>
            <a:ext cx="854264" cy="129598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8"/>
            <a:ext cx="854264" cy="129598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1603" y="4820039"/>
            <a:ext cx="843330" cy="1279394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3"/>
            <a:ext cx="846051" cy="128352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5"/>
            <a:ext cx="851517" cy="129181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7"/>
            <a:ext cx="854264" cy="129598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5"/>
            <a:ext cx="854263" cy="129598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7965" y="722274"/>
            <a:ext cx="848779" cy="12876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9171" y="750850"/>
            <a:ext cx="848778" cy="128765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7"/>
            <a:ext cx="854263" cy="1295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8"/>
            <a:ext cx="854264" cy="129598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9"/>
            <a:ext cx="854264" cy="129598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1603" y="4820039"/>
            <a:ext cx="843330" cy="127939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3"/>
            <a:ext cx="846051" cy="128352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5"/>
            <a:ext cx="851516" cy="1291813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8"/>
            <a:ext cx="854264" cy="129598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5"/>
            <a:ext cx="854263" cy="12959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7965" y="722274"/>
            <a:ext cx="848778" cy="12876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9171" y="750850"/>
            <a:ext cx="848778" cy="128765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7"/>
            <a:ext cx="854263" cy="129597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8"/>
            <a:ext cx="854263" cy="129598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9"/>
            <a:ext cx="854264" cy="129598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1603" y="4820039"/>
            <a:ext cx="843329" cy="127939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3"/>
            <a:ext cx="846050" cy="128352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5"/>
            <a:ext cx="851516" cy="12918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8"/>
            <a:ext cx="854264" cy="129598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5"/>
            <a:ext cx="854262" cy="12959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7965" y="722274"/>
            <a:ext cx="848778" cy="128765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9171" y="750850"/>
            <a:ext cx="848777" cy="128765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7"/>
            <a:ext cx="854262" cy="129597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8"/>
            <a:ext cx="854263" cy="129597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9"/>
            <a:ext cx="854263" cy="129598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1603" y="4820040"/>
            <a:ext cx="843329" cy="127939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4"/>
            <a:ext cx="846050" cy="128351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5"/>
            <a:ext cx="851516" cy="12918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8"/>
            <a:ext cx="854264" cy="129598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6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6"/>
            <a:ext cx="854262" cy="129597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7965" y="722274"/>
            <a:ext cx="848777" cy="128765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9171" y="750851"/>
            <a:ext cx="848777" cy="128765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8"/>
            <a:ext cx="854262" cy="129597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8"/>
            <a:ext cx="854262" cy="129597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9"/>
            <a:ext cx="854263" cy="129597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1603" y="4820040"/>
            <a:ext cx="843328" cy="127939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4"/>
            <a:ext cx="846049" cy="128351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5"/>
            <a:ext cx="851515" cy="129181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8"/>
            <a:ext cx="854263" cy="129598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6"/>
            <a:ext cx="854261" cy="129597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7965" y="722275"/>
            <a:ext cx="848777" cy="12876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9171" y="750851"/>
            <a:ext cx="848776" cy="128765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8"/>
            <a:ext cx="854261" cy="129597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9"/>
            <a:ext cx="854262" cy="129597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9"/>
            <a:ext cx="854262" cy="129597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1603" y="4820040"/>
            <a:ext cx="843328" cy="127939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4"/>
            <a:ext cx="846049" cy="128351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6"/>
            <a:ext cx="851515" cy="129181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8"/>
            <a:ext cx="854263" cy="129597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46"/>
            <a:ext cx="854261" cy="129597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7965" y="722275"/>
            <a:ext cx="848776" cy="128765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9171" y="750851"/>
            <a:ext cx="848776" cy="128765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8"/>
            <a:ext cx="854261" cy="129597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9"/>
            <a:ext cx="854261" cy="129597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30"/>
            <a:ext cx="854262" cy="129597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51603" y="4820040"/>
            <a:ext cx="843327" cy="127939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6148" y="4843384"/>
            <a:ext cx="846048" cy="128351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7023" y="4060736"/>
            <a:ext cx="851514" cy="129181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8"/>
            <a:ext cx="854262" cy="129597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8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38"/>
            <a:ext cx="854276" cy="1296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5222" y="718107"/>
            <a:ext cx="854276" cy="12959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6683"/>
            <a:ext cx="854276" cy="1296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0"/>
            <a:ext cx="854276" cy="1296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1"/>
            <a:ext cx="854276" cy="129599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2"/>
            <a:ext cx="854276" cy="1296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6135" y="4811740"/>
            <a:ext cx="854276" cy="1296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2040" y="4837147"/>
            <a:ext cx="854276" cy="1296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5649" y="4058645"/>
            <a:ext cx="854276" cy="1296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1"/>
            <a:ext cx="854276" cy="1296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12997" y="1643088"/>
            <a:ext cx="20005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Lose!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-5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0728"/>
            <a:ext cx="2568633" cy="38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圓形圖 19"/>
          <p:cNvSpPr/>
          <p:nvPr/>
        </p:nvSpPr>
        <p:spPr>
          <a:xfrm>
            <a:off x="1691680" y="549320"/>
            <a:ext cx="5760000" cy="5760000"/>
          </a:xfrm>
          <a:prstGeom prst="pie">
            <a:avLst>
              <a:gd name="adj1" fmla="val 9771162"/>
              <a:gd name="adj2" fmla="val 1621978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</a:rPr>
              <a:t>25</a:t>
            </a:r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733"/>
            <a:ext cx="854276" cy="129560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5222" y="718302"/>
            <a:ext cx="854276" cy="129560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6878"/>
            <a:ext cx="854276" cy="129560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705"/>
            <a:ext cx="854276" cy="12956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196"/>
            <a:ext cx="854276" cy="129560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817"/>
            <a:ext cx="854276" cy="129560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6135" y="4811935"/>
            <a:ext cx="854276" cy="129560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2040" y="4837342"/>
            <a:ext cx="854276" cy="129560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5649" y="4058840"/>
            <a:ext cx="854276" cy="12956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196"/>
            <a:ext cx="854276" cy="1295609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圓形圖 18"/>
          <p:cNvSpPr/>
          <p:nvPr/>
        </p:nvSpPr>
        <p:spPr>
          <a:xfrm>
            <a:off x="1691680" y="549320"/>
            <a:ext cx="5760000" cy="5760000"/>
          </a:xfrm>
          <a:prstGeom prst="pie">
            <a:avLst>
              <a:gd name="adj1" fmla="val 9771162"/>
              <a:gd name="adj2" fmla="val 1621978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</a:rPr>
              <a:t>25</a:t>
            </a:r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38"/>
            <a:ext cx="854276" cy="1296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5222" y="718107"/>
            <a:ext cx="854276" cy="1296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6683"/>
            <a:ext cx="854276" cy="1296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0"/>
            <a:ext cx="854276" cy="1296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1"/>
            <a:ext cx="854276" cy="1296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2"/>
            <a:ext cx="854276" cy="1296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6135" y="4811740"/>
            <a:ext cx="854276" cy="1296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2040" y="4837147"/>
            <a:ext cx="854276" cy="1296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5649" y="4058645"/>
            <a:ext cx="854276" cy="1296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1"/>
            <a:ext cx="854276" cy="1296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+25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圓形圖 18"/>
          <p:cNvSpPr/>
          <p:nvPr/>
        </p:nvSpPr>
        <p:spPr>
          <a:xfrm>
            <a:off x="1691680" y="549320"/>
            <a:ext cx="5760000" cy="5760000"/>
          </a:xfrm>
          <a:prstGeom prst="pie">
            <a:avLst>
              <a:gd name="adj1" fmla="val 9771162"/>
              <a:gd name="adj2" fmla="val 1621978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</a:rPr>
              <a:t>25</a:t>
            </a:r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38"/>
            <a:ext cx="854276" cy="1296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5222" y="718107"/>
            <a:ext cx="854276" cy="12959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6683"/>
            <a:ext cx="854276" cy="1296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0"/>
            <a:ext cx="854276" cy="1296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1"/>
            <a:ext cx="854276" cy="129599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2"/>
            <a:ext cx="854276" cy="1296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6135" y="4811740"/>
            <a:ext cx="854276" cy="1296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2040" y="4837147"/>
            <a:ext cx="854276" cy="129600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5649" y="4058645"/>
            <a:ext cx="854276" cy="1296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1"/>
            <a:ext cx="854276" cy="1296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12997" y="1643088"/>
            <a:ext cx="20005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Lose!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-25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76" y="878044"/>
            <a:ext cx="856800" cy="1296000"/>
          </a:xfrm>
          <a:prstGeom prst="rect">
            <a:avLst/>
          </a:prstGeom>
        </p:spPr>
      </p:pic>
      <p:pic>
        <p:nvPicPr>
          <p:cNvPr id="4" name="圖片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1" y="56207"/>
            <a:ext cx="856800" cy="12960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2656"/>
            <a:ext cx="856800" cy="1296000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352207"/>
            <a:ext cx="856800" cy="12960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72" y="2269966"/>
            <a:ext cx="856800" cy="1296000"/>
          </a:xfrm>
          <a:prstGeom prst="rect">
            <a:avLst/>
          </a:prstGeom>
        </p:spPr>
      </p:pic>
      <p:pic>
        <p:nvPicPr>
          <p:cNvPr id="8" name="圖片 7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72816"/>
            <a:ext cx="856800" cy="1296000"/>
          </a:xfrm>
          <a:prstGeom prst="rect">
            <a:avLst/>
          </a:prstGeom>
        </p:spPr>
      </p:pic>
      <p:pic>
        <p:nvPicPr>
          <p:cNvPr id="9" name="圖片 8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80106"/>
            <a:ext cx="856800" cy="1296000"/>
          </a:xfrm>
          <a:prstGeom prst="rect">
            <a:avLst/>
          </a:prstGeom>
        </p:spPr>
      </p:pic>
      <p:pic>
        <p:nvPicPr>
          <p:cNvPr id="10" name="圖片 9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2" y="4230106"/>
            <a:ext cx="856800" cy="1296000"/>
          </a:xfrm>
          <a:prstGeom prst="rect">
            <a:avLst/>
          </a:prstGeom>
        </p:spPr>
      </p:pic>
      <p:pic>
        <p:nvPicPr>
          <p:cNvPr id="11" name="圖片 10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51" y="4094368"/>
            <a:ext cx="8568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1" y="61912"/>
            <a:ext cx="856800" cy="1296000"/>
          </a:xfrm>
          <a:prstGeom prst="rect">
            <a:avLst/>
          </a:prstGeom>
        </p:spPr>
      </p:pic>
      <p:pic>
        <p:nvPicPr>
          <p:cNvPr id="4" name="圖片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51" y="211912"/>
            <a:ext cx="856800" cy="1296000"/>
          </a:xfrm>
          <a:prstGeom prst="rect">
            <a:avLst/>
          </a:prstGeom>
        </p:spPr>
      </p:pic>
      <p:pic>
        <p:nvPicPr>
          <p:cNvPr id="5" name="圖片 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51" y="361912"/>
            <a:ext cx="856800" cy="1296000"/>
          </a:xfrm>
          <a:prstGeom prst="rect">
            <a:avLst/>
          </a:prstGeom>
        </p:spPr>
      </p:pic>
      <p:pic>
        <p:nvPicPr>
          <p:cNvPr id="6" name="圖片 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751" y="511912"/>
            <a:ext cx="856800" cy="1296000"/>
          </a:xfrm>
          <a:prstGeom prst="rect">
            <a:avLst/>
          </a:prstGeom>
        </p:spPr>
      </p:pic>
      <p:pic>
        <p:nvPicPr>
          <p:cNvPr id="7" name="圖片 6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51" y="661912"/>
            <a:ext cx="856800" cy="1296000"/>
          </a:xfrm>
          <a:prstGeom prst="rect">
            <a:avLst/>
          </a:prstGeom>
        </p:spPr>
      </p:pic>
      <p:pic>
        <p:nvPicPr>
          <p:cNvPr id="8" name="圖片 7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1" y="811912"/>
            <a:ext cx="856800" cy="1296000"/>
          </a:xfrm>
          <a:prstGeom prst="rect">
            <a:avLst/>
          </a:prstGeom>
        </p:spPr>
      </p:pic>
      <p:pic>
        <p:nvPicPr>
          <p:cNvPr id="9" name="圖片 8"/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51" y="961912"/>
            <a:ext cx="856800" cy="1296000"/>
          </a:xfrm>
          <a:prstGeom prst="rect">
            <a:avLst/>
          </a:prstGeom>
        </p:spPr>
      </p:pic>
      <p:pic>
        <p:nvPicPr>
          <p:cNvPr id="10" name="圖片 9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751" y="1111912"/>
            <a:ext cx="856800" cy="1296000"/>
          </a:xfrm>
          <a:prstGeom prst="rect">
            <a:avLst/>
          </a:prstGeom>
        </p:spPr>
      </p:pic>
      <p:pic>
        <p:nvPicPr>
          <p:cNvPr id="11" name="圖片 10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751" y="1261912"/>
            <a:ext cx="856800" cy="1296000"/>
          </a:xfrm>
          <a:prstGeom prst="rect">
            <a:avLst/>
          </a:prstGeom>
        </p:spPr>
      </p:pic>
      <p:pic>
        <p:nvPicPr>
          <p:cNvPr id="12" name="圖片 11"/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51" y="1411912"/>
            <a:ext cx="856800" cy="1296000"/>
          </a:xfrm>
          <a:prstGeom prst="rect">
            <a:avLst/>
          </a:prstGeom>
        </p:spPr>
      </p:pic>
      <p:pic>
        <p:nvPicPr>
          <p:cNvPr id="13" name="圖片 12"/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25" y="1500000"/>
            <a:ext cx="856800" cy="1296000"/>
          </a:xfrm>
          <a:prstGeom prst="rect">
            <a:avLst/>
          </a:prstGeom>
        </p:spPr>
      </p:pic>
      <p:pic>
        <p:nvPicPr>
          <p:cNvPr id="14" name="圖片 13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751" y="1711912"/>
            <a:ext cx="856800" cy="1296000"/>
          </a:xfrm>
          <a:prstGeom prst="rect">
            <a:avLst/>
          </a:prstGeom>
        </p:spPr>
      </p:pic>
      <p:pic>
        <p:nvPicPr>
          <p:cNvPr id="15" name="圖片 14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51" y="1871437"/>
            <a:ext cx="856800" cy="1296000"/>
          </a:xfrm>
          <a:prstGeom prst="rect">
            <a:avLst/>
          </a:prstGeom>
        </p:spPr>
      </p:pic>
      <p:pic>
        <p:nvPicPr>
          <p:cNvPr id="16" name="圖片 15"/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51" y="2011912"/>
            <a:ext cx="856800" cy="1296000"/>
          </a:xfrm>
          <a:prstGeom prst="rect">
            <a:avLst/>
          </a:prstGeom>
        </p:spPr>
      </p:pic>
      <p:pic>
        <p:nvPicPr>
          <p:cNvPr id="17" name="圖片 16"/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51" y="2161912"/>
            <a:ext cx="856800" cy="1296000"/>
          </a:xfrm>
          <a:prstGeom prst="rect">
            <a:avLst/>
          </a:prstGeom>
        </p:spPr>
      </p:pic>
      <p:pic>
        <p:nvPicPr>
          <p:cNvPr id="18" name="圖片 17"/>
          <p:cNvPicPr>
            <a:picLocks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751" y="2311912"/>
            <a:ext cx="856800" cy="1296000"/>
          </a:xfrm>
          <a:prstGeom prst="rect">
            <a:avLst/>
          </a:prstGeom>
        </p:spPr>
      </p:pic>
      <p:pic>
        <p:nvPicPr>
          <p:cNvPr id="19" name="圖片 18"/>
          <p:cNvPicPr>
            <a:picLocks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751" y="2461912"/>
            <a:ext cx="856800" cy="1296000"/>
          </a:xfrm>
          <a:prstGeom prst="rect">
            <a:avLst/>
          </a:prstGeom>
        </p:spPr>
      </p:pic>
      <p:pic>
        <p:nvPicPr>
          <p:cNvPr id="20" name="圖片 19"/>
          <p:cNvPicPr>
            <a:picLocks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51" y="2611912"/>
            <a:ext cx="856800" cy="1296000"/>
          </a:xfrm>
          <a:prstGeom prst="rect">
            <a:avLst/>
          </a:prstGeom>
        </p:spPr>
      </p:pic>
      <p:pic>
        <p:nvPicPr>
          <p:cNvPr id="21" name="圖片 20"/>
          <p:cNvPicPr>
            <a:picLocks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51" y="2761912"/>
            <a:ext cx="856800" cy="1296000"/>
          </a:xfrm>
          <a:prstGeom prst="rect">
            <a:avLst/>
          </a:prstGeom>
        </p:spPr>
      </p:pic>
      <p:pic>
        <p:nvPicPr>
          <p:cNvPr id="22" name="圖片 21"/>
          <p:cNvPicPr>
            <a:picLocks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51" y="2911912"/>
            <a:ext cx="856800" cy="1296000"/>
          </a:xfrm>
          <a:prstGeom prst="rect">
            <a:avLst/>
          </a:prstGeom>
        </p:spPr>
      </p:pic>
      <p:pic>
        <p:nvPicPr>
          <p:cNvPr id="23" name="圖片 22"/>
          <p:cNvPicPr>
            <a:picLocks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51" y="3061912"/>
            <a:ext cx="856800" cy="1296000"/>
          </a:xfrm>
          <a:prstGeom prst="rect">
            <a:avLst/>
          </a:prstGeom>
        </p:spPr>
      </p:pic>
      <p:pic>
        <p:nvPicPr>
          <p:cNvPr id="24" name="圖片 23"/>
          <p:cNvPicPr>
            <a:picLocks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51" y="3211912"/>
            <a:ext cx="856800" cy="1296000"/>
          </a:xfrm>
          <a:prstGeom prst="rect">
            <a:avLst/>
          </a:prstGeom>
        </p:spPr>
      </p:pic>
      <p:pic>
        <p:nvPicPr>
          <p:cNvPr id="25" name="圖片 24"/>
          <p:cNvPicPr>
            <a:picLocks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51" y="3361912"/>
            <a:ext cx="856800" cy="1296000"/>
          </a:xfrm>
          <a:prstGeom prst="rect">
            <a:avLst/>
          </a:prstGeom>
        </p:spPr>
      </p:pic>
      <p:pic>
        <p:nvPicPr>
          <p:cNvPr id="26" name="圖片 25"/>
          <p:cNvPicPr>
            <a:picLocks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51" y="3521437"/>
            <a:ext cx="856800" cy="1296000"/>
          </a:xfrm>
          <a:prstGeom prst="rect">
            <a:avLst/>
          </a:prstGeom>
        </p:spPr>
      </p:pic>
      <p:pic>
        <p:nvPicPr>
          <p:cNvPr id="27" name="圖片 26"/>
          <p:cNvPicPr>
            <a:picLocks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51" y="3671437"/>
            <a:ext cx="856800" cy="1296000"/>
          </a:xfrm>
          <a:prstGeom prst="rect">
            <a:avLst/>
          </a:prstGeom>
        </p:spPr>
      </p:pic>
      <p:pic>
        <p:nvPicPr>
          <p:cNvPr id="28" name="圖片 27"/>
          <p:cNvPicPr>
            <a:picLocks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51" y="1261912"/>
            <a:ext cx="2568633" cy="38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schemeClr val="accent6"/>
                </a:solidFill>
              </a:rPr>
              <a:t>5</a:t>
            </a:r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733"/>
            <a:ext cx="854276" cy="129560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5222" y="718302"/>
            <a:ext cx="854276" cy="129560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6878"/>
            <a:ext cx="854276" cy="129560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705"/>
            <a:ext cx="854276" cy="12956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196"/>
            <a:ext cx="854276" cy="129560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817"/>
            <a:ext cx="854276" cy="129560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6135" y="4811935"/>
            <a:ext cx="854276" cy="1295609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2040" y="4837342"/>
            <a:ext cx="854276" cy="129560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5649" y="4058840"/>
            <a:ext cx="854276" cy="12956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196"/>
            <a:ext cx="854276" cy="1295609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38"/>
            <a:ext cx="854276" cy="12959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5222" y="718107"/>
            <a:ext cx="854276" cy="12959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6683"/>
            <a:ext cx="854276" cy="129599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0"/>
            <a:ext cx="854276" cy="129599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1"/>
            <a:ext cx="854276" cy="129599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2"/>
            <a:ext cx="854276" cy="129599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6135" y="4813824"/>
            <a:ext cx="854276" cy="129183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2040" y="4837147"/>
            <a:ext cx="854276" cy="129599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5649" y="4058645"/>
            <a:ext cx="854276" cy="129599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1"/>
            <a:ext cx="854276" cy="129599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>
            <a:spLocks noChangeAspect="1"/>
          </p:cNvSpPr>
          <p:nvPr/>
        </p:nvSpPr>
        <p:spPr>
          <a:xfrm>
            <a:off x="1692248" y="549248"/>
            <a:ext cx="5760000" cy="57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圓形圖 2"/>
          <p:cNvSpPr/>
          <p:nvPr/>
        </p:nvSpPr>
        <p:spPr>
          <a:xfrm>
            <a:off x="1692320" y="549248"/>
            <a:ext cx="5760000" cy="5760000"/>
          </a:xfrm>
          <a:prstGeom prst="pie">
            <a:avLst>
              <a:gd name="adj1" fmla="val 1064380"/>
              <a:gd name="adj2" fmla="val 1623710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b="1" dirty="0">
              <a:solidFill>
                <a:schemeClr val="accent6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6361">
            <a:off x="2402477" y="1482538"/>
            <a:ext cx="854275" cy="129599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872">
            <a:off x="3495222" y="718107"/>
            <a:ext cx="854275" cy="12959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4846428" y="746683"/>
            <a:ext cx="854275" cy="129599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4359">
            <a:off x="5897794" y="1535510"/>
            <a:ext cx="854275" cy="129599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93519" y="2784001"/>
            <a:ext cx="854275" cy="129599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0963">
            <a:off x="5894854" y="4030622"/>
            <a:ext cx="854275" cy="1295999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539">
            <a:off x="4847509" y="4813824"/>
            <a:ext cx="851528" cy="129183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6264">
            <a:off x="3492040" y="4837147"/>
            <a:ext cx="854275" cy="129599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1228">
            <a:off x="2405649" y="4058645"/>
            <a:ext cx="854275" cy="129599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74629" y="2784001"/>
            <a:ext cx="854275" cy="1295999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68" y="2843745"/>
            <a:ext cx="1137920" cy="113792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3553072" y="1643088"/>
            <a:ext cx="192039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You Win!</a:t>
            </a:r>
          </a:p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+5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56544" y="305257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0FF00"/>
                </a:solidFill>
              </a:rPr>
              <a:t>+</a:t>
            </a:r>
            <a:endParaRPr lang="zh-CN" altLang="en-US" sz="40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272</Words>
  <Application>Microsoft Office PowerPoint</Application>
  <PresentationFormat>如螢幕大小 (4:3)</PresentationFormat>
  <Paragraphs>170</Paragraphs>
  <Slides>42</Slides>
  <Notes>31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EEG</dc:creator>
  <cp:lastModifiedBy>Jing</cp:lastModifiedBy>
  <cp:revision>44</cp:revision>
  <dcterms:created xsi:type="dcterms:W3CDTF">2014-06-16T08:23:04Z</dcterms:created>
  <dcterms:modified xsi:type="dcterms:W3CDTF">2014-06-19T02:41:37Z</dcterms:modified>
</cp:coreProperties>
</file>