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4/14/2020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3"/>
            <a:ext cx="9657322" cy="1749455"/>
          </a:xfrm>
        </p:spPr>
        <p:txBody>
          <a:bodyPr/>
          <a:lstStyle/>
          <a:p>
            <a:pPr algn="l"/>
            <a:r>
              <a:rPr lang="en-US" sz="4400" dirty="0" smtClean="0"/>
              <a:t>System Design for Online/</a:t>
            </a:r>
            <a:r>
              <a:rPr lang="en-US" sz="4400" dirty="0" err="1" smtClean="0"/>
              <a:t>LastSeen</a:t>
            </a:r>
            <a:r>
              <a:rPr lang="en-US" sz="4400" dirty="0" smtClean="0"/>
              <a:t> (In Chat Server)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563979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– Display Client A’s status on Client 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implement this we need to store client A’s last activity time stamp and send it to Client B when requested</a:t>
            </a:r>
          </a:p>
          <a:p>
            <a:r>
              <a:rPr lang="en-US" dirty="0"/>
              <a:t>Client A’s activity can be tracked when he perform following operations</a:t>
            </a:r>
          </a:p>
          <a:p>
            <a:pPr lvl="1"/>
            <a:r>
              <a:rPr lang="en-US" dirty="0"/>
              <a:t>Open Application</a:t>
            </a:r>
          </a:p>
          <a:p>
            <a:pPr lvl="1"/>
            <a:r>
              <a:rPr lang="en-US" dirty="0"/>
              <a:t>Send message to any contact</a:t>
            </a:r>
          </a:p>
          <a:p>
            <a:pPr lvl="1"/>
            <a:r>
              <a:rPr lang="en-US" dirty="0"/>
              <a:t>Reading </a:t>
            </a:r>
            <a:r>
              <a:rPr lang="en-US" dirty="0" smtClean="0"/>
              <a:t>messages</a:t>
            </a:r>
          </a:p>
          <a:p>
            <a:r>
              <a:rPr lang="en-US" dirty="0" smtClean="0"/>
              <a:t>When Client B request from Client A’s status, get the status from chat server and display Online/</a:t>
            </a:r>
            <a:r>
              <a:rPr lang="en-US" dirty="0" err="1" smtClean="0"/>
              <a:t>LastSeen</a:t>
            </a:r>
            <a:r>
              <a:rPr lang="en-US" dirty="0" smtClean="0"/>
              <a:t>.</a:t>
            </a:r>
          </a:p>
          <a:p>
            <a:r>
              <a:rPr lang="en-US" dirty="0" smtClean="0"/>
              <a:t>Lets See System design in next slide</a:t>
            </a:r>
          </a:p>
        </p:txBody>
      </p:sp>
    </p:spTree>
    <p:extLst>
      <p:ext uri="{BB962C8B-B14F-4D97-AF65-F5344CB8AC3E}">
        <p14:creationId xmlns:p14="http://schemas.microsoft.com/office/powerpoint/2010/main" val="225664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54" y="0"/>
            <a:ext cx="10805628" cy="6818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542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163" y="288246"/>
            <a:ext cx="9607488" cy="6569754"/>
          </a:xfrm>
        </p:spPr>
        <p:txBody>
          <a:bodyPr/>
          <a:lstStyle/>
          <a:p>
            <a:r>
              <a:rPr lang="en-US" dirty="0" smtClean="0"/>
              <a:t>The System is design into following components</a:t>
            </a:r>
          </a:p>
          <a:p>
            <a:pPr lvl="1"/>
            <a:r>
              <a:rPr lang="en-US" b="1" dirty="0" smtClean="0"/>
              <a:t>Client</a:t>
            </a:r>
            <a:r>
              <a:rPr lang="en-US" dirty="0" smtClean="0"/>
              <a:t> – Which can send and receive the message</a:t>
            </a:r>
          </a:p>
          <a:p>
            <a:pPr lvl="1"/>
            <a:r>
              <a:rPr lang="en-US" b="1" dirty="0" smtClean="0"/>
              <a:t>Load Balancer </a:t>
            </a:r>
            <a:r>
              <a:rPr lang="en-US" dirty="0" smtClean="0"/>
              <a:t>– Client communicate to Load balancer which then communicate to Chat Server</a:t>
            </a:r>
          </a:p>
          <a:p>
            <a:pPr lvl="1"/>
            <a:r>
              <a:rPr lang="en-US" b="1" dirty="0" smtClean="0"/>
              <a:t>Chat Server</a:t>
            </a:r>
            <a:r>
              <a:rPr lang="en-US" dirty="0" smtClean="0"/>
              <a:t>: Responsible for holding TCP Connection till the time client is connected</a:t>
            </a:r>
          </a:p>
          <a:p>
            <a:pPr lvl="1"/>
            <a:r>
              <a:rPr lang="en-US" b="1" dirty="0" smtClean="0"/>
              <a:t>Communicator Service </a:t>
            </a:r>
            <a:r>
              <a:rPr lang="en-US" dirty="0" smtClean="0"/>
              <a:t>: This is a micro service. It is responsible for sending request to correct internal service </a:t>
            </a:r>
            <a:r>
              <a:rPr lang="en-US" dirty="0" err="1" smtClean="0"/>
              <a:t>e.g</a:t>
            </a:r>
            <a:r>
              <a:rPr lang="en-US" dirty="0" smtClean="0"/>
              <a:t> Messaging Service, </a:t>
            </a:r>
            <a:r>
              <a:rPr lang="en-US" dirty="0" err="1" smtClean="0"/>
              <a:t>BroadCast</a:t>
            </a:r>
            <a:r>
              <a:rPr lang="en-US" dirty="0" smtClean="0"/>
              <a:t> Service or </a:t>
            </a:r>
            <a:r>
              <a:rPr lang="en-US" dirty="0" err="1" smtClean="0"/>
              <a:t>LastSeen</a:t>
            </a:r>
            <a:r>
              <a:rPr lang="en-US" dirty="0" smtClean="0"/>
              <a:t> Service</a:t>
            </a:r>
          </a:p>
          <a:p>
            <a:pPr lvl="1"/>
            <a:r>
              <a:rPr lang="en-US" b="1" dirty="0" smtClean="0"/>
              <a:t>Messaging Service </a:t>
            </a:r>
            <a:r>
              <a:rPr lang="en-US" dirty="0" smtClean="0"/>
              <a:t>: This is a micro service. It is responsible for doing peer to peer and group messaging</a:t>
            </a:r>
          </a:p>
          <a:p>
            <a:pPr lvl="1"/>
            <a:r>
              <a:rPr lang="en-US" b="1" dirty="0" err="1" smtClean="0"/>
              <a:t>BroadCast</a:t>
            </a:r>
            <a:r>
              <a:rPr lang="en-US" b="1" dirty="0" smtClean="0"/>
              <a:t> Service </a:t>
            </a:r>
            <a:r>
              <a:rPr lang="en-US" dirty="0" smtClean="0"/>
              <a:t>: This is a micro service. It is responsible for doing broadcast Messaging.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sz="2200" b="1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LastSeen</a:t>
            </a:r>
            <a:r>
              <a:rPr lang="en-US" sz="22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Service </a:t>
            </a:r>
            <a:r>
              <a:rPr lang="en-US" dirty="0" smtClean="0"/>
              <a:t>: This is a micro service. It is responsible for  storing user’s last active time stamp. It uses </a:t>
            </a:r>
            <a:r>
              <a:rPr lang="en-US" dirty="0" err="1" smtClean="0"/>
              <a:t>Redis</a:t>
            </a:r>
            <a:r>
              <a:rPr lang="en-US" dirty="0" smtClean="0"/>
              <a:t> cluster to store values.</a:t>
            </a:r>
          </a:p>
          <a:p>
            <a:pPr marL="457200" lvl="1" indent="0">
              <a:buNone/>
            </a:pPr>
            <a:r>
              <a:rPr lang="en-US" dirty="0" smtClean="0"/>
              <a:t>Communicator service identifies the activity and send request to </a:t>
            </a:r>
            <a:r>
              <a:rPr lang="en-US" dirty="0" err="1" smtClean="0"/>
              <a:t>LastSeen</a:t>
            </a:r>
            <a:r>
              <a:rPr lang="en-US" dirty="0" smtClean="0"/>
              <a:t> service which update user’s time stam</a:t>
            </a:r>
            <a:r>
              <a:rPr lang="en-US" dirty="0"/>
              <a:t>p</a:t>
            </a:r>
            <a:r>
              <a:rPr lang="en-US" dirty="0" smtClean="0"/>
              <a:t>. </a:t>
            </a:r>
          </a:p>
          <a:p>
            <a:pPr marL="457200" lvl="1" indent="0">
              <a:buNone/>
            </a:pPr>
            <a:r>
              <a:rPr lang="en-US" dirty="0" smtClean="0"/>
              <a:t>When someone requested it will send last active time stamp, based on this client can take decision to show Online/</a:t>
            </a:r>
            <a:r>
              <a:rPr lang="en-US" dirty="0" err="1" smtClean="0"/>
              <a:t>LastSeen</a:t>
            </a:r>
            <a:endParaRPr lang="en-US" dirty="0" smtClean="0"/>
          </a:p>
          <a:p>
            <a:r>
              <a:rPr lang="en-US" dirty="0" smtClean="0"/>
              <a:t>In the next slide will see the flow from Client A to Client 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655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559" y="609600"/>
            <a:ext cx="8795657" cy="57476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Application Flow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0560" y="1280161"/>
            <a:ext cx="8795656" cy="4761202"/>
          </a:xfrm>
        </p:spPr>
        <p:txBody>
          <a:bodyPr/>
          <a:lstStyle/>
          <a:p>
            <a:r>
              <a:rPr lang="en-US" dirty="0" smtClean="0"/>
              <a:t>Client A perform the activity (open app, send message, read message) for this activity connection will be established with Chat server.</a:t>
            </a:r>
          </a:p>
          <a:p>
            <a:r>
              <a:rPr lang="en-US" dirty="0" smtClean="0"/>
              <a:t>Chat server creates the TCP connection and route the request to communicator service</a:t>
            </a:r>
          </a:p>
          <a:p>
            <a:r>
              <a:rPr lang="en-US" dirty="0"/>
              <a:t>Communication service can then </a:t>
            </a:r>
            <a:r>
              <a:rPr lang="en-US" dirty="0" smtClean="0"/>
              <a:t>take logic </a:t>
            </a:r>
            <a:r>
              <a:rPr lang="en-US" dirty="0"/>
              <a:t>decision to pass request to different services</a:t>
            </a:r>
          </a:p>
          <a:p>
            <a:pPr lvl="1"/>
            <a:r>
              <a:rPr lang="en-US" dirty="0"/>
              <a:t>If Client A send message to his contact, communicator service take </a:t>
            </a:r>
            <a:r>
              <a:rPr lang="en-US" dirty="0" smtClean="0"/>
              <a:t>design </a:t>
            </a:r>
            <a:r>
              <a:rPr lang="en-US" dirty="0"/>
              <a:t>by reading request payload and send the parallel request to Messaging Service and </a:t>
            </a:r>
            <a:r>
              <a:rPr lang="en-US" dirty="0" err="1"/>
              <a:t>LastSeen</a:t>
            </a:r>
            <a:r>
              <a:rPr lang="en-US" dirty="0"/>
              <a:t> </a:t>
            </a:r>
            <a:r>
              <a:rPr lang="en-US" dirty="0" smtClean="0"/>
              <a:t>service</a:t>
            </a:r>
          </a:p>
          <a:p>
            <a:r>
              <a:rPr lang="en-US" dirty="0" err="1" smtClean="0"/>
              <a:t>LastSeen</a:t>
            </a:r>
            <a:r>
              <a:rPr lang="en-US" dirty="0" smtClean="0"/>
              <a:t> Service update the user last activity timestamp in </a:t>
            </a:r>
            <a:r>
              <a:rPr lang="en-US" dirty="0" err="1" smtClean="0"/>
              <a:t>Redis</a:t>
            </a:r>
            <a:r>
              <a:rPr lang="en-US" dirty="0" smtClean="0"/>
              <a:t> cluster</a:t>
            </a:r>
          </a:p>
          <a:p>
            <a:r>
              <a:rPr lang="en-US" dirty="0" smtClean="0"/>
              <a:t>Client B open app and open chat window for Client A, it will request for </a:t>
            </a:r>
            <a:r>
              <a:rPr lang="en-US" dirty="0" err="1" smtClean="0"/>
              <a:t>LastSeen</a:t>
            </a:r>
            <a:r>
              <a:rPr lang="en-US" dirty="0" smtClean="0"/>
              <a:t> timestamp, based on received timestamp Client B display Online/</a:t>
            </a:r>
            <a:r>
              <a:rPr lang="en-US" dirty="0" err="1" smtClean="0"/>
              <a:t>LastSeen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91388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6354"/>
          </a:xfrm>
        </p:spPr>
        <p:txBody>
          <a:bodyPr/>
          <a:lstStyle/>
          <a:p>
            <a:r>
              <a:rPr lang="en-US" dirty="0" smtClean="0"/>
              <a:t>Technology 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75955"/>
            <a:ext cx="8596668" cy="4665408"/>
          </a:xfrm>
        </p:spPr>
        <p:txBody>
          <a:bodyPr/>
          <a:lstStyle/>
          <a:p>
            <a:r>
              <a:rPr lang="en-US" dirty="0" smtClean="0"/>
              <a:t>Client – Any device </a:t>
            </a:r>
          </a:p>
          <a:p>
            <a:r>
              <a:rPr lang="en-US" dirty="0" smtClean="0"/>
              <a:t>Load Balance – AWS Application Load balancer</a:t>
            </a:r>
          </a:p>
          <a:p>
            <a:r>
              <a:rPr lang="en-US" dirty="0" smtClean="0"/>
              <a:t>Chat Server – Spring Boot micro service (With </a:t>
            </a:r>
            <a:r>
              <a:rPr lang="en-US" dirty="0" err="1" smtClean="0"/>
              <a:t>WebSocket</a:t>
            </a:r>
            <a:r>
              <a:rPr lang="en-US" dirty="0" smtClean="0"/>
              <a:t> endpoint)</a:t>
            </a:r>
          </a:p>
          <a:p>
            <a:r>
              <a:rPr lang="en-US" dirty="0" smtClean="0"/>
              <a:t>Communicator – Spring Boot micro service (With Routing login)</a:t>
            </a:r>
          </a:p>
          <a:p>
            <a:r>
              <a:rPr lang="en-US" dirty="0" err="1" smtClean="0"/>
              <a:t>LastSeen</a:t>
            </a:r>
            <a:r>
              <a:rPr lang="en-US" dirty="0" smtClean="0"/>
              <a:t> Service - </a:t>
            </a:r>
            <a:r>
              <a:rPr lang="en-US" dirty="0"/>
              <a:t>Spring Boot micro </a:t>
            </a:r>
            <a:r>
              <a:rPr lang="en-US" dirty="0" smtClean="0"/>
              <a:t>service (Interacting with </a:t>
            </a:r>
            <a:r>
              <a:rPr lang="en-US" dirty="0" err="1" smtClean="0"/>
              <a:t>Redis</a:t>
            </a:r>
            <a:r>
              <a:rPr lang="en-US" dirty="0" smtClean="0"/>
              <a:t> Cluster)</a:t>
            </a:r>
          </a:p>
          <a:p>
            <a:r>
              <a:rPr lang="en-US" dirty="0" smtClean="0"/>
              <a:t>Database – AWS </a:t>
            </a:r>
            <a:r>
              <a:rPr lang="en-US" dirty="0" err="1" smtClean="0"/>
              <a:t>ElatiCache</a:t>
            </a:r>
            <a:r>
              <a:rPr lang="en-US" dirty="0" smtClean="0"/>
              <a:t> with </a:t>
            </a:r>
            <a:r>
              <a:rPr lang="en-US" dirty="0" err="1" smtClean="0"/>
              <a:t>Redis</a:t>
            </a:r>
            <a:endParaRPr lang="en-US" dirty="0" smtClean="0"/>
          </a:p>
          <a:p>
            <a:r>
              <a:rPr lang="en-US" dirty="0" smtClean="0"/>
              <a:t>Operating System – AWS Linux</a:t>
            </a:r>
          </a:p>
          <a:p>
            <a:r>
              <a:rPr lang="en-US" dirty="0" smtClean="0"/>
              <a:t>Container – Docker</a:t>
            </a:r>
          </a:p>
          <a:p>
            <a:r>
              <a:rPr lang="en-US" dirty="0" smtClean="0"/>
              <a:t>Deployment Manager - </a:t>
            </a:r>
            <a:r>
              <a:rPr lang="en-US" dirty="0" err="1" smtClean="0"/>
              <a:t>Kubernates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71293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80</TotalTime>
  <Words>463</Words>
  <Application>Microsoft Office PowerPoint</Application>
  <PresentationFormat>Widescreen</PresentationFormat>
  <Paragraphs>38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</vt:lpstr>
      <vt:lpstr>System Design for Online/LastSeen (In Chat Server)</vt:lpstr>
      <vt:lpstr>Use Case – Display Client A’s status on Client B</vt:lpstr>
      <vt:lpstr>PowerPoint Presentation</vt:lpstr>
      <vt:lpstr>PowerPoint Presentation</vt:lpstr>
      <vt:lpstr>Application Flow :</vt:lpstr>
      <vt:lpstr>Technology Stack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Design Chat Server Online/LastSeen</dc:title>
  <dc:creator>Gaurav Katkamwar</dc:creator>
  <cp:lastModifiedBy>Gaurav Katkamwar</cp:lastModifiedBy>
  <cp:revision>15</cp:revision>
  <dcterms:created xsi:type="dcterms:W3CDTF">2020-04-13T19:47:31Z</dcterms:created>
  <dcterms:modified xsi:type="dcterms:W3CDTF">2020-04-13T21:07:56Z</dcterms:modified>
</cp:coreProperties>
</file>