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ocalhost/ca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1057" y="745177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Restful API with </a:t>
            </a:r>
            <a:r>
              <a:rPr lang="en-US" dirty="0" err="1" smtClean="0"/>
              <a:t>Docker</a:t>
            </a:r>
            <a:r>
              <a:rPr lang="en-US" dirty="0" smtClean="0"/>
              <a:t>(using </a:t>
            </a:r>
            <a:r>
              <a:rPr lang="en-US" dirty="0" err="1" smtClean="0"/>
              <a:t>Python+Flask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974" y="4952011"/>
            <a:ext cx="3571895" cy="150979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err="1" smtClean="0"/>
              <a:t>Gurjinder</a:t>
            </a:r>
            <a:r>
              <a:rPr lang="en-US" sz="2400" b="1" dirty="0" smtClean="0"/>
              <a:t> Singh </a:t>
            </a:r>
            <a:r>
              <a:rPr lang="en-US" sz="2400" b="1" dirty="0" err="1" smtClean="0"/>
              <a:t>Oberoi</a:t>
            </a:r>
            <a:endParaRPr lang="en-US" sz="2400" b="1" dirty="0" smtClean="0"/>
          </a:p>
          <a:p>
            <a:pPr algn="ctr"/>
            <a:r>
              <a:rPr lang="en-US" sz="2400" b="1" dirty="0" smtClean="0"/>
              <a:t>U01451620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8626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184" y="1377538"/>
            <a:ext cx="9331428" cy="45336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JSON </a:t>
            </a:r>
            <a:r>
              <a:rPr lang="en-US" dirty="0"/>
              <a:t>file </a:t>
            </a:r>
            <a:r>
              <a:rPr lang="en-US" dirty="0" smtClean="0"/>
              <a:t>contains </a:t>
            </a:r>
            <a:r>
              <a:rPr lang="en-US" dirty="0"/>
              <a:t>the list of </a:t>
            </a:r>
            <a:r>
              <a:rPr lang="en-US" dirty="0" smtClean="0"/>
              <a:t>cars </a:t>
            </a:r>
            <a:r>
              <a:rPr lang="en-US" dirty="0"/>
              <a:t>with their </a:t>
            </a:r>
            <a:r>
              <a:rPr lang="en-US" dirty="0" smtClean="0"/>
              <a:t>Id, manufacture, model, price and Name.</a:t>
            </a:r>
            <a:endParaRPr lang="en-US" dirty="0"/>
          </a:p>
          <a:p>
            <a:r>
              <a:rPr lang="en-US" dirty="0" smtClean="0"/>
              <a:t>We can use the below URL’s to get to the specific details </a:t>
            </a:r>
          </a:p>
          <a:p>
            <a:r>
              <a:rPr lang="en-US" dirty="0" smtClean="0"/>
              <a:t>URL’s: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localhost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http://localhost/getcars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localhost</a:t>
            </a:r>
            <a:r>
              <a:rPr lang="en-US" dirty="0" smtClean="0"/>
              <a:t>/cars/&lt;id&gt;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1601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</TotalTime>
  <Words>57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Century Gothic</vt:lpstr>
      <vt:lpstr>Wingdings 3</vt:lpstr>
      <vt:lpstr>Arial</vt:lpstr>
      <vt:lpstr>Wisp</vt:lpstr>
      <vt:lpstr>Restful API with Docker(using Python+Flask)</vt:lpstr>
      <vt:lpstr>Data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 with Docker(using Pyton+Flask)</dc:title>
  <dc:creator>Microsoft Office User</dc:creator>
  <cp:lastModifiedBy>Microsoft Office User</cp:lastModifiedBy>
  <cp:revision>5</cp:revision>
  <dcterms:created xsi:type="dcterms:W3CDTF">2017-12-08T06:36:03Z</dcterms:created>
  <dcterms:modified xsi:type="dcterms:W3CDTF">2017-12-08T07:18:57Z</dcterms:modified>
</cp:coreProperties>
</file>