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8D3"/>
    <a:srgbClr val="286DB2"/>
    <a:srgbClr val="0A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740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4C80-6154-8FF8-881A-DE16FC29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C876-B7A0-62D8-7DE2-475C57F9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48F0-4335-6B96-1F5D-03440408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E687-9E85-8661-7B74-F4A15B82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74092-76DE-B023-8DCA-37D117EE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6CEB-9CEC-D9B2-3EF3-CF8379F3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7B70-B288-BBAB-99EC-B472A7FF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15FB-C91E-E36D-4705-AA50AD57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5CF-742F-8709-45B0-E0597D76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CA0C-F435-1C1D-7BE9-EDBC48D2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8A2A3-BDE5-5810-4ED0-552E19997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DD0A-ECD7-124E-2F53-5A2E3FD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C433-89C3-6139-BC4D-E0C11608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77C-CA88-C8B7-B287-A254ECD2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CAAB-8776-DBF1-277B-A946C995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5AC3-DDC1-1D62-022D-35F10DB0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C264-7A46-4854-C07C-9395DCC3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ED7F-E829-24F3-3237-12C569AC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BE6FA-61BD-0FD9-43CB-D0478F4C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20B2-4E97-7DB5-56C0-FC2B3032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66F-71D4-712A-4C93-C312ADAB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1A44-274F-C463-4176-CB8B0C74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ACA5-E876-0A2D-9EC3-28B6B857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10A-E3DF-4274-2D9E-288B543A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54A3-C966-9902-F9DE-7EA4EB3A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A323-FB25-8EAD-3908-1D9B1593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DCCB9-15C1-92D8-B9A1-8132C9257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D1F4-6352-C44F-4834-463AAA49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574-D138-353D-D376-DBDA6BC8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303-8C84-EFEB-8ECA-F16CF847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F2CF7-7B1A-9042-2F07-4C5D6B28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1FF-C9FF-BA95-5AFE-6484DEF3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D8A84-3E07-8F51-59AA-8C327A19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3E70-F54D-1318-B357-D9F3B4DC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84870-718E-E4E7-187D-3BA0825AB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99C5-018E-A682-EEA2-75FC0CE8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D6DCE-4EB6-A42A-2B16-3DECEE9B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37F47-E100-90EF-27CC-1FC7E0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B6373-34EA-111D-380E-2149C04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936F-09E1-96E0-8580-3DB4B21B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D7831-93F4-F06A-EDDA-87617898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4B3C7-D795-72C8-6238-24F56EA3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1AB7-EF20-ECAB-E5B1-B5EE2491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5A14-4298-58B0-AAF1-CBF98116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82AEB-0382-E6D3-AED2-C76C6B5B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0109-0197-F395-D5E0-7C265A9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7A9-ECA2-D037-45F1-2EE583FD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7B55-0293-F1EB-9939-31EDBD73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61CB4-4FBC-3BFC-D82F-DE34E7A6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5F30-4B5F-9A25-B60D-8B57C5C5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14305-1312-8D4A-9C09-0A131C4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FCDE-D42F-B7D0-DC88-DE5A80CB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B167-9D62-BCB7-D434-7E881A9A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218EC-3356-1AB6-ECF8-DE4C46079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F59D2-F948-D9B9-2FCD-0F0FA778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E628-4B8A-00C0-6B0B-5F9029E4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BC4A-31A0-10E5-E9CD-77FD368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4934-F911-C1DE-C6BF-7BA5A1B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32723-F3CC-4C9C-2050-9C61B300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BADE-27B4-1F02-E4C8-C18902F3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9755-6CD8-AA99-68D2-AB5146F25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A4038-ED06-4DD3-BBB5-571B3F17411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F378-96FC-E688-247C-85E833647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C6EB-54FA-5C62-FDB2-F74C1ACE0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42866-58AA-44E8-A491-4E4A1A3FE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DE5CF7-F8E4-7507-0464-6C4C53B220A3}"/>
              </a:ext>
            </a:extLst>
          </p:cNvPr>
          <p:cNvSpPr/>
          <p:nvPr/>
        </p:nvSpPr>
        <p:spPr>
          <a:xfrm>
            <a:off x="3269673" y="1080655"/>
            <a:ext cx="4147127" cy="4147127"/>
          </a:xfrm>
          <a:prstGeom prst="rect">
            <a:avLst/>
          </a:prstGeom>
          <a:solidFill>
            <a:srgbClr val="3D8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70FB3E-DC15-B6DE-3629-4428194430E0}"/>
              </a:ext>
            </a:extLst>
          </p:cNvPr>
          <p:cNvCxnSpPr>
            <a:cxnSpLocks/>
          </p:cNvCxnSpPr>
          <p:nvPr/>
        </p:nvCxnSpPr>
        <p:spPr>
          <a:xfrm flipV="1">
            <a:off x="3538728" y="646545"/>
            <a:ext cx="3176108" cy="4903863"/>
          </a:xfrm>
          <a:prstGeom prst="line">
            <a:avLst/>
          </a:prstGeom>
          <a:ln w="508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B363865-188E-8D85-9FAE-A53DF4C02A9B}"/>
              </a:ext>
            </a:extLst>
          </p:cNvPr>
          <p:cNvSpPr/>
          <p:nvPr/>
        </p:nvSpPr>
        <p:spPr>
          <a:xfrm rot="2081637">
            <a:off x="5950359" y="1944736"/>
            <a:ext cx="3672541" cy="5348688"/>
          </a:xfrm>
          <a:prstGeom prst="ellipse">
            <a:avLst/>
          </a:prstGeom>
          <a:solidFill>
            <a:srgbClr val="0A1B2C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153CB1-B0D4-2085-DDB6-FBB202E1CC9D}"/>
              </a:ext>
            </a:extLst>
          </p:cNvPr>
          <p:cNvSpPr/>
          <p:nvPr/>
        </p:nvSpPr>
        <p:spPr>
          <a:xfrm rot="2081637">
            <a:off x="917126" y="-1368618"/>
            <a:ext cx="3611418" cy="5487297"/>
          </a:xfrm>
          <a:prstGeom prst="ellipse">
            <a:avLst/>
          </a:prstGeom>
          <a:solidFill>
            <a:srgbClr val="0A1B2C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A739-C8CE-FAF1-00C8-39D7EEEFC24B}"/>
              </a:ext>
            </a:extLst>
          </p:cNvPr>
          <p:cNvSpPr/>
          <p:nvPr/>
        </p:nvSpPr>
        <p:spPr>
          <a:xfrm>
            <a:off x="1136073" y="64654"/>
            <a:ext cx="7102763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0EE17-98E7-71A0-5DC7-58FCB66114FF}"/>
              </a:ext>
            </a:extLst>
          </p:cNvPr>
          <p:cNvSpPr/>
          <p:nvPr/>
        </p:nvSpPr>
        <p:spPr>
          <a:xfrm>
            <a:off x="1459345" y="5223160"/>
            <a:ext cx="7102763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0070D-6AFC-A3F3-1554-7788FAFB6FCC}"/>
              </a:ext>
            </a:extLst>
          </p:cNvPr>
          <p:cNvSpPr/>
          <p:nvPr/>
        </p:nvSpPr>
        <p:spPr>
          <a:xfrm>
            <a:off x="7416800" y="450270"/>
            <a:ext cx="2714218" cy="5553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59884-16A7-036B-4E5A-F965F812F476}"/>
              </a:ext>
            </a:extLst>
          </p:cNvPr>
          <p:cNvSpPr/>
          <p:nvPr/>
        </p:nvSpPr>
        <p:spPr>
          <a:xfrm>
            <a:off x="546782" y="567812"/>
            <a:ext cx="2714218" cy="5553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FA5D8E7-10D4-77B0-9B08-CC03FA553E30}"/>
              </a:ext>
            </a:extLst>
          </p:cNvPr>
          <p:cNvSpPr/>
          <p:nvPr/>
        </p:nvSpPr>
        <p:spPr>
          <a:xfrm>
            <a:off x="3251201" y="5017190"/>
            <a:ext cx="365760" cy="365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01BA8AC-5637-C19E-3ED9-9AE046256A2D}"/>
              </a:ext>
            </a:extLst>
          </p:cNvPr>
          <p:cNvSpPr/>
          <p:nvPr/>
        </p:nvSpPr>
        <p:spPr>
          <a:xfrm rot="16200000">
            <a:off x="7218829" y="4849688"/>
            <a:ext cx="365760" cy="365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B5697BC-A5D8-6D4D-F4CF-8B336ABC15C4}"/>
              </a:ext>
            </a:extLst>
          </p:cNvPr>
          <p:cNvSpPr/>
          <p:nvPr/>
        </p:nvSpPr>
        <p:spPr>
          <a:xfrm rot="10800000">
            <a:off x="7079672" y="912727"/>
            <a:ext cx="365760" cy="365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6651BBF-4016-2156-A9E8-5E3E0A31B12C}"/>
              </a:ext>
            </a:extLst>
          </p:cNvPr>
          <p:cNvSpPr/>
          <p:nvPr/>
        </p:nvSpPr>
        <p:spPr>
          <a:xfrm rot="5400000">
            <a:off x="3105265" y="1077388"/>
            <a:ext cx="365760" cy="36576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DE5CF7-F8E4-7507-0464-6C4C53B220A3}"/>
              </a:ext>
            </a:extLst>
          </p:cNvPr>
          <p:cNvSpPr/>
          <p:nvPr/>
        </p:nvSpPr>
        <p:spPr>
          <a:xfrm>
            <a:off x="3269673" y="1080655"/>
            <a:ext cx="4147127" cy="4147127"/>
          </a:xfrm>
          <a:prstGeom prst="rect">
            <a:avLst/>
          </a:prstGeom>
          <a:solidFill>
            <a:srgbClr val="3D88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70FB3E-DC15-B6DE-3629-4428194430E0}"/>
              </a:ext>
            </a:extLst>
          </p:cNvPr>
          <p:cNvCxnSpPr>
            <a:cxnSpLocks/>
          </p:cNvCxnSpPr>
          <p:nvPr/>
        </p:nvCxnSpPr>
        <p:spPr>
          <a:xfrm flipV="1">
            <a:off x="3538728" y="646545"/>
            <a:ext cx="3176108" cy="4903863"/>
          </a:xfrm>
          <a:prstGeom prst="line">
            <a:avLst/>
          </a:prstGeom>
          <a:ln w="508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B363865-188E-8D85-9FAE-A53DF4C02A9B}"/>
              </a:ext>
            </a:extLst>
          </p:cNvPr>
          <p:cNvSpPr/>
          <p:nvPr/>
        </p:nvSpPr>
        <p:spPr>
          <a:xfrm rot="2081637">
            <a:off x="5950359" y="1944736"/>
            <a:ext cx="3672541" cy="5348688"/>
          </a:xfrm>
          <a:prstGeom prst="ellipse">
            <a:avLst/>
          </a:prstGeom>
          <a:solidFill>
            <a:srgbClr val="0A1B2C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153CB1-B0D4-2085-DDB6-FBB202E1CC9D}"/>
              </a:ext>
            </a:extLst>
          </p:cNvPr>
          <p:cNvSpPr/>
          <p:nvPr/>
        </p:nvSpPr>
        <p:spPr>
          <a:xfrm rot="2081637">
            <a:off x="917126" y="-1368618"/>
            <a:ext cx="3611418" cy="5487297"/>
          </a:xfrm>
          <a:prstGeom prst="ellipse">
            <a:avLst/>
          </a:prstGeom>
          <a:solidFill>
            <a:srgbClr val="0A1B2C"/>
          </a:solidFill>
          <a:ln w="127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A739-C8CE-FAF1-00C8-39D7EEEFC24B}"/>
              </a:ext>
            </a:extLst>
          </p:cNvPr>
          <p:cNvSpPr/>
          <p:nvPr/>
        </p:nvSpPr>
        <p:spPr>
          <a:xfrm>
            <a:off x="1136073" y="64654"/>
            <a:ext cx="7102763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0EE17-98E7-71A0-5DC7-58FCB66114FF}"/>
              </a:ext>
            </a:extLst>
          </p:cNvPr>
          <p:cNvSpPr/>
          <p:nvPr/>
        </p:nvSpPr>
        <p:spPr>
          <a:xfrm>
            <a:off x="1459345" y="5223160"/>
            <a:ext cx="7102763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0070D-6AFC-A3F3-1554-7788FAFB6FCC}"/>
              </a:ext>
            </a:extLst>
          </p:cNvPr>
          <p:cNvSpPr/>
          <p:nvPr/>
        </p:nvSpPr>
        <p:spPr>
          <a:xfrm>
            <a:off x="7416800" y="450270"/>
            <a:ext cx="2714218" cy="5553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59884-16A7-036B-4E5A-F965F812F476}"/>
              </a:ext>
            </a:extLst>
          </p:cNvPr>
          <p:cNvSpPr/>
          <p:nvPr/>
        </p:nvSpPr>
        <p:spPr>
          <a:xfrm>
            <a:off x="546782" y="567812"/>
            <a:ext cx="2714218" cy="5553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2C110-B595-080C-8D3C-AFFA3555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67" y="-1"/>
            <a:ext cx="7995958" cy="6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38696-239F-EDB1-2827-5B5EACF30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6" t="26203" r="27888" b="21672"/>
          <a:stretch/>
        </p:blipFill>
        <p:spPr>
          <a:xfrm>
            <a:off x="4081806" y="1253765"/>
            <a:ext cx="3478492" cy="3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Garry Du</dc:creator>
  <cp:lastModifiedBy>Garry Du</cp:lastModifiedBy>
  <cp:revision>2</cp:revision>
  <dcterms:created xsi:type="dcterms:W3CDTF">2024-08-09T23:29:46Z</dcterms:created>
  <dcterms:modified xsi:type="dcterms:W3CDTF">2024-08-10T00:09:53Z</dcterms:modified>
</cp:coreProperties>
</file>