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-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BBB6F-8421-7327-E398-E67D40D2F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223D5-7906-7E14-3F45-94FDFC5EC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791F0-6C3B-B1C4-86D3-9700E3A93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2C15-5355-49BE-8C94-8D04B40DD2B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51C39-DA8C-73F0-5310-335A371D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0054B-4FDB-04E3-D9D1-A133FFDCC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A46E-7EBA-4974-8CA8-D49C6469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9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3CB74-1563-18CC-EDEE-DC0E186A9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ECCC7-BE18-0647-057D-016C1EAEE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4DFE2-A86C-F22A-B45C-0CB3AD887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2C15-5355-49BE-8C94-8D04B40DD2B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46589-BBEE-E3EA-877B-D7D00079B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EDE24-5241-62C7-D9C6-B5404CB8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A46E-7EBA-4974-8CA8-D49C6469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94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82EE2-6411-6739-5330-CAFC4A107C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417C1-F46B-E051-8994-1CD52350A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21DC3-3029-91B8-AF5C-1EC7A41A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2C15-5355-49BE-8C94-8D04B40DD2B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D1AFB-7F87-FE6C-2646-88B8CD35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E6963-5341-7E88-4031-257CD3F94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A46E-7EBA-4974-8CA8-D49C6469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8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E1E8C-5148-2A3E-244C-1F0F894B2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DEA16-073C-E472-8D42-2908FB645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FBC76-DD5B-A284-5E11-7ECC56F1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2C15-5355-49BE-8C94-8D04B40DD2B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5FD2C-A409-11A7-A336-153A9781D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44F9F-0233-A917-1E70-9DE4190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A46E-7EBA-4974-8CA8-D49C6469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1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A282C-5F03-DC26-FC37-8B22D5D78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C5AF2-C506-78EF-85EA-3C181BFF9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AD8B3-401F-1651-D335-2CF613321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2C15-5355-49BE-8C94-8D04B40DD2B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EB068-3FAB-811E-F625-9E4536899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2BE41-2F68-A666-EEAD-79E129EF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A46E-7EBA-4974-8CA8-D49C6469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88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FE418-8B4F-2185-C933-363C947E5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0181F-0AFD-3319-1930-C01F44D0A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DF836-AB77-409A-A3DB-6E1B28AE3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BE259D-8650-242B-545F-E3A91AAB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2C15-5355-49BE-8C94-8D04B40DD2B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039EA-F47A-72C1-7E86-E35A32BF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7EDA6-FB28-CA43-A28D-908A885BA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A46E-7EBA-4974-8CA8-D49C6469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05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1CCE5-8BF3-F064-3937-D4EB36612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6E0BB-D2CA-3C6A-4FAF-8278749F4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83143B-E7E5-6765-C914-2CEF98E9E5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984425-FBE4-E552-8F4F-F71C3C95C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EBD410-47EF-1968-9FD2-2814D05EA2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9C1EC-F2F0-BC77-ED58-6CAAFC722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2C15-5355-49BE-8C94-8D04B40DD2B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6BA3A2-2F04-7466-EB57-B51886F9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24909-4E91-0574-AC8F-708075D6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A46E-7EBA-4974-8CA8-D49C6469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05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9697-A54E-13D5-BE78-2D257A258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8BB0BD-C0E7-3790-EEC2-B1FD0FF2B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2C15-5355-49BE-8C94-8D04B40DD2B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B41251-C9E0-D196-1A79-F112677B0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93894-454D-48EC-B77F-3BBD6233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A46E-7EBA-4974-8CA8-D49C6469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79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1467FE-F2A1-1816-24AE-E1C2140D6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2C15-5355-49BE-8C94-8D04B40DD2B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0CB5AC-6E83-976F-122E-09DCC20BC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491BC-AC1F-12EB-AAC0-9FBC7F828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A46E-7EBA-4974-8CA8-D49C6469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8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CF64-31BE-8236-6FB8-55A63A228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0AB23-7F15-EFCA-7018-1528893F2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9036F-9DC8-5EF9-CA3C-CD4B725A56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9A104B-E463-E1F6-F4D4-5006E1844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2C15-5355-49BE-8C94-8D04B40DD2B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B5C69-02B8-5ADA-4470-04489E886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5CE76-57AD-CC96-7D58-BC79172D8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A46E-7EBA-4974-8CA8-D49C6469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0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4F4C2-32F7-EAB1-CFF5-DF8E85A1E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52D074-9B62-E759-FF1C-05D47D147A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8E3E7-6156-F86D-99A8-6185109D2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7AACB8-B227-2D3C-80B3-9C5CCD65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12C15-5355-49BE-8C94-8D04B40DD2B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AEEE3-2CEA-5B25-E1C2-1B371E9E7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624E8-F8EB-D1A8-43B5-E40A36F4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9A46E-7EBA-4974-8CA8-D49C6469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02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B50C73-3F7F-EA27-4BC7-D21B07F77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54315-164A-FD1B-F862-99D6C809D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E9559-2DF8-A364-6E30-AA99E21B7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512C15-5355-49BE-8C94-8D04B40DD2B7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EA409-0F13-F079-3623-B60B3620FA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62F82-6EFF-660A-56F7-CF103B9A9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E9A46E-7EBA-4974-8CA8-D49C64693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35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E748AD-B01F-23B6-32E0-CFEEFE6DA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2749" y="0"/>
            <a:ext cx="6439799" cy="5039428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2C417898-30C6-798C-E1E8-138D6444F8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15"/>
          <a:stretch/>
        </p:blipFill>
        <p:spPr>
          <a:xfrm>
            <a:off x="8325853" y="0"/>
            <a:ext cx="4577739" cy="5039428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A0821D36-38D8-D2D1-BD47-149CF74F7C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85"/>
          <a:stretch/>
        </p:blipFill>
        <p:spPr>
          <a:xfrm>
            <a:off x="10315074" y="0"/>
            <a:ext cx="3658775" cy="5039428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468D0C8-41A6-1ABF-FBEF-468C8FD842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1"/>
          <a:stretch/>
        </p:blipFill>
        <p:spPr>
          <a:xfrm>
            <a:off x="12192000" y="160420"/>
            <a:ext cx="4006222" cy="6373114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C95F7C1A-25F4-3517-B8EE-873802D460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92"/>
          <a:stretch/>
        </p:blipFill>
        <p:spPr>
          <a:xfrm>
            <a:off x="14181221" y="0"/>
            <a:ext cx="3104476" cy="503942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8555EEC-7194-C400-6FE0-81EBBEB27276}"/>
              </a:ext>
            </a:extLst>
          </p:cNvPr>
          <p:cNvSpPr/>
          <p:nvPr/>
        </p:nvSpPr>
        <p:spPr>
          <a:xfrm>
            <a:off x="5010374" y="4752975"/>
            <a:ext cx="7229251" cy="194097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CE11EF-B39D-6BC5-A742-75482C648AC2}"/>
              </a:ext>
            </a:extLst>
          </p:cNvPr>
          <p:cNvSpPr/>
          <p:nvPr/>
        </p:nvSpPr>
        <p:spPr>
          <a:xfrm>
            <a:off x="14162172" y="4752975"/>
            <a:ext cx="3104476" cy="23050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26F63C-E913-23C3-5467-F22EB060A8DE}"/>
              </a:ext>
            </a:extLst>
          </p:cNvPr>
          <p:cNvSpPr/>
          <p:nvPr/>
        </p:nvSpPr>
        <p:spPr>
          <a:xfrm>
            <a:off x="11753850" y="6353175"/>
            <a:ext cx="3104476" cy="6858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4665E8B-D542-1D6F-27FA-7B806D4ED6C5}"/>
              </a:ext>
            </a:extLst>
          </p:cNvPr>
          <p:cNvSpPr/>
          <p:nvPr/>
        </p:nvSpPr>
        <p:spPr>
          <a:xfrm>
            <a:off x="6915150" y="400050"/>
            <a:ext cx="1514475" cy="39052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E4FAFA-B6C3-8BED-0B59-A59CE84C8776}"/>
              </a:ext>
            </a:extLst>
          </p:cNvPr>
          <p:cNvSpPr/>
          <p:nvPr/>
        </p:nvSpPr>
        <p:spPr>
          <a:xfrm>
            <a:off x="8867551" y="400050"/>
            <a:ext cx="1514475" cy="39052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C752E8A-B033-CB0D-ECB9-11DD2FABDD92}"/>
              </a:ext>
            </a:extLst>
          </p:cNvPr>
          <p:cNvSpPr/>
          <p:nvPr/>
        </p:nvSpPr>
        <p:spPr>
          <a:xfrm>
            <a:off x="10953750" y="400049"/>
            <a:ext cx="1342022" cy="39052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CB036D-2446-2458-5EDC-CBE684C1DBEC}"/>
              </a:ext>
            </a:extLst>
          </p:cNvPr>
          <p:cNvSpPr/>
          <p:nvPr/>
        </p:nvSpPr>
        <p:spPr>
          <a:xfrm>
            <a:off x="12735513" y="400049"/>
            <a:ext cx="1512660" cy="39052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FA7AD5-3D0E-D87E-DC2B-94B162C4A1BA}"/>
              </a:ext>
            </a:extLst>
          </p:cNvPr>
          <p:cNvSpPr/>
          <p:nvPr/>
        </p:nvSpPr>
        <p:spPr>
          <a:xfrm>
            <a:off x="14729280" y="400049"/>
            <a:ext cx="1512660" cy="39052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9D9D9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CDA354-FB5A-B2A0-7704-693CC46CA30C}"/>
              </a:ext>
            </a:extLst>
          </p:cNvPr>
          <p:cNvSpPr/>
          <p:nvPr/>
        </p:nvSpPr>
        <p:spPr>
          <a:xfrm>
            <a:off x="8335280" y="235670"/>
            <a:ext cx="45719" cy="513760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02BFF3-0AFE-6CAE-A02E-70512A8711E1}"/>
              </a:ext>
            </a:extLst>
          </p:cNvPr>
          <p:cNvSpPr/>
          <p:nvPr/>
        </p:nvSpPr>
        <p:spPr>
          <a:xfrm>
            <a:off x="10300240" y="68745"/>
            <a:ext cx="45719" cy="513760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4F1FDD-A448-ACF8-E20F-71267C8423C6}"/>
              </a:ext>
            </a:extLst>
          </p:cNvPr>
          <p:cNvSpPr/>
          <p:nvPr/>
        </p:nvSpPr>
        <p:spPr>
          <a:xfrm>
            <a:off x="12192416" y="340935"/>
            <a:ext cx="45719" cy="513760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9CF50D8-8416-003A-20A6-8257E7DAA328}"/>
              </a:ext>
            </a:extLst>
          </p:cNvPr>
          <p:cNvSpPr/>
          <p:nvPr/>
        </p:nvSpPr>
        <p:spPr>
          <a:xfrm>
            <a:off x="14172042" y="388070"/>
            <a:ext cx="45719" cy="513760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400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terms:created xsi:type="dcterms:W3CDTF">2024-10-29T22:15:14Z</dcterms:created>
  <dcterms:modified xsi:type="dcterms:W3CDTF">2024-10-29T22:25:38Z</dcterms:modified>
</cp:coreProperties>
</file>