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D707-98EE-D5AA-50B8-5455BCBDE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AB339-F0E9-4992-CFD5-F158A64FB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33C25-16BC-8A35-561E-7E7E6CA5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8C97-2327-C177-4035-8AA604EC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1D49-5243-8518-203C-CCBAA3FA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446-63EB-AF04-8DC8-38FC5A88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686D4-FA0F-01BB-981B-143E37DB5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D177D-B6B2-3CF3-91E1-F11FB34A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6C60-275A-D168-F632-19400B7D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A6700-C140-FAA0-1EFE-B5ED83B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AF0C9-3F30-0854-D564-E2A0C7D63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01E61-76E0-8EBB-FFA3-A11A2B2A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7C1C5-A641-ED26-5C1B-84EA06EE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D284-75DA-4B05-81B7-6CAB57EE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8123-D9CC-8A74-EF60-EECD9EB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CCB5-31FC-1F39-D014-9ABA1DC6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14CF-45D6-F178-D763-A8E23EDA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8C30-00D2-D6F9-B783-8E0DEF79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E5D3-BA1C-2262-74EA-D0C7EDFD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E070-6378-AB9C-153E-491E6641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AF3A-51C1-EF7D-600C-B07F9E9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73CC-538E-68DB-940C-728FE886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DAC0-7B72-3A97-90C3-95627F15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1219-8BC4-F373-6827-8881FAC3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AACB-A00E-D72C-5FC0-D08B0589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EB64-B988-5F9F-75A2-1C9DB041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E640-95DD-AB69-4FC2-F1408D8F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51482-74AB-DB2A-C2DF-CC2EC349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E218-0586-8750-42BE-50392420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1E6B-EF4E-9B6C-9BB3-ABD1E564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EC1B-77B8-B5AD-E5A9-9655E240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A3B0-3CD4-066E-BF00-A9598A0F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25B33-E032-C262-3459-0C536573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77CAD-6829-17D6-CC81-512AB9C64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BB63A-4B3C-C9B0-DE40-36EA1C341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2B5A-482C-90A9-9BBC-5C040F9D5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0921F-6554-3484-9237-3D22F414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E6E00-2138-2C49-DEA8-21C23BB7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7B1BB-8D2A-29DC-FD2E-1879B596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70F9-E78A-7003-BC90-C8A41355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D6AC7-2A1E-222B-A0C4-3B2D4A2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9229-09A9-1EC3-0FD7-126B264A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00E8B-A300-6BA1-EABC-9B7D8189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59C9B-A12B-2CEE-C241-EBA4823F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C9557-DE43-A7FE-6E32-D6255A9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DDE5-8872-A621-9743-20289577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9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814-31EA-933D-9AC4-4CDD722E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F0DE-ADC4-0E68-6D41-C6347D599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E98D8-71A5-EE3E-7208-E39559E1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B291C-B611-A190-5E4E-DE2015C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3A682-D4AC-AD30-0AC0-841AFD75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18B4-5D68-5064-5F72-E4FAF21F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8AFB-526C-DBD9-1D5B-DFF523B9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04C0A-0EF7-1DC7-F422-07EE35F3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E67FA-366C-C063-3901-4D0995CF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98A4C-6D54-42F5-1D8B-0FC5CF6D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C4A6-1E7D-0731-9764-CB50407B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76554-FB72-015A-F204-1C23A071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42684-1C83-1037-BD14-FAD4E959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B7BEA-9E84-9BD6-365B-CD32D2FF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2DCE-0E4C-A7E6-CEB9-29D863E74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4F1BA-9377-4E74-8080-E8ABCA22DF11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EFBC-7612-AF59-3227-E1A09B844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0F85-3F13-7065-E63F-C42B2996A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58787-4187-4BFC-8A39-089AFA6F7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8A5DE8-3DF5-F018-FDC7-2D5B9FE5862C}"/>
              </a:ext>
            </a:extLst>
          </p:cNvPr>
          <p:cNvCxnSpPr/>
          <p:nvPr/>
        </p:nvCxnSpPr>
        <p:spPr>
          <a:xfrm>
            <a:off x="1581912" y="6345936"/>
            <a:ext cx="43677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3CF3BB-1B43-C7B6-30A6-07AE8B09CD81}"/>
              </a:ext>
            </a:extLst>
          </p:cNvPr>
          <p:cNvCxnSpPr>
            <a:cxnSpLocks/>
          </p:cNvCxnSpPr>
          <p:nvPr/>
        </p:nvCxnSpPr>
        <p:spPr>
          <a:xfrm flipH="1" flipV="1">
            <a:off x="1771651" y="1956817"/>
            <a:ext cx="20572" cy="4553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6F8A9-34D1-6E8B-5F41-7EBFC5D41E60}"/>
              </a:ext>
            </a:extLst>
          </p:cNvPr>
          <p:cNvCxnSpPr>
            <a:cxnSpLocks/>
          </p:cNvCxnSpPr>
          <p:nvPr/>
        </p:nvCxnSpPr>
        <p:spPr>
          <a:xfrm>
            <a:off x="2020824" y="2642616"/>
            <a:ext cx="3008376" cy="3703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62F39FF-2A32-719D-0F6A-4059C0A8E70F}"/>
              </a:ext>
            </a:extLst>
          </p:cNvPr>
          <p:cNvSpPr/>
          <p:nvPr/>
        </p:nvSpPr>
        <p:spPr>
          <a:xfrm>
            <a:off x="3154680" y="4059936"/>
            <a:ext cx="210312" cy="2103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BEF6D-AE07-6ABD-429B-1FC87F5B70DB}"/>
              </a:ext>
            </a:extLst>
          </p:cNvPr>
          <p:cNvSpPr/>
          <p:nvPr/>
        </p:nvSpPr>
        <p:spPr>
          <a:xfrm>
            <a:off x="4453128" y="2862072"/>
            <a:ext cx="210312" cy="2103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DD28D6-5687-D11E-FDAB-F4319F6C7817}"/>
              </a:ext>
            </a:extLst>
          </p:cNvPr>
          <p:cNvCxnSpPr>
            <a:stCxn id="11" idx="3"/>
            <a:endCxn id="10" idx="7"/>
          </p:cNvCxnSpPr>
          <p:nvPr/>
        </p:nvCxnSpPr>
        <p:spPr>
          <a:xfrm flipH="1">
            <a:off x="3334193" y="3041585"/>
            <a:ext cx="1149734" cy="10491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49AA99-B191-E151-AFE4-0A400C7C3E77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558284" y="3072384"/>
            <a:ext cx="0" cy="267004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9A1278-BB7F-AFC5-3988-5549B7B8EA7C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64992" y="4165091"/>
            <a:ext cx="1193292" cy="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CD29F-D7B0-25EF-0BE7-541D3E68D6FC}"/>
              </a:ext>
            </a:extLst>
          </p:cNvPr>
          <p:cNvSpPr txBox="1"/>
          <p:nvPr/>
        </p:nvSpPr>
        <p:spPr>
          <a:xfrm>
            <a:off x="3765804" y="2507662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X and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2E0B20-B3B9-3637-A718-54D9F2EA7827}"/>
              </a:ext>
            </a:extLst>
          </p:cNvPr>
          <p:cNvSpPr txBox="1"/>
          <p:nvPr/>
        </p:nvSpPr>
        <p:spPr>
          <a:xfrm>
            <a:off x="1876806" y="4236671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Fitted X and Y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90CC23C-328F-EB3F-57BE-402A55AB342B}"/>
              </a:ext>
            </a:extLst>
          </p:cNvPr>
          <p:cNvSpPr/>
          <p:nvPr/>
        </p:nvSpPr>
        <p:spPr>
          <a:xfrm>
            <a:off x="4736592" y="3072384"/>
            <a:ext cx="502914" cy="2752343"/>
          </a:xfrm>
          <a:prstGeom prst="rightBrace">
            <a:avLst>
              <a:gd name="adj1" fmla="val 4106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BFDFB6-DF9C-4F17-9587-F703E8D9E725}"/>
              </a:ext>
            </a:extLst>
          </p:cNvPr>
          <p:cNvSpPr txBox="1"/>
          <p:nvPr/>
        </p:nvSpPr>
        <p:spPr>
          <a:xfrm>
            <a:off x="5303520" y="4165091"/>
            <a:ext cx="164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in Minitab</a:t>
            </a:r>
          </a:p>
        </p:txBody>
      </p:sp>
    </p:spTree>
    <p:extLst>
      <p:ext uri="{BB962C8B-B14F-4D97-AF65-F5344CB8AC3E}">
        <p14:creationId xmlns:p14="http://schemas.microsoft.com/office/powerpoint/2010/main" val="307485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2024-10-30T19:34:30Z</dcterms:created>
  <dcterms:modified xsi:type="dcterms:W3CDTF">2024-10-30T19:50:48Z</dcterms:modified>
</cp:coreProperties>
</file>