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15" d="100"/>
          <a:sy n="115" d="100"/>
        </p:scale>
        <p:origin x="-6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10" Type="http://schemas.openxmlformats.org/officeDocument/2006/relationships/viewProps" Target="viewProps.xml"/><Relationship Id="rId5" Type="http://schemas.openxmlformats.org/officeDocument/2006/relationships/slide" Target="slides/slide4.xml"/><Relationship Id="rId7" Type="http://schemas.openxmlformats.org/officeDocument/2006/relationships/slide" Target="slides/slide6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presProps" Target="presProps.xml"/><Relationship Id="rId3" Type="http://schemas.openxmlformats.org/officeDocument/2006/relationships/slide" Target="slides/slide2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FE48-F131-FF4D-A47D-718BA97B418D}" type="datetimeFigureOut">
              <a:rPr lang="en-US" smtClean="0"/>
              <a:t>6/24/10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DF87-D8AB-1943-9B13-A13C298D0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FE48-F131-FF4D-A47D-718BA97B418D}" type="datetimeFigureOut">
              <a:rPr lang="en-US" smtClean="0"/>
              <a:t>6/24/10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DF87-D8AB-1943-9B13-A13C298D0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FE48-F131-FF4D-A47D-718BA97B418D}" type="datetimeFigureOut">
              <a:rPr lang="en-US" smtClean="0"/>
              <a:t>6/24/10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DF87-D8AB-1943-9B13-A13C298D0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FE48-F131-FF4D-A47D-718BA97B418D}" type="datetimeFigureOut">
              <a:rPr lang="en-US" smtClean="0"/>
              <a:t>6/24/10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DF87-D8AB-1943-9B13-A13C298D0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FE48-F131-FF4D-A47D-718BA97B418D}" type="datetimeFigureOut">
              <a:rPr lang="en-US" smtClean="0"/>
              <a:t>6/24/10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DF87-D8AB-1943-9B13-A13C298D0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FE48-F131-FF4D-A47D-718BA97B418D}" type="datetimeFigureOut">
              <a:rPr lang="en-US" smtClean="0"/>
              <a:t>6/24/10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DF87-D8AB-1943-9B13-A13C298D0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FE48-F131-FF4D-A47D-718BA97B418D}" type="datetimeFigureOut">
              <a:rPr lang="en-US" smtClean="0"/>
              <a:t>6/24/10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DF87-D8AB-1943-9B13-A13C298D0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FE48-F131-FF4D-A47D-718BA97B418D}" type="datetimeFigureOut">
              <a:rPr lang="en-US" smtClean="0"/>
              <a:t>6/24/10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DF87-D8AB-1943-9B13-A13C298D0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FE48-F131-FF4D-A47D-718BA97B418D}" type="datetimeFigureOut">
              <a:rPr lang="en-US" smtClean="0"/>
              <a:t>6/24/10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DF87-D8AB-1943-9B13-A13C298D0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FE48-F131-FF4D-A47D-718BA97B418D}" type="datetimeFigureOut">
              <a:rPr lang="en-US" smtClean="0"/>
              <a:t>6/24/10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DF87-D8AB-1943-9B13-A13C298D0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FE48-F131-FF4D-A47D-718BA97B418D}" type="datetimeFigureOut">
              <a:rPr lang="en-US" smtClean="0"/>
              <a:t>6/24/10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6DF87-D8AB-1943-9B13-A13C298D0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5FE48-F131-FF4D-A47D-718BA97B418D}" type="datetimeFigureOut">
              <a:rPr lang="en-US" smtClean="0"/>
              <a:t>6/24/10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6DF87-D8AB-1943-9B13-A13C298D06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Decision 7"/>
          <p:cNvSpPr/>
          <p:nvPr/>
        </p:nvSpPr>
        <p:spPr>
          <a:xfrm>
            <a:off x="0" y="0"/>
            <a:ext cx="9144000" cy="6858000"/>
          </a:xfrm>
          <a:prstGeom prst="flowChartDecisio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evron 3"/>
          <p:cNvSpPr/>
          <p:nvPr/>
        </p:nvSpPr>
        <p:spPr>
          <a:xfrm>
            <a:off x="0" y="0"/>
            <a:ext cx="9144000" cy="6858000"/>
          </a:xfrm>
          <a:prstGeom prst="chevro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miley Face 3"/>
          <p:cNvSpPr/>
          <p:nvPr/>
        </p:nvSpPr>
        <p:spPr>
          <a:xfrm>
            <a:off x="0" y="0"/>
            <a:ext cx="9144000" cy="6858000"/>
          </a:xfrm>
          <a:prstGeom prst="smileyFac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0" y="0"/>
            <a:ext cx="9144000" cy="6858000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a 3"/>
          <p:cNvSpPr/>
          <p:nvPr/>
        </p:nvSpPr>
        <p:spPr>
          <a:xfrm>
            <a:off x="0" y="0"/>
            <a:ext cx="9144000" cy="6858000"/>
          </a:xfrm>
          <a:prstGeom prst="flowChartInputOutpu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rocess 3"/>
          <p:cNvSpPr/>
          <p:nvPr/>
        </p:nvSpPr>
        <p:spPr>
          <a:xfrm>
            <a:off x="0" y="0"/>
            <a:ext cx="9144000" cy="6858000"/>
          </a:xfrm>
          <a:prstGeom prst="flowChartProcess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University of California, Irvine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Ronen  </dc:creator>
  <cp:lastModifiedBy>Ronen  </cp:lastModifiedBy>
  <cp:revision>1</cp:revision>
  <dcterms:created xsi:type="dcterms:W3CDTF">2010-06-24T07:35:06Z</dcterms:created>
  <dcterms:modified xsi:type="dcterms:W3CDTF">2010-06-24T07:43:06Z</dcterms:modified>
</cp:coreProperties>
</file>