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99"/>
  </p:normalViewPr>
  <p:slideViewPr>
    <p:cSldViewPr snapToGrid="0" snapToObjects="1">
      <p:cViewPr varScale="1">
        <p:scale>
          <a:sx n="164" d="100"/>
          <a:sy n="164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50872-FF7C-4B34-B729-57A89D10635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FD5C56-6610-4B09-B29C-94E86EE413C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Theme: </a:t>
          </a:r>
          <a:r>
            <a:rPr lang="en-US" dirty="0"/>
            <a:t>Hands on Lab with Ethereum Developer Guide</a:t>
          </a:r>
        </a:p>
      </dgm:t>
    </dgm:pt>
    <dgm:pt modelId="{295087B5-07CE-4A25-AA99-DAE70AA2CE81}" type="parTrans" cxnId="{F9CB8F9A-DA39-4577-82C8-230B1C271519}">
      <dgm:prSet/>
      <dgm:spPr/>
      <dgm:t>
        <a:bodyPr/>
        <a:lstStyle/>
        <a:p>
          <a:endParaRPr lang="en-US"/>
        </a:p>
      </dgm:t>
    </dgm:pt>
    <dgm:pt modelId="{EF33DE1F-C5BB-4536-B7E2-FB7578940BB2}" type="sibTrans" cxnId="{F9CB8F9A-DA39-4577-82C8-230B1C271519}">
      <dgm:prSet/>
      <dgm:spPr/>
      <dgm:t>
        <a:bodyPr/>
        <a:lstStyle/>
        <a:p>
          <a:endParaRPr lang="en-US"/>
        </a:p>
      </dgm:t>
    </dgm:pt>
    <dgm:pt modelId="{6A454D1A-41F1-42DE-A7DD-61AA57F9C95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Task:</a:t>
          </a:r>
          <a:r>
            <a:rPr lang="en-US" dirty="0"/>
            <a:t> Reproduce the LABs in the Guide</a:t>
          </a:r>
        </a:p>
      </dgm:t>
    </dgm:pt>
    <dgm:pt modelId="{C453DC28-17D9-4B46-B4ED-48AC6C2693BA}" type="parTrans" cxnId="{5275DD30-B33E-40DF-B7BA-8E163D9A5CEB}">
      <dgm:prSet/>
      <dgm:spPr/>
      <dgm:t>
        <a:bodyPr/>
        <a:lstStyle/>
        <a:p>
          <a:endParaRPr lang="en-US"/>
        </a:p>
      </dgm:t>
    </dgm:pt>
    <dgm:pt modelId="{016FFC87-3B54-418C-ADD1-401A1A31B529}" type="sibTrans" cxnId="{5275DD30-B33E-40DF-B7BA-8E163D9A5CEB}">
      <dgm:prSet/>
      <dgm:spPr/>
      <dgm:t>
        <a:bodyPr/>
        <a:lstStyle/>
        <a:p>
          <a:endParaRPr lang="en-US"/>
        </a:p>
      </dgm:t>
    </dgm:pt>
    <dgm:pt modelId="{ACDB235A-9C7F-4C54-BCDF-DEB0DB1363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 the Developer Guide End to End</a:t>
          </a:r>
        </a:p>
        <a:p>
          <a:pPr>
            <a:lnSpc>
              <a:spcPct val="100000"/>
            </a:lnSpc>
          </a:pPr>
          <a:r>
            <a:rPr lang="en-US" dirty="0"/>
            <a:t>Reproduce LAB 1: Deposit/Withdraw Ether</a:t>
          </a:r>
        </a:p>
      </dgm:t>
    </dgm:pt>
    <dgm:pt modelId="{A56EE3E1-6B86-4995-B2EF-A9CF5BBCAD1A}" type="parTrans" cxnId="{7D4E34B8-4259-47A4-BC70-D77CF8EF1B69}">
      <dgm:prSet/>
      <dgm:spPr/>
      <dgm:t>
        <a:bodyPr/>
        <a:lstStyle/>
        <a:p>
          <a:endParaRPr lang="en-US"/>
        </a:p>
      </dgm:t>
    </dgm:pt>
    <dgm:pt modelId="{35A73BD5-323A-4B7A-9CEF-73E87116E6FB}" type="sibTrans" cxnId="{7D4E34B8-4259-47A4-BC70-D77CF8EF1B69}">
      <dgm:prSet/>
      <dgm:spPr/>
      <dgm:t>
        <a:bodyPr/>
        <a:lstStyle/>
        <a:p>
          <a:endParaRPr lang="en-US"/>
        </a:p>
      </dgm:t>
    </dgm:pt>
    <dgm:pt modelId="{4660C935-3E95-430E-9663-E78F01A872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Reproduce LAB 2 : Shared Wallet </a:t>
          </a:r>
        </a:p>
      </dgm:t>
    </dgm:pt>
    <dgm:pt modelId="{EE5A82E8-FA06-46A0-9E62-D83CF5814C8B}" type="parTrans" cxnId="{43C96F83-6D55-44DD-BC58-2D459442C382}">
      <dgm:prSet/>
      <dgm:spPr/>
      <dgm:t>
        <a:bodyPr/>
        <a:lstStyle/>
        <a:p>
          <a:endParaRPr lang="en-US"/>
        </a:p>
      </dgm:t>
    </dgm:pt>
    <dgm:pt modelId="{29BA3A97-32ED-4754-A5AF-55A45ECA2441}" type="sibTrans" cxnId="{43C96F83-6D55-44DD-BC58-2D459442C382}">
      <dgm:prSet/>
      <dgm:spPr/>
      <dgm:t>
        <a:bodyPr/>
        <a:lstStyle/>
        <a:p>
          <a:endParaRPr lang="en-US"/>
        </a:p>
      </dgm:t>
    </dgm:pt>
    <dgm:pt modelId="{0FE884EB-DB2E-473E-9767-2202A557F5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Reproduce LAB 3: Supply Chain </a:t>
          </a:r>
        </a:p>
      </dgm:t>
    </dgm:pt>
    <dgm:pt modelId="{CDFA37AB-FE39-40C7-8A8E-DF818AB32937}" type="parTrans" cxnId="{0F640BCB-05F2-4339-AF73-69F2E78ECA6B}">
      <dgm:prSet/>
      <dgm:spPr/>
      <dgm:t>
        <a:bodyPr/>
        <a:lstStyle/>
        <a:p>
          <a:endParaRPr lang="en-US"/>
        </a:p>
      </dgm:t>
    </dgm:pt>
    <dgm:pt modelId="{60AF9960-A6BD-434A-BA62-BD7B0B202E70}" type="sibTrans" cxnId="{0F640BCB-05F2-4339-AF73-69F2E78ECA6B}">
      <dgm:prSet/>
      <dgm:spPr/>
      <dgm:t>
        <a:bodyPr/>
        <a:lstStyle/>
        <a:p>
          <a:endParaRPr lang="en-US"/>
        </a:p>
      </dgm:t>
    </dgm:pt>
    <dgm:pt modelId="{7E6E2A94-AD4C-46EA-90C4-32E9ABCD2238}" type="pres">
      <dgm:prSet presAssocID="{BBC50872-FF7C-4B34-B729-57A89D10635D}" presName="root" presStyleCnt="0">
        <dgm:presLayoutVars>
          <dgm:dir/>
          <dgm:resizeHandles val="exact"/>
        </dgm:presLayoutVars>
      </dgm:prSet>
      <dgm:spPr/>
    </dgm:pt>
    <dgm:pt modelId="{AFA0D15A-78B2-44B9-9404-F1B21C9A2F85}" type="pres">
      <dgm:prSet presAssocID="{EAFD5C56-6610-4B09-B29C-94E86EE413C5}" presName="compNode" presStyleCnt="0"/>
      <dgm:spPr/>
    </dgm:pt>
    <dgm:pt modelId="{8771BFEF-A77D-49E2-BA05-9F93936AF9FD}" type="pres">
      <dgm:prSet presAssocID="{EAFD5C56-6610-4B09-B29C-94E86EE413C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1C5B709-4E45-4303-83D8-FBB212E01613}" type="pres">
      <dgm:prSet presAssocID="{EAFD5C56-6610-4B09-B29C-94E86EE413C5}" presName="iconSpace" presStyleCnt="0"/>
      <dgm:spPr/>
    </dgm:pt>
    <dgm:pt modelId="{E21FBC3C-6DDE-4077-A2DA-2753C8CBAFBC}" type="pres">
      <dgm:prSet presAssocID="{EAFD5C56-6610-4B09-B29C-94E86EE413C5}" presName="parTx" presStyleLbl="revTx" presStyleIdx="0" presStyleCnt="4">
        <dgm:presLayoutVars>
          <dgm:chMax val="0"/>
          <dgm:chPref val="0"/>
        </dgm:presLayoutVars>
      </dgm:prSet>
      <dgm:spPr/>
    </dgm:pt>
    <dgm:pt modelId="{D28C9297-6389-4762-9C61-4FF40084AAB8}" type="pres">
      <dgm:prSet presAssocID="{EAFD5C56-6610-4B09-B29C-94E86EE413C5}" presName="txSpace" presStyleCnt="0"/>
      <dgm:spPr/>
    </dgm:pt>
    <dgm:pt modelId="{01A3263C-25E3-4706-B11B-BD16A8E4087A}" type="pres">
      <dgm:prSet presAssocID="{EAFD5C56-6610-4B09-B29C-94E86EE413C5}" presName="desTx" presStyleLbl="revTx" presStyleIdx="1" presStyleCnt="4">
        <dgm:presLayoutVars/>
      </dgm:prSet>
      <dgm:spPr/>
    </dgm:pt>
    <dgm:pt modelId="{3A623F56-9C25-45E4-9231-1133EBC07270}" type="pres">
      <dgm:prSet presAssocID="{EF33DE1F-C5BB-4536-B7E2-FB7578940BB2}" presName="sibTrans" presStyleCnt="0"/>
      <dgm:spPr/>
    </dgm:pt>
    <dgm:pt modelId="{E91071B2-F345-477F-B890-1621C790A20B}" type="pres">
      <dgm:prSet presAssocID="{6A454D1A-41F1-42DE-A7DD-61AA57F9C958}" presName="compNode" presStyleCnt="0"/>
      <dgm:spPr/>
    </dgm:pt>
    <dgm:pt modelId="{4EC85C37-309E-44BE-A74F-44ACA2EF89C4}" type="pres">
      <dgm:prSet presAssocID="{6A454D1A-41F1-42DE-A7DD-61AA57F9C9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654F0E1-B38C-415F-8A5C-2628D8E9F429}" type="pres">
      <dgm:prSet presAssocID="{6A454D1A-41F1-42DE-A7DD-61AA57F9C958}" presName="iconSpace" presStyleCnt="0"/>
      <dgm:spPr/>
    </dgm:pt>
    <dgm:pt modelId="{2E589F50-CA2B-41A1-9E94-B9DA51BE35D5}" type="pres">
      <dgm:prSet presAssocID="{6A454D1A-41F1-42DE-A7DD-61AA57F9C958}" presName="parTx" presStyleLbl="revTx" presStyleIdx="2" presStyleCnt="4">
        <dgm:presLayoutVars>
          <dgm:chMax val="0"/>
          <dgm:chPref val="0"/>
        </dgm:presLayoutVars>
      </dgm:prSet>
      <dgm:spPr/>
    </dgm:pt>
    <dgm:pt modelId="{9B511FC7-3EC5-4A60-BD98-3077D11635AB}" type="pres">
      <dgm:prSet presAssocID="{6A454D1A-41F1-42DE-A7DD-61AA57F9C958}" presName="txSpace" presStyleCnt="0"/>
      <dgm:spPr/>
    </dgm:pt>
    <dgm:pt modelId="{1EBEBAEE-D017-4C2B-8334-93C3DDE3AFED}" type="pres">
      <dgm:prSet presAssocID="{6A454D1A-41F1-42DE-A7DD-61AA57F9C958}" presName="desTx" presStyleLbl="revTx" presStyleIdx="3" presStyleCnt="4" custLinFactNeighborX="254" custLinFactNeighborY="-14897">
        <dgm:presLayoutVars/>
      </dgm:prSet>
      <dgm:spPr/>
    </dgm:pt>
  </dgm:ptLst>
  <dgm:cxnLst>
    <dgm:cxn modelId="{E10CBC08-28D6-4B92-8838-03DBA37FA338}" type="presOf" srcId="{0FE884EB-DB2E-473E-9767-2202A557F55A}" destId="{1EBEBAEE-D017-4C2B-8334-93C3DDE3AFED}" srcOrd="0" destOrd="2" presId="urn:microsoft.com/office/officeart/2018/2/layout/IconLabelDescriptionList"/>
    <dgm:cxn modelId="{CA7EE72D-F02B-4436-AEB1-539C4C512BE6}" type="presOf" srcId="{ACDB235A-9C7F-4C54-BCDF-DEB0DB13634A}" destId="{1EBEBAEE-D017-4C2B-8334-93C3DDE3AFED}" srcOrd="0" destOrd="0" presId="urn:microsoft.com/office/officeart/2018/2/layout/IconLabelDescriptionList"/>
    <dgm:cxn modelId="{5275DD30-B33E-40DF-B7BA-8E163D9A5CEB}" srcId="{BBC50872-FF7C-4B34-B729-57A89D10635D}" destId="{6A454D1A-41F1-42DE-A7DD-61AA57F9C958}" srcOrd="1" destOrd="0" parTransId="{C453DC28-17D9-4B46-B4ED-48AC6C2693BA}" sibTransId="{016FFC87-3B54-418C-ADD1-401A1A31B529}"/>
    <dgm:cxn modelId="{5796136D-897E-4C40-BE01-557E30203DD1}" type="presOf" srcId="{EAFD5C56-6610-4B09-B29C-94E86EE413C5}" destId="{E21FBC3C-6DDE-4077-A2DA-2753C8CBAFBC}" srcOrd="0" destOrd="0" presId="urn:microsoft.com/office/officeart/2018/2/layout/IconLabelDescriptionList"/>
    <dgm:cxn modelId="{85EF8877-4629-49A4-86CF-938A2F881D03}" type="presOf" srcId="{4660C935-3E95-430E-9663-E78F01A8720D}" destId="{1EBEBAEE-D017-4C2B-8334-93C3DDE3AFED}" srcOrd="0" destOrd="1" presId="urn:microsoft.com/office/officeart/2018/2/layout/IconLabelDescriptionList"/>
    <dgm:cxn modelId="{43C96F83-6D55-44DD-BC58-2D459442C382}" srcId="{6A454D1A-41F1-42DE-A7DD-61AA57F9C958}" destId="{4660C935-3E95-430E-9663-E78F01A8720D}" srcOrd="1" destOrd="0" parTransId="{EE5A82E8-FA06-46A0-9E62-D83CF5814C8B}" sibTransId="{29BA3A97-32ED-4754-A5AF-55A45ECA2441}"/>
    <dgm:cxn modelId="{F9CB8F9A-DA39-4577-82C8-230B1C271519}" srcId="{BBC50872-FF7C-4B34-B729-57A89D10635D}" destId="{EAFD5C56-6610-4B09-B29C-94E86EE413C5}" srcOrd="0" destOrd="0" parTransId="{295087B5-07CE-4A25-AA99-DAE70AA2CE81}" sibTransId="{EF33DE1F-C5BB-4536-B7E2-FB7578940BB2}"/>
    <dgm:cxn modelId="{7D4E34B8-4259-47A4-BC70-D77CF8EF1B69}" srcId="{6A454D1A-41F1-42DE-A7DD-61AA57F9C958}" destId="{ACDB235A-9C7F-4C54-BCDF-DEB0DB13634A}" srcOrd="0" destOrd="0" parTransId="{A56EE3E1-6B86-4995-B2EF-A9CF5BBCAD1A}" sibTransId="{35A73BD5-323A-4B7A-9CEF-73E87116E6FB}"/>
    <dgm:cxn modelId="{0F640BCB-05F2-4339-AF73-69F2E78ECA6B}" srcId="{6A454D1A-41F1-42DE-A7DD-61AA57F9C958}" destId="{0FE884EB-DB2E-473E-9767-2202A557F55A}" srcOrd="2" destOrd="0" parTransId="{CDFA37AB-FE39-40C7-8A8E-DF818AB32937}" sibTransId="{60AF9960-A6BD-434A-BA62-BD7B0B202E70}"/>
    <dgm:cxn modelId="{8A1848CD-42E9-4E80-A93F-61AEB937C543}" type="presOf" srcId="{6A454D1A-41F1-42DE-A7DD-61AA57F9C958}" destId="{2E589F50-CA2B-41A1-9E94-B9DA51BE35D5}" srcOrd="0" destOrd="0" presId="urn:microsoft.com/office/officeart/2018/2/layout/IconLabelDescriptionList"/>
    <dgm:cxn modelId="{DAC87ECD-2F30-4F6C-A8ED-123170B1BF24}" type="presOf" srcId="{BBC50872-FF7C-4B34-B729-57A89D10635D}" destId="{7E6E2A94-AD4C-46EA-90C4-32E9ABCD2238}" srcOrd="0" destOrd="0" presId="urn:microsoft.com/office/officeart/2018/2/layout/IconLabelDescriptionList"/>
    <dgm:cxn modelId="{D4363D78-7526-4821-9FB9-A8BC1424CF3C}" type="presParOf" srcId="{7E6E2A94-AD4C-46EA-90C4-32E9ABCD2238}" destId="{AFA0D15A-78B2-44B9-9404-F1B21C9A2F85}" srcOrd="0" destOrd="0" presId="urn:microsoft.com/office/officeart/2018/2/layout/IconLabelDescriptionList"/>
    <dgm:cxn modelId="{1BE5B378-D470-4053-9572-5DF3FA2D07CD}" type="presParOf" srcId="{AFA0D15A-78B2-44B9-9404-F1B21C9A2F85}" destId="{8771BFEF-A77D-49E2-BA05-9F93936AF9FD}" srcOrd="0" destOrd="0" presId="urn:microsoft.com/office/officeart/2018/2/layout/IconLabelDescriptionList"/>
    <dgm:cxn modelId="{FB3D004F-D80D-4865-B71A-8E8B8E233173}" type="presParOf" srcId="{AFA0D15A-78B2-44B9-9404-F1B21C9A2F85}" destId="{11C5B709-4E45-4303-83D8-FBB212E01613}" srcOrd="1" destOrd="0" presId="urn:microsoft.com/office/officeart/2018/2/layout/IconLabelDescriptionList"/>
    <dgm:cxn modelId="{D842101F-6644-4C98-B6E0-28FC6BF579E8}" type="presParOf" srcId="{AFA0D15A-78B2-44B9-9404-F1B21C9A2F85}" destId="{E21FBC3C-6DDE-4077-A2DA-2753C8CBAFBC}" srcOrd="2" destOrd="0" presId="urn:microsoft.com/office/officeart/2018/2/layout/IconLabelDescriptionList"/>
    <dgm:cxn modelId="{35FDFD75-09FB-4F65-8AC3-96C4BC941FA7}" type="presParOf" srcId="{AFA0D15A-78B2-44B9-9404-F1B21C9A2F85}" destId="{D28C9297-6389-4762-9C61-4FF40084AAB8}" srcOrd="3" destOrd="0" presId="urn:microsoft.com/office/officeart/2018/2/layout/IconLabelDescriptionList"/>
    <dgm:cxn modelId="{1F28F7B5-8650-4932-B0D6-612E35A37F17}" type="presParOf" srcId="{AFA0D15A-78B2-44B9-9404-F1B21C9A2F85}" destId="{01A3263C-25E3-4706-B11B-BD16A8E4087A}" srcOrd="4" destOrd="0" presId="urn:microsoft.com/office/officeart/2018/2/layout/IconLabelDescriptionList"/>
    <dgm:cxn modelId="{6FF0F252-79EA-4F30-90E3-ECAE76DAB19C}" type="presParOf" srcId="{7E6E2A94-AD4C-46EA-90C4-32E9ABCD2238}" destId="{3A623F56-9C25-45E4-9231-1133EBC07270}" srcOrd="1" destOrd="0" presId="urn:microsoft.com/office/officeart/2018/2/layout/IconLabelDescriptionList"/>
    <dgm:cxn modelId="{34CBDE82-310E-4D61-9FDA-8F79D5C0632F}" type="presParOf" srcId="{7E6E2A94-AD4C-46EA-90C4-32E9ABCD2238}" destId="{E91071B2-F345-477F-B890-1621C790A20B}" srcOrd="2" destOrd="0" presId="urn:microsoft.com/office/officeart/2018/2/layout/IconLabelDescriptionList"/>
    <dgm:cxn modelId="{306CAA62-59E8-4B30-AE51-E139DC5B1558}" type="presParOf" srcId="{E91071B2-F345-477F-B890-1621C790A20B}" destId="{4EC85C37-309E-44BE-A74F-44ACA2EF89C4}" srcOrd="0" destOrd="0" presId="urn:microsoft.com/office/officeart/2018/2/layout/IconLabelDescriptionList"/>
    <dgm:cxn modelId="{70A6CDD2-DFD6-4C8A-B237-00BE84FC942C}" type="presParOf" srcId="{E91071B2-F345-477F-B890-1621C790A20B}" destId="{B654F0E1-B38C-415F-8A5C-2628D8E9F429}" srcOrd="1" destOrd="0" presId="urn:microsoft.com/office/officeart/2018/2/layout/IconLabelDescriptionList"/>
    <dgm:cxn modelId="{3E73A040-26AE-4AC0-84F5-069BF40B2B51}" type="presParOf" srcId="{E91071B2-F345-477F-B890-1621C790A20B}" destId="{2E589F50-CA2B-41A1-9E94-B9DA51BE35D5}" srcOrd="2" destOrd="0" presId="urn:microsoft.com/office/officeart/2018/2/layout/IconLabelDescriptionList"/>
    <dgm:cxn modelId="{9E9E5D1B-2732-4C69-844C-5FE309BC1DA9}" type="presParOf" srcId="{E91071B2-F345-477F-B890-1621C790A20B}" destId="{9B511FC7-3EC5-4A60-BD98-3077D11635AB}" srcOrd="3" destOrd="0" presId="urn:microsoft.com/office/officeart/2018/2/layout/IconLabelDescriptionList"/>
    <dgm:cxn modelId="{9706621A-B519-4853-BA64-8AE9DC9C28F2}" type="presParOf" srcId="{E91071B2-F345-477F-B890-1621C790A20B}" destId="{1EBEBAEE-D017-4C2B-8334-93C3DDE3AFE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1BFEF-A77D-49E2-BA05-9F93936AF9FD}">
      <dsp:nvSpPr>
        <dsp:cNvPr id="0" name=""/>
        <dsp:cNvSpPr/>
      </dsp:nvSpPr>
      <dsp:spPr>
        <a:xfrm>
          <a:off x="2281" y="775931"/>
          <a:ext cx="1165007" cy="1165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FBC3C-6DDE-4077-A2DA-2753C8CBAFBC}">
      <dsp:nvSpPr>
        <dsp:cNvPr id="0" name=""/>
        <dsp:cNvSpPr/>
      </dsp:nvSpPr>
      <dsp:spPr>
        <a:xfrm>
          <a:off x="2281" y="2061317"/>
          <a:ext cx="3328593" cy="49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Theme: </a:t>
          </a:r>
          <a:r>
            <a:rPr lang="en-US" sz="1600" kern="1200" dirty="0"/>
            <a:t>Hands on Lab with Ethereum Developer Guide</a:t>
          </a:r>
        </a:p>
      </dsp:txBody>
      <dsp:txXfrm>
        <a:off x="2281" y="2061317"/>
        <a:ext cx="3328593" cy="499289"/>
      </dsp:txXfrm>
    </dsp:sp>
    <dsp:sp modelId="{01A3263C-25E3-4706-B11B-BD16A8E4087A}">
      <dsp:nvSpPr>
        <dsp:cNvPr id="0" name=""/>
        <dsp:cNvSpPr/>
      </dsp:nvSpPr>
      <dsp:spPr>
        <a:xfrm>
          <a:off x="2281" y="2616595"/>
          <a:ext cx="3328593" cy="958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85C37-309E-44BE-A74F-44ACA2EF89C4}">
      <dsp:nvSpPr>
        <dsp:cNvPr id="0" name=""/>
        <dsp:cNvSpPr/>
      </dsp:nvSpPr>
      <dsp:spPr>
        <a:xfrm>
          <a:off x="3913379" y="775931"/>
          <a:ext cx="1165007" cy="1165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89F50-CA2B-41A1-9E94-B9DA51BE35D5}">
      <dsp:nvSpPr>
        <dsp:cNvPr id="0" name=""/>
        <dsp:cNvSpPr/>
      </dsp:nvSpPr>
      <dsp:spPr>
        <a:xfrm>
          <a:off x="3913379" y="2061317"/>
          <a:ext cx="3328593" cy="49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Task:</a:t>
          </a:r>
          <a:r>
            <a:rPr lang="en-US" sz="1600" kern="1200" dirty="0"/>
            <a:t> Reproduce the LABs in the Guide</a:t>
          </a:r>
        </a:p>
      </dsp:txBody>
      <dsp:txXfrm>
        <a:off x="3913379" y="2061317"/>
        <a:ext cx="3328593" cy="499289"/>
      </dsp:txXfrm>
    </dsp:sp>
    <dsp:sp modelId="{1EBEBAEE-D017-4C2B-8334-93C3DDE3AFED}">
      <dsp:nvSpPr>
        <dsp:cNvPr id="0" name=""/>
        <dsp:cNvSpPr/>
      </dsp:nvSpPr>
      <dsp:spPr>
        <a:xfrm>
          <a:off x="3915661" y="2473761"/>
          <a:ext cx="3328593" cy="958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Read the Developer Guide End to End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Reproduce LAB 1: Deposit/Withdraw Ether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Reproduce LAB 2 : Shared Wallet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Reproduce LAB 3: Supply Chain </a:t>
          </a:r>
        </a:p>
      </dsp:txBody>
      <dsp:txXfrm>
        <a:off x="3915661" y="2473761"/>
        <a:ext cx="3328593" cy="958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23C-2C9F-CF4E-8078-CC939DB88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9D929-438F-AF4A-BDD0-3E3971BA8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6375-21FF-3149-AB2D-2DACE220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8A46-4D19-E44C-A5FF-3658A850D1E8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4D54-6A8B-0A46-B28F-AE38F476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8B964-EC31-224F-BB0B-F8D5B372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1CC0-C8AA-7545-83E8-5E79DE232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5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47BE-D96A-5F40-BE5B-8E21742D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40E0C-8CF3-A046-BFB1-70340EC1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012D-D403-FC4D-BA73-E1AD25F3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8A46-4D19-E44C-A5FF-3658A850D1E8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1F0BC-40ED-3B45-910B-43906938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D2E73-9541-504D-8AE6-BF2D57A3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1CC0-C8AA-7545-83E8-5E79DE232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2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FE60D-D99C-FD42-BA97-E6734FA28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00CA8-0CB1-7F45-91E8-B353D09EB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B9FD-F0D4-B246-A7C2-9A5D5F39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8A46-4D19-E44C-A5FF-3658A850D1E8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958A-3ACF-B543-9429-44537E8B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35F6A-0332-BB43-91C0-725D4387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1CC0-C8AA-7545-83E8-5E79DE232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9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B139-CF1B-1341-855D-6159FDBB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D285-1110-F94E-BE71-8F52DFC2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11D2-852E-1841-96FF-9A5A48D4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8A46-4D19-E44C-A5FF-3658A850D1E8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51A2D-3A0D-4540-BF0E-8C19AA5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9909-2D44-1049-8644-882D7030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1CC0-C8AA-7545-83E8-5E79DE232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0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1EC1-A476-D243-B222-4EA58EC2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F8E9F-F132-ED45-89DE-17D3AB6B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D99C1-790F-4747-BC66-4B0F63D8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8A46-4D19-E44C-A5FF-3658A850D1E8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03C5E-4144-BA41-997F-66A5870F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4765-EFC9-5F40-BE40-0EBBCA17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1CC0-C8AA-7545-83E8-5E79DE232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0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241D-FBC5-DA4C-8A58-AF11EC15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1306-4403-AB4B-9D92-FDFD6F3D4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29641-D645-3047-BDBD-0E4EE419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13A43-075E-1C46-A251-76EA75BA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8A46-4D19-E44C-A5FF-3658A850D1E8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623EF-6153-C949-89FB-C5C5D87D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2C995-1274-F348-BE48-2BD98461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1CC0-C8AA-7545-83E8-5E79DE232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1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FAA1-4AA9-6141-BF0D-3A85FAC1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82EE7-E42A-1B4F-BCB7-F0EA0124A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AD384-DA5F-C44D-9471-EB656BEFE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AAB48-F838-C74C-9C32-3BF4B1A31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096B6-62B9-BC4C-AEB5-9A24346BF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901AB-11AB-EA41-B417-FDCA3837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8A46-4D19-E44C-A5FF-3658A850D1E8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D4AD6-26AD-1C49-A256-4A8B7411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B6608-36CD-ED42-8A5A-44AA3B3E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1CC0-C8AA-7545-83E8-5E79DE232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5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5624-D300-9043-8DF0-EA87C818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66998-7EFF-6845-816C-2801709B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8A46-4D19-E44C-A5FF-3658A850D1E8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F1EE9-5214-B049-AA1C-D634E834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63169-5840-2A4D-9D6D-ADCDCF2D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1CC0-C8AA-7545-83E8-5E79DE232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2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3FA46-B835-3344-96D9-A5EAC97B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8A46-4D19-E44C-A5FF-3658A850D1E8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A81EC-D0D9-AC45-8698-A3B427BE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238D6-38C8-3142-9854-8DF356B1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1CC0-C8AA-7545-83E8-5E79DE232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7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F123-9AFD-894F-A844-4B33D36C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371E-3B79-2945-B796-1B298D70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D9A2D-DB0F-4841-953D-13511EDB3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44FD4-E57A-EF41-98A8-807C8DA2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8A46-4D19-E44C-A5FF-3658A850D1E8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3875B-F60B-2C4E-A29D-A162BE09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5D1A2-7FD8-9848-97BD-D5F598A6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1CC0-C8AA-7545-83E8-5E79DE232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4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9236-618C-A042-BDBF-A199ECC1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A03D3-337B-F743-9EB4-AD592DCC4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630A2-AAB7-054F-A9FB-D980B3CF7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55CA1-657E-054D-8DA9-F31C0CF0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8A46-4D19-E44C-A5FF-3658A850D1E8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4AD53-6DBE-7348-B002-5D01E817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4E376-95EF-C842-ABA8-534D198A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1CC0-C8AA-7545-83E8-5E79DE232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5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9F428-A0F7-E24C-B795-A1F737C0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40056-1CB8-6B4D-9D0E-BC517BC5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C14A8-5854-1245-951A-8E9EE825D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58A46-4D19-E44C-A5FF-3658A850D1E8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938DE-49D4-7143-ADC8-A51131F5B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6762-F399-8142-A31F-F9B8A62A7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11CC0-C8AA-7545-83E8-5E79DE232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0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IRN-0zhrPIDuxYCIhTQ3Z2dknDE28XEY/view?usp=sharin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docs.google.com/spreadsheets/d/1WlFzJ8koedHpJbXBW99LH6NVgRRdl9o-l5FnROf7u4Q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E8C8-DDB1-C84F-81CD-26C74BF5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96123"/>
          </a:xfrm>
        </p:spPr>
        <p:txBody>
          <a:bodyPr>
            <a:normAutofit/>
          </a:bodyPr>
          <a:lstStyle/>
          <a:p>
            <a:r>
              <a:rPr lang="en-US" dirty="0"/>
              <a:t>UTS – Blockhain Telkom University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BDFAFE6-EA84-2C24-690F-6FD7B7DAA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451364"/>
              </p:ext>
            </p:extLst>
          </p:nvPr>
        </p:nvGraphicFramePr>
        <p:xfrm>
          <a:off x="838200" y="1501290"/>
          <a:ext cx="724425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0437FC-F3AB-BA40-BC32-A744ACE24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496" y="4083614"/>
            <a:ext cx="3633514" cy="1273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FB06E-B6B7-9A4F-920C-87CE3C264772}"/>
              </a:ext>
            </a:extLst>
          </p:cNvPr>
          <p:cNvSpPr txBox="1"/>
          <p:nvPr/>
        </p:nvSpPr>
        <p:spPr>
          <a:xfrm>
            <a:off x="1302647" y="5482124"/>
            <a:ext cx="204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Download PDF here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1744E-45E4-C54D-A207-F99AC16A5626}"/>
              </a:ext>
            </a:extLst>
          </p:cNvPr>
          <p:cNvSpPr txBox="1"/>
          <p:nvPr/>
        </p:nvSpPr>
        <p:spPr>
          <a:xfrm>
            <a:off x="8312678" y="2386662"/>
            <a:ext cx="36322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UTS Submission Guideline: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Make Github account &amp; update on GDocs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Create UTS folder in your Git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Reproduce LAB 1, 2 and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Put Contract Codes in UTS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Make Technical 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Update UTS Status (100%, 50%, Done)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URL for GDocs Submission below: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r>
              <a:rPr lang="en-US" sz="1400" dirty="0">
                <a:hlinkClick r:id="rId9"/>
              </a:rPr>
              <a:t>https://docs.google.com/spreadsheets/d/1WlFzJ8koedHpJbXBW99LH6NVgRRdl9o-l5FnROf7u4Q/edit?usp=sharing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3D2BAD88-424A-9248-917D-178A7D36C5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0625" y="5111239"/>
            <a:ext cx="6379035" cy="142611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95E63BB-B4C1-EA48-BEE9-439E71CBDD39}"/>
              </a:ext>
            </a:extLst>
          </p:cNvPr>
          <p:cNvSpPr/>
          <p:nvPr/>
        </p:nvSpPr>
        <p:spPr>
          <a:xfrm>
            <a:off x="9186332" y="5824294"/>
            <a:ext cx="498108" cy="50369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651D83-1A03-5D47-92D2-160F5E095B1D}"/>
              </a:ext>
            </a:extLst>
          </p:cNvPr>
          <p:cNvSpPr/>
          <p:nvPr/>
        </p:nvSpPr>
        <p:spPr>
          <a:xfrm>
            <a:off x="10290209" y="5824294"/>
            <a:ext cx="498108" cy="50369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428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123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UTS – Blockhain Telkom University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– Blockhain Telkom University </dc:title>
  <dc:creator>Risman Adnan</dc:creator>
  <cp:lastModifiedBy>Risman Adnan</cp:lastModifiedBy>
  <cp:revision>1</cp:revision>
  <dcterms:created xsi:type="dcterms:W3CDTF">2022-04-13T05:24:55Z</dcterms:created>
  <dcterms:modified xsi:type="dcterms:W3CDTF">2022-04-13T05:56:22Z</dcterms:modified>
</cp:coreProperties>
</file>