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0" autoAdjust="0"/>
    <p:restoredTop sz="94660"/>
  </p:normalViewPr>
  <p:slideViewPr>
    <p:cSldViewPr>
      <p:cViewPr varScale="1">
        <p:scale>
          <a:sx n="92" d="100"/>
          <a:sy n="92" d="100"/>
        </p:scale>
        <p:origin x="78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341510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Garry Abel </a:t>
            </a:r>
            <a:r>
              <a:rPr kumimoji="0" lang="en-US" altLang="ko-KR" sz="1200" b="1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Diaraja</a:t>
            </a:r>
            <a:r>
              <a:rPr kumimoji="0" lang="en-US" altLang="ko-KR" sz="12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H-1103190147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41984" y="1325847"/>
            <a:ext cx="48600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LESSON 1 </a:t>
            </a:r>
          </a:p>
          <a:p>
            <a:pPr algn="ctr"/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BLOCKCHAIN BASICS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 Testing Transaction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3024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Pertama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memunculkan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network test dengan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membuka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show/hide pada test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Lalu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mengaktifkan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show test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Lalu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kebali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menekan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Rin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BLOCKCHAIN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15C63-8977-4ED4-3145-4F05AA2E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25" y="1059232"/>
            <a:ext cx="1952526" cy="1601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C34780-42D8-C69F-F98E-F069C296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50" y="3003798"/>
            <a:ext cx="2021979" cy="707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39693AA2-C6B0-AC64-973B-284A582988D2}"/>
              </a:ext>
            </a:extLst>
          </p:cNvPr>
          <p:cNvSpPr/>
          <p:nvPr/>
        </p:nvSpPr>
        <p:spPr>
          <a:xfrm rot="5400000">
            <a:off x="7134471" y="2270670"/>
            <a:ext cx="689630" cy="591444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C261F4-7DEB-B80D-9CFA-FD5AC797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733559"/>
            <a:ext cx="1553412" cy="2353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FA9C2A7A-47B6-80E4-526D-A814E25B8130}"/>
              </a:ext>
            </a:extLst>
          </p:cNvPr>
          <p:cNvSpPr/>
          <p:nvPr/>
        </p:nvSpPr>
        <p:spPr>
          <a:xfrm rot="10800000">
            <a:off x="7005750" y="3917375"/>
            <a:ext cx="936104" cy="70635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7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2. Testing Transaction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Mengakses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Rinkeby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Etherscan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untuk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melakukan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test net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Lalu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mengakses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faucet.chain.link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untuk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menyambungkan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wallet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DB3D2-C0EE-3B65-1F42-7B9CB9BF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757250"/>
            <a:ext cx="3949563" cy="2007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A1742-3B25-E790-89C4-2F1F5B26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17" y="2765117"/>
            <a:ext cx="3929682" cy="2007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26A7EE8E-974B-AED4-8694-1A9D6DD7D3E2}"/>
              </a:ext>
            </a:extLst>
          </p:cNvPr>
          <p:cNvSpPr/>
          <p:nvPr/>
        </p:nvSpPr>
        <p:spPr>
          <a:xfrm flipH="1" flipV="1">
            <a:off x="5710797" y="3445014"/>
            <a:ext cx="1296144" cy="648072"/>
          </a:xfrm>
          <a:prstGeom prst="bentArrow">
            <a:avLst>
              <a:gd name="adj1" fmla="val 16182"/>
              <a:gd name="adj2" fmla="val 32506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1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2. Testing Transaction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Mengubah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etherium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menjadi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rinkeby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Menekan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connect wallet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Lalu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memilih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metamask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Lalu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memilih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akun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yang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disambungkan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3DD7A-AB59-88A9-29F1-FBF18054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96" y="443399"/>
            <a:ext cx="3321985" cy="1964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FE1B3B-DBB8-7DD7-3D1B-6D290311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96" y="2685216"/>
            <a:ext cx="2415822" cy="1100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CFF092-7BB0-8842-FA55-29A99BE47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500111"/>
            <a:ext cx="1485000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7118ADFD-8F0F-1CD1-5FF8-5413887A79CC}"/>
              </a:ext>
            </a:extLst>
          </p:cNvPr>
          <p:cNvSpPr/>
          <p:nvPr/>
        </p:nvSpPr>
        <p:spPr>
          <a:xfrm rot="10800000">
            <a:off x="5148064" y="3993749"/>
            <a:ext cx="936104" cy="70635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1A78E9A-1558-849D-E195-D06E5848536D}"/>
              </a:ext>
            </a:extLst>
          </p:cNvPr>
          <p:cNvSpPr/>
          <p:nvPr/>
        </p:nvSpPr>
        <p:spPr>
          <a:xfrm rot="10800000">
            <a:off x="7668344" y="2736065"/>
            <a:ext cx="936104" cy="70635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2. Testing Transaction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Melakukan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transaksi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dengan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menekan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send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Lalu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menunggu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hingga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test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transaksi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hingga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virtual wallet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mengirimkan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0.1 ether pada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akun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Sehingga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wallet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terisi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0.1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rinkeby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Etherium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F458C-B530-CA62-1E19-517B4975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664" y="643768"/>
            <a:ext cx="2592288" cy="124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CEE07-A4D2-E8CD-7701-F0C0B29B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67" y="2513228"/>
            <a:ext cx="2809541" cy="2332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C69189-9B97-718D-F080-97A5414C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27734"/>
            <a:ext cx="3605907" cy="1559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A719E7A0-1233-9196-D89C-B2476A164302}"/>
              </a:ext>
            </a:extLst>
          </p:cNvPr>
          <p:cNvSpPr/>
          <p:nvPr/>
        </p:nvSpPr>
        <p:spPr>
          <a:xfrm rot="10800000">
            <a:off x="7594223" y="2687576"/>
            <a:ext cx="936104" cy="70635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6476C62-1F45-7897-F7EC-4116D5928A39}"/>
              </a:ext>
            </a:extLst>
          </p:cNvPr>
          <p:cNvSpPr/>
          <p:nvPr/>
        </p:nvSpPr>
        <p:spPr>
          <a:xfrm rot="16200000">
            <a:off x="3378126" y="4283907"/>
            <a:ext cx="404141" cy="464664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3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2. Testing Transaction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Setelah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transaksi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terakhir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dapat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dilakukan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dapat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melihat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hash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transaksi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dengan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menekannya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Maka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muncullah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detai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dari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transaksi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4CEE07-A4D2-E8CD-7701-F0C0B29B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46" y="236902"/>
            <a:ext cx="2809541" cy="2332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8A0B7-FAFF-9FC3-5BAD-0A344328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29" y="2558603"/>
            <a:ext cx="4572000" cy="2328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AEE37B71-CF63-FAD0-D36E-A5042DB64996}"/>
              </a:ext>
            </a:extLst>
          </p:cNvPr>
          <p:cNvSpPr/>
          <p:nvPr/>
        </p:nvSpPr>
        <p:spPr>
          <a:xfrm rot="10800000">
            <a:off x="6228184" y="3016655"/>
            <a:ext cx="936104" cy="70635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4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2. Testing Transaction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829331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Disini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dapat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dilihat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suatu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hal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dengan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nama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gas price,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sesuai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Namanya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ia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merupakan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sebuah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ongkos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kirim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dimana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setiap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transaksi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dilakukan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oleh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seseorang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yang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nantinya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diberi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bayaran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serupa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gass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8A0B7-FAFF-9FC3-5BAD-0A344328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139702"/>
            <a:ext cx="4572000" cy="2328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44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METAMASK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3024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Buka website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Metamask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menambahkan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extensi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pada browser,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sehingga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melihat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semua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transaksi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apapun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BLOCKCHAIN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C5FE0-9603-FE78-7697-51C161D3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808261"/>
            <a:ext cx="4817589" cy="24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14545"/>
            <a:ext cx="7524328" cy="884466"/>
          </a:xfrm>
        </p:spPr>
        <p:txBody>
          <a:bodyPr/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METAMASK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04CA0-468E-67FD-F666-881AFD51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63638"/>
            <a:ext cx="4389546" cy="2475383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92080" y="1563639"/>
            <a:ext cx="3096344" cy="15121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Pertama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ialah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menambahkan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Metamask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pada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crome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5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METAMASK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11960" y="898520"/>
            <a:ext cx="3096344" cy="15121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Setelah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memasang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muncul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dan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tinggal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mulai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Maka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muncul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pilihan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dimana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jika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memiliki wallet atau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tidak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641A6-2396-9F37-0470-5256AFC7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87847"/>
            <a:ext cx="3384376" cy="2125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10BEB-6507-17C7-5108-51227E5B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931790"/>
            <a:ext cx="4066151" cy="1948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2F60FA48-78E9-A85C-E6A1-5165294A80BE}"/>
              </a:ext>
            </a:extLst>
          </p:cNvPr>
          <p:cNvSpPr/>
          <p:nvPr/>
        </p:nvSpPr>
        <p:spPr>
          <a:xfrm flipV="1">
            <a:off x="3275856" y="3435846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METAMASK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3096344" cy="15121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Lakukan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pembuatan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Password dan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konfirmasinya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Setelah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dibuat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maka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lakukan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pembuatan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backup dengan secret phrase yang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dimana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tidak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bolej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ditunjukan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pada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siapapun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335DE-62BA-0447-E025-35F709CB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90" y="898520"/>
            <a:ext cx="3382797" cy="1926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2351C-774B-E63D-5F2A-507205A0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71" y="2931790"/>
            <a:ext cx="3357094" cy="1945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CEC67FAF-3897-E7AB-2E13-37C52650796C}"/>
              </a:ext>
            </a:extLst>
          </p:cNvPr>
          <p:cNvSpPr/>
          <p:nvPr/>
        </p:nvSpPr>
        <p:spPr>
          <a:xfrm flipV="1">
            <a:off x="3428256" y="3588246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METAMASK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Lakukan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pembuatan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Password dan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konfirmasinya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Setelah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dibuat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maka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lakukan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pembuatan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backup dengan secret phrase yang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dimana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tidak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bolej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ditunjukan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pada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siapapun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Setelah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itu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lakukan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konfirmasi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dari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secret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pharse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tersebut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335DE-62BA-0447-E025-35F709CB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90" y="898520"/>
            <a:ext cx="3382797" cy="1926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2351C-774B-E63D-5F2A-507205A0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71" y="2931790"/>
            <a:ext cx="3357094" cy="1945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CE225C23-C774-F036-64BE-A1085E81BE64}"/>
              </a:ext>
            </a:extLst>
          </p:cNvPr>
          <p:cNvSpPr/>
          <p:nvPr/>
        </p:nvSpPr>
        <p:spPr>
          <a:xfrm flipV="1">
            <a:off x="3275856" y="3435846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8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METAMASK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Dengan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begitu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pembuatan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dari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virtual Wallet dengan METAMASK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telah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selesai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Dengan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begitu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dapat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melakukan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banyak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hal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dalam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metamask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ini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tidak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lain juga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dapat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membuat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akun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baru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dalam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satu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metamask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A4144-A4C1-3D25-9E50-7DFCF529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58478"/>
            <a:ext cx="3755885" cy="172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D49C39-2555-B917-0108-DE3AC4F1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439" y="2713782"/>
            <a:ext cx="3069617" cy="2067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FE935B27-E476-E76F-C28C-9EF066AB8E58}"/>
              </a:ext>
            </a:extLst>
          </p:cNvPr>
          <p:cNvSpPr/>
          <p:nvPr/>
        </p:nvSpPr>
        <p:spPr>
          <a:xfrm flipV="1">
            <a:off x="3275856" y="3435846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6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/>
              <a:t>METAMASK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Transaksi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antar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akun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dapat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dilakukan</a:t>
            </a:r>
            <a:r>
              <a:rPr lang="en-US" altLang="ko-KR" sz="1200" dirty="0"/>
              <a:t> dengan </a:t>
            </a:r>
            <a:r>
              <a:rPr lang="en-US" altLang="ko-KR" sz="1200" dirty="0" err="1"/>
              <a:t>cara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mengakses</a:t>
            </a:r>
            <a:r>
              <a:rPr lang="en-US" altLang="ko-KR" sz="1200" dirty="0"/>
              <a:t> private key dengan </a:t>
            </a:r>
            <a:r>
              <a:rPr lang="en-US" altLang="ko-KR" sz="1200" dirty="0" err="1"/>
              <a:t>menuju</a:t>
            </a:r>
            <a:r>
              <a:rPr lang="en-US" altLang="ko-KR" sz="1200" dirty="0"/>
              <a:t> pada </a:t>
            </a:r>
            <a:r>
              <a:rPr lang="en-US" altLang="ko-KR" sz="1200" dirty="0" err="1"/>
              <a:t>akun</a:t>
            </a:r>
            <a:r>
              <a:rPr lang="en-US" altLang="ko-KR" sz="1200" dirty="0"/>
              <a:t> detail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Lalu </a:t>
            </a:r>
            <a:r>
              <a:rPr lang="en-US" altLang="ko-KR" sz="1200" dirty="0" err="1"/>
              <a:t>menekan</a:t>
            </a:r>
            <a:r>
              <a:rPr lang="en-US" altLang="ko-KR" sz="1200" dirty="0"/>
              <a:t> export private key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/>
              <a:t>Dan </a:t>
            </a:r>
            <a:r>
              <a:rPr lang="en-US" altLang="ko-KR" sz="1200" dirty="0" err="1"/>
              <a:t>memasukan</a:t>
            </a:r>
            <a:r>
              <a:rPr lang="en-US" altLang="ko-KR" sz="1200" dirty="0"/>
              <a:t> password, </a:t>
            </a:r>
            <a:r>
              <a:rPr lang="en-US" altLang="ko-KR" sz="1200" dirty="0" err="1"/>
              <a:t>sehingga</a:t>
            </a:r>
            <a:r>
              <a:rPr lang="en-US" altLang="ko-KR" sz="1200" dirty="0"/>
              <a:t> private key </a:t>
            </a:r>
            <a:r>
              <a:rPr lang="en-US" altLang="ko-KR" sz="1200" dirty="0" err="1"/>
              <a:t>akan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muncul</a:t>
            </a:r>
            <a:r>
              <a:rPr lang="en-US" altLang="ko-KR" sz="1200" dirty="0"/>
              <a:t> dan </a:t>
            </a:r>
            <a:r>
              <a:rPr lang="en-US" altLang="ko-KR" sz="1200" dirty="0" err="1"/>
              <a:t>siap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digunakan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091DB-E22A-4E05-8327-95C90112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0" y="885632"/>
            <a:ext cx="2861310" cy="172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4709E-B3D1-BE0E-9A81-05628E6D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92" y="1680270"/>
            <a:ext cx="1584176" cy="2138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5D9F98-13AF-F0AF-9243-0DCC96449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275" y="2571750"/>
            <a:ext cx="1703218" cy="2450043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138E1A33-87B5-1994-B6A4-57DD12C04F09}"/>
              </a:ext>
            </a:extLst>
          </p:cNvPr>
          <p:cNvSpPr/>
          <p:nvPr/>
        </p:nvSpPr>
        <p:spPr>
          <a:xfrm flipV="1">
            <a:off x="1637225" y="2851298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4C8D47ED-B24C-F3AA-07DA-5E4496C0C7AB}"/>
              </a:ext>
            </a:extLst>
          </p:cNvPr>
          <p:cNvSpPr/>
          <p:nvPr/>
        </p:nvSpPr>
        <p:spPr>
          <a:xfrm flipV="1">
            <a:off x="4585498" y="4062214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4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701" y="1166"/>
            <a:ext cx="7524328" cy="884466"/>
          </a:xfrm>
        </p:spPr>
        <p:txBody>
          <a:bodyPr/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1. Setting up wallet with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METAMASK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A4FA974-26B7-6E66-7FC9-F6AD01E94C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986494"/>
            <a:ext cx="4032448" cy="1729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Transaksi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antar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akun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dapat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dilakukan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dengan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cara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mengakses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private key dengan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menuju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pada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akun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detail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Lalu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menekan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export private key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Dan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memasukan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password,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sehingga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private key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akan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muncul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dan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siap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bg2">
                    <a:lumMod val="10000"/>
                  </a:schemeClr>
                </a:solidFill>
              </a:rPr>
              <a:t>digunakan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091DB-E22A-4E05-8327-95C90112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5" y="842038"/>
            <a:ext cx="2861310" cy="172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4709E-B3D1-BE0E-9A81-05628E6D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97" y="1559927"/>
            <a:ext cx="1584176" cy="2138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5D9F98-13AF-F0AF-9243-0DCC96449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2596783"/>
            <a:ext cx="1703218" cy="2450043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1A146432-E2F2-A5C1-C7EB-63D71B39E406}"/>
              </a:ext>
            </a:extLst>
          </p:cNvPr>
          <p:cNvSpPr/>
          <p:nvPr/>
        </p:nvSpPr>
        <p:spPr>
          <a:xfrm flipV="1">
            <a:off x="4406813" y="4002464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FF5757E-8A1C-CA10-68BD-4F962E560490}"/>
              </a:ext>
            </a:extLst>
          </p:cNvPr>
          <p:cNvSpPr/>
          <p:nvPr/>
        </p:nvSpPr>
        <p:spPr>
          <a:xfrm flipV="1">
            <a:off x="2247403" y="2764110"/>
            <a:ext cx="936104" cy="648072"/>
          </a:xfrm>
          <a:prstGeom prst="bentArrow">
            <a:avLst>
              <a:gd name="adj1" fmla="val 16182"/>
              <a:gd name="adj2" fmla="val 29299"/>
              <a:gd name="adj3" fmla="val 25000"/>
              <a:gd name="adj4" fmla="val 4375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4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BFBFBF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422</Words>
  <Application>Microsoft Office PowerPoint</Application>
  <PresentationFormat>On-screen Show (16:9)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Times New Roman</vt:lpstr>
      <vt:lpstr>Wingdings</vt:lpstr>
      <vt:lpstr>Office Theme</vt:lpstr>
      <vt:lpstr>Custom Design</vt:lpstr>
      <vt:lpstr>PowerPoint Presentation</vt:lpstr>
      <vt:lpstr> BLOCKCHAIN BASICS</vt:lpstr>
      <vt:lpstr>1. Setting up wallet with METAMASK</vt:lpstr>
      <vt:lpstr>1. Setting up wallet with METAMASK</vt:lpstr>
      <vt:lpstr>1. Setting up wallet with METAMASK</vt:lpstr>
      <vt:lpstr>1. Setting up wallet with METAMASK</vt:lpstr>
      <vt:lpstr>1. Setting up wallet with METAMASK</vt:lpstr>
      <vt:lpstr>1. Setting up wallet with METAMASK</vt:lpstr>
      <vt:lpstr>1. Setting up wallet with METAMASK</vt:lpstr>
      <vt:lpstr> BLOCKCHAIN BASICS</vt:lpstr>
      <vt:lpstr>2. Testing Transaction</vt:lpstr>
      <vt:lpstr>2. Testing Transaction</vt:lpstr>
      <vt:lpstr>2. Testing Transaction</vt:lpstr>
      <vt:lpstr>2. Testing Transaction</vt:lpstr>
      <vt:lpstr>2. Testing Transaction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GARRY ABEL DIARAJA H</cp:lastModifiedBy>
  <cp:revision>36</cp:revision>
  <dcterms:created xsi:type="dcterms:W3CDTF">2014-04-01T16:27:38Z</dcterms:created>
  <dcterms:modified xsi:type="dcterms:W3CDTF">2022-07-09T08:28:28Z</dcterms:modified>
</cp:coreProperties>
</file>