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06769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Garry Abel </a:t>
            </a:r>
            <a:r>
              <a:rPr lang="en-US" altLang="ko-KR" sz="1200" b="1" dirty="0" err="1">
                <a:latin typeface="Arial" pitchFamily="34" charset="0"/>
                <a:cs typeface="Arial" pitchFamily="34" charset="0"/>
              </a:rPr>
              <a:t>Diaraja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 H - 1103190147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23728" y="1059582"/>
            <a:ext cx="5004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LESSON 11 </a:t>
            </a:r>
          </a:p>
          <a:p>
            <a:pPr algn="ctr"/>
            <a:r>
              <a:rPr lang="en-US" altLang="ko-KR" sz="2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HARDHAT STARTER KIT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Dengan </a:t>
            </a:r>
            <a:r>
              <a:rPr lang="en-US" altLang="ko-KR" dirty="0" err="1"/>
              <a:t>banyaknya</a:t>
            </a:r>
            <a:r>
              <a:rPr lang="en-US" altLang="ko-KR" dirty="0"/>
              <a:t> </a:t>
            </a:r>
            <a:r>
              <a:rPr lang="en-US" altLang="ko-KR" dirty="0" err="1"/>
              <a:t>pelajaran</a:t>
            </a:r>
            <a:r>
              <a:rPr lang="en-US" altLang="ko-KR" dirty="0"/>
              <a:t> dan juga </a:t>
            </a:r>
            <a:r>
              <a:rPr lang="en-US" altLang="ko-KR" dirty="0" err="1"/>
              <a:t>projek</a:t>
            </a:r>
            <a:r>
              <a:rPr lang="en-US" altLang="ko-KR" dirty="0"/>
              <a:t> yang </a:t>
            </a:r>
            <a:r>
              <a:rPr lang="en-US" altLang="ko-KR" dirty="0" err="1"/>
              <a:t>dilakukan</a:t>
            </a:r>
            <a:r>
              <a:rPr lang="en-US" altLang="ko-KR" dirty="0"/>
              <a:t>, </a:t>
            </a:r>
            <a:r>
              <a:rPr lang="en-US" altLang="ko-KR" dirty="0" err="1"/>
              <a:t>disini</a:t>
            </a:r>
            <a:r>
              <a:rPr lang="en-US" altLang="ko-KR" dirty="0"/>
              <a:t>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mmeberikan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starter kit yang </a:t>
            </a:r>
            <a:r>
              <a:rPr lang="en-US" altLang="ko-KR" dirty="0" err="1"/>
              <a:t>mudah</a:t>
            </a:r>
            <a:r>
              <a:rPr lang="en-US" altLang="ko-KR" dirty="0"/>
              <a:t> </a:t>
            </a:r>
            <a:r>
              <a:rPr lang="en-US" altLang="ko-KR" dirty="0" err="1"/>
              <a:t>digunakan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dengan </a:t>
            </a:r>
            <a:r>
              <a:rPr lang="en-US" altLang="ko-KR" dirty="0" err="1"/>
              <a:t>pertama</a:t>
            </a:r>
            <a:r>
              <a:rPr lang="en-US" altLang="ko-KR" dirty="0"/>
              <a:t> </a:t>
            </a:r>
            <a:r>
              <a:rPr lang="en-US" altLang="ko-KR" dirty="0" err="1"/>
              <a:t>pertama</a:t>
            </a:r>
            <a:r>
              <a:rPr lang="en-US" altLang="ko-KR" dirty="0"/>
              <a:t> </a:t>
            </a:r>
            <a:r>
              <a:rPr lang="en-US" altLang="ko-KR" dirty="0" err="1"/>
              <a:t>menambahkan</a:t>
            </a:r>
            <a:r>
              <a:rPr lang="en-US" altLang="ko-KR" dirty="0"/>
              <a:t> template pada </a:t>
            </a:r>
            <a:r>
              <a:rPr lang="en-US" altLang="ko-KR" dirty="0" err="1"/>
              <a:t>github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HARDHAT STARTER KIT</a:t>
            </a:r>
          </a:p>
        </p:txBody>
      </p:sp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Dengan </a:t>
            </a:r>
            <a:r>
              <a:rPr lang="en-US" altLang="ko-KR" dirty="0" err="1"/>
              <a:t>pertama-tama</a:t>
            </a:r>
            <a:r>
              <a:rPr lang="en-US" altLang="ko-KR" dirty="0"/>
              <a:t> </a:t>
            </a:r>
            <a:r>
              <a:rPr lang="en-US" altLang="ko-KR" dirty="0" err="1"/>
              <a:t>membuka</a:t>
            </a:r>
            <a:r>
              <a:rPr lang="en-US" altLang="ko-KR" dirty="0"/>
              <a:t> website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untuk starter kit, dan </a:t>
            </a:r>
            <a:r>
              <a:rPr lang="en-US" altLang="ko-KR" dirty="0" err="1"/>
              <a:t>menekan</a:t>
            </a:r>
            <a:r>
              <a:rPr lang="en-US" altLang="ko-KR" dirty="0"/>
              <a:t> “use template” </a:t>
            </a:r>
            <a:r>
              <a:rPr lang="en-US" altLang="ko-KR" dirty="0" err="1"/>
              <a:t>dari</a:t>
            </a:r>
            <a:r>
              <a:rPr lang="en-US" altLang="ko-KR" dirty="0"/>
              <a:t> starter kit </a:t>
            </a:r>
            <a:r>
              <a:rPr lang="en-US" altLang="ko-KR" dirty="0" err="1"/>
              <a:t>tersebut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19CD9-99EB-0A99-6516-D233DF5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39362"/>
            <a:ext cx="4167554" cy="1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sesuka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tersebut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291B8-0E85-1893-C16B-DE2434D4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73" y="1621086"/>
            <a:ext cx="3162622" cy="2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akun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untuk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pengajaaran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Tidak</a:t>
            </a:r>
            <a:r>
              <a:rPr lang="en-US" altLang="ko-KR" dirty="0"/>
              <a:t> </a:t>
            </a:r>
            <a:r>
              <a:rPr lang="en-US" altLang="ko-KR" dirty="0" err="1"/>
              <a:t>hanya</a:t>
            </a:r>
            <a:r>
              <a:rPr lang="en-US" altLang="ko-KR" dirty="0"/>
              <a:t> </a:t>
            </a:r>
            <a:r>
              <a:rPr lang="en-US" altLang="ko-KR" dirty="0" err="1"/>
              <a:t>itu</a:t>
            </a:r>
            <a:r>
              <a:rPr lang="en-US" altLang="ko-KR" dirty="0"/>
              <a:t>, </a:t>
            </a:r>
            <a:r>
              <a:rPr lang="en-US" altLang="ko-KR" dirty="0" err="1"/>
              <a:t>namun</a:t>
            </a:r>
            <a:r>
              <a:rPr lang="en-US" altLang="ko-KR" dirty="0"/>
              <a:t> juga dengan </a:t>
            </a:r>
            <a:r>
              <a:rPr lang="en-US" altLang="ko-KR" dirty="0" err="1"/>
              <a:t>melakukan</a:t>
            </a:r>
            <a:r>
              <a:rPr lang="en-US" altLang="ko-KR" dirty="0"/>
              <a:t> </a:t>
            </a:r>
            <a:r>
              <a:rPr lang="en-US" altLang="ko-KR" dirty="0" err="1"/>
              <a:t>salin</a:t>
            </a:r>
            <a:r>
              <a:rPr lang="en-US" altLang="ko-KR" dirty="0"/>
              <a:t> pada </a:t>
            </a:r>
            <a:r>
              <a:rPr lang="en-US" altLang="ko-KR" dirty="0" err="1"/>
              <a:t>url</a:t>
            </a:r>
            <a:r>
              <a:rPr lang="en-US" altLang="ko-KR" dirty="0"/>
              <a:t> repository dan </a:t>
            </a:r>
            <a:r>
              <a:rPr lang="en-US" altLang="ko-KR" dirty="0" err="1"/>
              <a:t>menempelkan</a:t>
            </a:r>
            <a:r>
              <a:rPr lang="en-US" altLang="ko-KR" dirty="0"/>
              <a:t> pada terminal visual studio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9E0AB-293C-05D1-5E82-5F71E858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01" y="1894339"/>
            <a:ext cx="4427984" cy="23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131</Words>
  <Application>Microsoft Office PowerPoint</Application>
  <PresentationFormat>On-screen Show 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Custom Design</vt:lpstr>
      <vt:lpstr>PowerPoint Presentation</vt:lpstr>
      <vt:lpstr>HARDHAT STARTER KIT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GARRY ABEL DIARAJA H</cp:lastModifiedBy>
  <cp:revision>42</cp:revision>
  <dcterms:created xsi:type="dcterms:W3CDTF">2014-04-01T16:27:38Z</dcterms:created>
  <dcterms:modified xsi:type="dcterms:W3CDTF">2022-07-09T09:00:08Z</dcterms:modified>
</cp:coreProperties>
</file>