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4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177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500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239498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345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1205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313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9880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2638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7E91-0535-1C62-AFA8-D78A959C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04D11-3033-CF37-1BD2-589367CD7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CEB9F-D821-CBF6-701E-599ECF193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EAEB5-950D-6816-337C-D28A0CD66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B0108-F4BF-6637-5191-865DED9F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71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6703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73C3-B243-44D3-809D-EF8FDFBD85D4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3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1292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9665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9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7/9/2022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11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45650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0C4B-5A4A-45CA-ABEC-10F107160D33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14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44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  <p:sldLayoutId id="2147483903" r:id="rId14"/>
    <p:sldLayoutId id="2147483904" r:id="rId15"/>
    <p:sldLayoutId id="2147483905" r:id="rId16"/>
    <p:sldLayoutId id="2147483906" r:id="rId17"/>
    <p:sldLayoutId id="2147483907" r:id="rId1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9A893-2398-DF51-9EEA-1F04ADBB8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8299" y="1380068"/>
            <a:ext cx="6054723" cy="2616199"/>
          </a:xfrm>
        </p:spPr>
        <p:txBody>
          <a:bodyPr>
            <a:normAutofit/>
          </a:bodyPr>
          <a:lstStyle/>
          <a:p>
            <a:r>
              <a:rPr lang="en-US" dirty="0"/>
              <a:t>NFT (Non-Fungible Token)</a:t>
            </a:r>
            <a:endParaRPr lang="en-ID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5AA4B4A-8DD2-E12F-7032-A6240612B7CA}"/>
              </a:ext>
            </a:extLst>
          </p:cNvPr>
          <p:cNvSpPr txBox="1">
            <a:spLocks/>
          </p:cNvSpPr>
          <p:nvPr/>
        </p:nvSpPr>
        <p:spPr>
          <a:xfrm>
            <a:off x="5150533" y="3798277"/>
            <a:ext cx="6054723" cy="857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Garry Abel </a:t>
            </a:r>
            <a:r>
              <a:rPr lang="en-US" sz="2400" dirty="0" err="1"/>
              <a:t>Diaraja</a:t>
            </a:r>
            <a:r>
              <a:rPr lang="en-US" sz="2400" dirty="0"/>
              <a:t> H - 1103190147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427025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4F596-2C36-C131-693C-0FDD3AB11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NFT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1F6EF-B169-8832-6EFE-A688DEF8C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Nft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asset digital yang </a:t>
            </a:r>
            <a:r>
              <a:rPr lang="en-US" dirty="0" err="1"/>
              <a:t>semakin</a:t>
            </a:r>
            <a:r>
              <a:rPr lang="en-US" dirty="0"/>
              <a:t> popular . Dari </a:t>
            </a:r>
            <a:r>
              <a:rPr lang="en-US" dirty="0" err="1"/>
              <a:t>seni,makanan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kicauan</a:t>
            </a:r>
            <a:r>
              <a:rPr lang="en-US" dirty="0"/>
              <a:t> </a:t>
            </a:r>
            <a:r>
              <a:rPr lang="en-US" dirty="0" err="1"/>
              <a:t>langka</a:t>
            </a:r>
            <a:r>
              <a:rPr lang="en-US" dirty="0"/>
              <a:t>,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diprediksikan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penyebab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pengaruhnya</a:t>
            </a:r>
            <a:r>
              <a:rPr lang="en-US" dirty="0"/>
              <a:t> </a:t>
            </a:r>
            <a:r>
              <a:rPr lang="en-US" dirty="0" err="1"/>
              <a:t>fenomena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dikalangan</a:t>
            </a:r>
            <a:r>
              <a:rPr lang="en-US" dirty="0"/>
              <a:t> investor </a:t>
            </a:r>
            <a:r>
              <a:rPr lang="en-US" dirty="0" err="1"/>
              <a:t>muda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ID" dirty="0"/>
              <a:t>	 </a:t>
            </a:r>
            <a:r>
              <a:rPr lang="en-ID" dirty="0" err="1"/>
              <a:t>Menurut</a:t>
            </a:r>
            <a:r>
              <a:rPr lang="en-ID" dirty="0"/>
              <a:t> situs </a:t>
            </a:r>
            <a:r>
              <a:rPr lang="en-ID" dirty="0" err="1"/>
              <a:t>Coindesk</a:t>
            </a:r>
            <a:r>
              <a:rPr lang="en-ID" dirty="0"/>
              <a:t>, </a:t>
            </a:r>
            <a:r>
              <a:rPr lang="en-ID" dirty="0" err="1"/>
              <a:t>pendapatan</a:t>
            </a:r>
            <a:r>
              <a:rPr lang="en-ID" dirty="0"/>
              <a:t> pada NFT </a:t>
            </a:r>
            <a:r>
              <a:rPr lang="en-ID" dirty="0" err="1"/>
              <a:t>sendiri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mencapai</a:t>
            </a:r>
            <a:r>
              <a:rPr lang="en-ID" dirty="0"/>
              <a:t> $174 </a:t>
            </a:r>
            <a:r>
              <a:rPr lang="en-ID" dirty="0" err="1"/>
              <a:t>juta</a:t>
            </a:r>
            <a:r>
              <a:rPr lang="en-ID" dirty="0"/>
              <a:t> </a:t>
            </a:r>
            <a:r>
              <a:rPr lang="en-ID" dirty="0" err="1"/>
              <a:t>sejak</a:t>
            </a:r>
            <a:r>
              <a:rPr lang="en-ID" dirty="0"/>
              <a:t> November 2017</a:t>
            </a:r>
          </a:p>
        </p:txBody>
      </p:sp>
    </p:spTree>
    <p:extLst>
      <p:ext uri="{BB962C8B-B14F-4D97-AF65-F5344CB8AC3E}">
        <p14:creationId xmlns:p14="http://schemas.microsoft.com/office/powerpoint/2010/main" val="2439957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1CDB8-8332-80F8-8AAF-8BF9F5868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05841"/>
            <a:ext cx="10018713" cy="4785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NFT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aste</a:t>
            </a:r>
            <a:r>
              <a:rPr lang="en-US" dirty="0"/>
              <a:t> digital yang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dunia </a:t>
            </a:r>
            <a:r>
              <a:rPr lang="en-US" dirty="0" err="1"/>
              <a:t>nyata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lukisan,seni</a:t>
            </a:r>
            <a:r>
              <a:rPr lang="en-US" dirty="0"/>
              <a:t> music, item game </a:t>
            </a:r>
            <a:r>
              <a:rPr lang="en-US" dirty="0" err="1"/>
              <a:t>sampai</a:t>
            </a:r>
            <a:r>
              <a:rPr lang="en-US" dirty="0"/>
              <a:t> video </a:t>
            </a:r>
            <a:r>
              <a:rPr lang="en-US" dirty="0" err="1"/>
              <a:t>singkat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asset digital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dibeli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dijual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online,biasanya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dibayar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cryptocurrency,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dikodekan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asset </a:t>
            </a:r>
            <a:r>
              <a:rPr lang="en-US" dirty="0" err="1"/>
              <a:t>crpto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dan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. Pada </a:t>
            </a:r>
            <a:r>
              <a:rPr lang="en-US" dirty="0" err="1"/>
              <a:t>tahun</a:t>
            </a:r>
            <a:r>
              <a:rPr lang="en-US" dirty="0"/>
              <a:t> 2014 NFT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terkenal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praktis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digital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6826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A7A3-3BB4-489B-8160-99CFF08E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NFT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1B91-ACD3-3938-5E48-3588D5FD1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Pada NFT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rantai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para </a:t>
            </a:r>
            <a:r>
              <a:rPr lang="en-US" dirty="0" err="1"/>
              <a:t>pembeli</a:t>
            </a:r>
            <a:r>
              <a:rPr lang="en-US" dirty="0"/>
              <a:t> NFT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membuktikan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tungga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asset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beli</a:t>
            </a:r>
            <a:r>
              <a:rPr lang="en-US" dirty="0"/>
              <a:t> (NFT). Lalu NFT juga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diduplikasi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 kali dan NFT </a:t>
            </a:r>
            <a:r>
              <a:rPr lang="en-US" dirty="0" err="1"/>
              <a:t>milik</a:t>
            </a:r>
            <a:r>
              <a:rPr lang="en-US" dirty="0"/>
              <a:t> </a:t>
            </a:r>
            <a:r>
              <a:rPr lang="en-US" dirty="0" err="1"/>
              <a:t>pembeli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CEO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lelang</a:t>
            </a:r>
            <a:r>
              <a:rPr lang="en-US" dirty="0"/>
              <a:t> NFT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$2.9 </a:t>
            </a:r>
            <a:r>
              <a:rPr lang="en-US" dirty="0" err="1"/>
              <a:t>juta</a:t>
            </a:r>
            <a:r>
              <a:rPr lang="en-US" dirty="0"/>
              <a:t> </a:t>
            </a:r>
            <a:r>
              <a:rPr lang="en-US" dirty="0" err="1"/>
              <a:t>padalah</a:t>
            </a:r>
            <a:r>
              <a:rPr lang="en-US" dirty="0"/>
              <a:t> </a:t>
            </a:r>
            <a:r>
              <a:rPr lang="en-US" dirty="0" err="1"/>
              <a:t>siapapun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tangkapan</a:t>
            </a:r>
            <a:r>
              <a:rPr lang="en-US" dirty="0"/>
              <a:t> layer dan </a:t>
            </a:r>
            <a:r>
              <a:rPr lang="en-US" dirty="0" err="1"/>
              <a:t>memiliki</a:t>
            </a:r>
            <a:r>
              <a:rPr lang="en-US" dirty="0"/>
              <a:t> NFT </a:t>
            </a:r>
            <a:r>
              <a:rPr lang="en-US" dirty="0" err="1"/>
              <a:t>tersebut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61897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CB66E-E644-6D99-C280-6064511DE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14401"/>
            <a:ext cx="10018713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Sehingga</a:t>
            </a:r>
            <a:r>
              <a:rPr lang="en-US" dirty="0"/>
              <a:t> system NFT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namany</a:t>
            </a:r>
            <a:r>
              <a:rPr lang="en-US" dirty="0"/>
              <a:t> proses </a:t>
            </a:r>
            <a:r>
              <a:rPr lang="en-US" dirty="0" err="1"/>
              <a:t>embosing</a:t>
            </a:r>
            <a:r>
              <a:rPr lang="en-US" dirty="0"/>
              <a:t> yang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proses </a:t>
            </a:r>
            <a:r>
              <a:rPr lang="en-US" dirty="0" err="1"/>
              <a:t>mengubah</a:t>
            </a:r>
            <a:r>
              <a:rPr lang="en-US" dirty="0"/>
              <a:t> file digital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koleksi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asset </a:t>
            </a:r>
            <a:r>
              <a:rPr lang="en-US" dirty="0" err="1"/>
              <a:t>kripto</a:t>
            </a:r>
            <a:r>
              <a:rPr lang="en-US" dirty="0"/>
              <a:t> di blockchain,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diungkapkan</a:t>
            </a:r>
            <a:r>
              <a:rPr lang="en-US" dirty="0"/>
              <a:t> oleh </a:t>
            </a:r>
            <a:r>
              <a:rPr lang="en-US" dirty="0" err="1"/>
              <a:t>Etherium</a:t>
            </a:r>
            <a:r>
              <a:rPr lang="en-US" dirty="0"/>
              <a:t>. Proses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agen</a:t>
            </a:r>
            <a:r>
              <a:rPr lang="en-US" dirty="0"/>
              <a:t> </a:t>
            </a:r>
            <a:r>
              <a:rPr lang="en-US" dirty="0" err="1"/>
              <a:t>pencetakan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Open </a:t>
            </a:r>
            <a:r>
              <a:rPr lang="en-US" dirty="0" err="1"/>
              <a:t>Sea,MakersPace,Mintable</a:t>
            </a:r>
            <a:r>
              <a:rPr lang="en-US" dirty="0"/>
              <a:t> dan The Drop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32069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965D4-A921-ECDD-8DC3-44FC1882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Perbedaan</a:t>
            </a:r>
            <a:r>
              <a:rPr lang="en-US" dirty="0"/>
              <a:t> NFT </a:t>
            </a:r>
            <a:r>
              <a:rPr lang="en-US" dirty="0" err="1"/>
              <a:t>dengan</a:t>
            </a:r>
            <a:r>
              <a:rPr lang="en-US" dirty="0"/>
              <a:t> Cryptocurrency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14D86-C1EF-4AC8-C6B2-5130462BA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terletak</a:t>
            </a:r>
            <a:r>
              <a:rPr lang="en-US" dirty="0"/>
              <a:t> di kata “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diganti</a:t>
            </a:r>
            <a:r>
              <a:rPr lang="en-US" dirty="0"/>
              <a:t>”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ditukar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membaray</a:t>
            </a:r>
            <a:r>
              <a:rPr lang="en-US" dirty="0"/>
              <a:t> $10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asset $5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kamu</a:t>
            </a:r>
            <a:r>
              <a:rPr lang="en-US" dirty="0"/>
              <a:t>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menukar</a:t>
            </a:r>
            <a:r>
              <a:rPr lang="en-US" dirty="0"/>
              <a:t> 1 bitcoin </a:t>
            </a:r>
            <a:r>
              <a:rPr lang="en-US" dirty="0" err="1"/>
              <a:t>dengan</a:t>
            </a:r>
            <a:r>
              <a:rPr lang="en-US" dirty="0"/>
              <a:t> 1 item bitcoin.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 juga </a:t>
            </a:r>
            <a:r>
              <a:rPr lang="en-US" dirty="0" err="1"/>
              <a:t>berbeda</a:t>
            </a:r>
            <a:r>
              <a:rPr lang="en-US" dirty="0"/>
              <a:t>.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cryptocurrency., pada </a:t>
            </a:r>
            <a:r>
              <a:rPr lang="en-US" dirty="0" err="1"/>
              <a:t>dasarnya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menukar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uang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penukaran</a:t>
            </a:r>
            <a:r>
              <a:rPr lang="en-US" dirty="0"/>
              <a:t> uang.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beli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Etherium</a:t>
            </a:r>
            <a:r>
              <a:rPr lang="en-US" dirty="0"/>
              <a:t> </a:t>
            </a:r>
            <a:r>
              <a:rPr lang="en-US" dirty="0" err="1"/>
              <a:t>seharga</a:t>
            </a:r>
            <a:r>
              <a:rPr lang="en-US" dirty="0"/>
              <a:t> $2.840,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menyimpannya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Etherium</a:t>
            </a:r>
            <a:r>
              <a:rPr lang="en-US" dirty="0"/>
              <a:t> naik dan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menjualnya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6307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AD2F-9BAE-4753-F6A3-2C2406701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NFT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8F693-5FF7-F1D6-AC61-71BF90177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NFT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Seni</a:t>
            </a:r>
            <a:endParaRPr lang="en-US" dirty="0"/>
          </a:p>
          <a:p>
            <a:r>
              <a:rPr lang="en-US" dirty="0"/>
              <a:t>NFT </a:t>
            </a:r>
            <a:r>
              <a:rPr lang="en-US" dirty="0" err="1"/>
              <a:t>Sektor</a:t>
            </a:r>
            <a:r>
              <a:rPr lang="en-US" dirty="0"/>
              <a:t> </a:t>
            </a:r>
            <a:r>
              <a:rPr lang="en-US" dirty="0" err="1"/>
              <a:t>Korporat</a:t>
            </a:r>
            <a:endParaRPr lang="en-US" dirty="0"/>
          </a:p>
          <a:p>
            <a:r>
              <a:rPr lang="en-US" dirty="0"/>
              <a:t>NFT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Hiburan</a:t>
            </a:r>
            <a:r>
              <a:rPr lang="en-US" dirty="0"/>
              <a:t>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58508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6C66-AAC0-03A2-3931-059F8E994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NFT </a:t>
            </a:r>
            <a:r>
              <a:rPr lang="en-US" dirty="0" err="1"/>
              <a:t>Termahal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FB339-B5B3-0F7F-043D-22156FD9C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Merge $91.8 </a:t>
            </a:r>
            <a:r>
              <a:rPr lang="en-US" dirty="0" err="1"/>
              <a:t>juta</a:t>
            </a:r>
            <a:endParaRPr lang="en-US" dirty="0"/>
          </a:p>
          <a:p>
            <a:r>
              <a:rPr lang="en-US" dirty="0" err="1"/>
              <a:t>Everday’s:the</a:t>
            </a:r>
            <a:r>
              <a:rPr lang="en-US" dirty="0"/>
              <a:t> First 5000 Days US $69,3 </a:t>
            </a:r>
            <a:r>
              <a:rPr lang="en-US" dirty="0" err="1"/>
              <a:t>juta</a:t>
            </a:r>
            <a:endParaRPr lang="en-US" dirty="0"/>
          </a:p>
          <a:p>
            <a:r>
              <a:rPr lang="en-US" dirty="0"/>
              <a:t>Clock US $52,7</a:t>
            </a:r>
          </a:p>
          <a:p>
            <a:r>
              <a:rPr lang="en-US" dirty="0"/>
              <a:t>Human One US $28,895 </a:t>
            </a:r>
            <a:r>
              <a:rPr lang="en-US" dirty="0" err="1"/>
              <a:t>juta</a:t>
            </a:r>
            <a:endParaRPr lang="en-US" dirty="0"/>
          </a:p>
          <a:p>
            <a:r>
              <a:rPr lang="en-US" dirty="0" err="1"/>
              <a:t>CryptoPunk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 US$23 </a:t>
            </a:r>
            <a:r>
              <a:rPr lang="en-US" dirty="0" err="1"/>
              <a:t>juta</a:t>
            </a:r>
            <a:endParaRPr lang="en-US" dirty="0"/>
          </a:p>
          <a:p>
            <a:r>
              <a:rPr lang="en-US" dirty="0"/>
              <a:t>Crossroad US $6,6 </a:t>
            </a:r>
            <a:r>
              <a:rPr lang="en-US"/>
              <a:t>juta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8975390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30</TotalTime>
  <Words>409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Droplet</vt:lpstr>
      <vt:lpstr>NFT (Non-Fungible Token)</vt:lpstr>
      <vt:lpstr>Apa Itu NFT</vt:lpstr>
      <vt:lpstr>PowerPoint Presentation</vt:lpstr>
      <vt:lpstr>Metode Kerja NFT</vt:lpstr>
      <vt:lpstr>PowerPoint Presentation</vt:lpstr>
      <vt:lpstr>Perbedaan NFT dengan Cryptocurrency</vt:lpstr>
      <vt:lpstr>Jenis NFT</vt:lpstr>
      <vt:lpstr>Contoh NFT Termahal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NFT (Non-Fungible Token)</dc:title>
  <dc:creator>Tegar Pandji</dc:creator>
  <cp:lastModifiedBy>GARRY ABEL DIARAJA H</cp:lastModifiedBy>
  <cp:revision>2</cp:revision>
  <dcterms:created xsi:type="dcterms:W3CDTF">2022-07-04T10:18:35Z</dcterms:created>
  <dcterms:modified xsi:type="dcterms:W3CDTF">2022-07-09T09:08:21Z</dcterms:modified>
</cp:coreProperties>
</file>