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CB67-D155-0211-5008-230AB861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5A796-0821-8614-CFC7-B8A33B1A1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F09E-7C3A-3CCF-FEA1-9C83700F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6B65-5BB2-43B6-603F-87F78F23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8930-28D7-A44E-298A-8F29736C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5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470D-3547-3327-22C4-9CB5897E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B8150-E77F-19B8-05AB-36DDCD337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84AE-CF63-113B-44C8-7245F78B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0FB1-D621-D882-5CC5-2B75B26F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080C-F235-AF32-ED14-09EA1231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6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55871-6E4B-C363-802C-219BA1FB0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EFDC7-C254-385D-C7B4-18538B01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249CC-CDB9-69CE-9198-4E813CE2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410D-AE5C-26EE-ECA8-D390B5B7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A3494-4124-CA0A-AC36-85712893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60C3-A817-EEDC-E857-C4B76460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8D71-37D5-AFD5-95D5-FC833647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B2FE-ED16-FFFB-8A7B-B3716461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CFAF-E291-54D8-E2E9-68E2FB6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9AA0-ECE0-D55F-0687-62D95EEA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7C5D-E153-397E-938C-94D1604D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1F1E-562E-C6ED-3482-486A2EB81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2563C-96A2-9E37-DD97-30BE2B81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FE65-C3AB-AD16-CDD3-B33D0EBB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4CEF-4B44-3712-7A0A-D23C94AA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87B2-48D5-6D47-4972-99C31312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2B67-39BC-79D3-FF59-548CB1941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A36F5-1706-A1DA-CBB7-D5CE25241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8DE99-1651-227D-6DBF-C650A1FA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5B65-14BC-2037-C78E-5CFC7CB5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96041-B841-6B90-D4C9-86A7926D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8D68-4DB3-9DCD-4FF1-6599139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737B-3BA1-C85B-C94E-07C5D8E6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88C9-177F-D193-A4ED-47D51B1C8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DE56-AC89-9231-165E-9823CB857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1B369-D4E5-5DEB-EC65-392EB8C37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D2464-E455-1CCB-A47D-EF833F88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A6F38-2121-B661-71CB-A99377BA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688B0-8228-59A1-216F-0BF7E512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8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EC66-1327-AF62-3B7A-1DC257A3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42806-E277-48C3-FFC9-4BD84E6E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DCB7A-CD4E-43F8-FD07-4DE83788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8CBB-6097-C894-7E77-27CC4E92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5CDD0-675E-78FD-F730-0BF91DD9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B17E9-9ABD-51D4-DCDB-9CC7EA5B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C10AF-8F5B-7EA6-4BEE-3F6F7842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B1CA-9C96-1EF0-3FA7-9BB044E5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6A96-1E25-5243-E99A-ABAA599A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C2DEF-97C6-C277-767C-421AC0A9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0F233-7D33-7D75-130B-24FF89B0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7DA3-42EC-307E-C19F-C582006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5315D-877C-9FD9-A2A7-F7E4C5BB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5B6C-BF70-CB90-6A97-CE7FE00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F3281-0E07-D11C-AEB1-6554EC8C8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54F1-B8DA-F2B2-15BC-833EF6A13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9F1B6-2D7B-68E9-2B93-F170D164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FD35D-777C-FB84-4B7B-F1826E5B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EF0B2-55DE-530E-5A6F-7DDBFEA6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3D25A-3CF4-1ADE-DE36-D5C6E11E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4433-6B0F-A3B6-8EC9-11A01626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AF91-BE1F-D2BD-4A2D-E0D2562F1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A159-9F25-8B88-98C2-B778B3E6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81DD-3D87-4672-DCB0-28F0EEA02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8113"/>
          </a:xfrm>
        </p:spPr>
        <p:txBody>
          <a:bodyPr/>
          <a:lstStyle/>
          <a:p>
            <a:r>
              <a:rPr lang="en-GB" dirty="0"/>
              <a:t>NEXTJS NFT Marketplace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BF9F46-0884-F231-A866-6A6EF28B5A99}"/>
              </a:ext>
            </a:extLst>
          </p:cNvPr>
          <p:cNvSpPr txBox="1">
            <a:spLocks/>
          </p:cNvSpPr>
          <p:nvPr/>
        </p:nvSpPr>
        <p:spPr>
          <a:xfrm>
            <a:off x="1524000" y="4392226"/>
            <a:ext cx="9144000" cy="69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Garry Abel </a:t>
            </a:r>
            <a:r>
              <a:rPr lang="en-GB" dirty="0" err="1"/>
              <a:t>Diaraja</a:t>
            </a:r>
            <a:r>
              <a:rPr lang="en-GB" dirty="0"/>
              <a:t> H - 1103190147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0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08" y="609600"/>
            <a:ext cx="8596668" cy="1320800"/>
          </a:xfrm>
        </p:spPr>
        <p:txBody>
          <a:bodyPr/>
          <a:lstStyle/>
          <a:p>
            <a:r>
              <a:rPr lang="en-US" dirty="0"/>
              <a:t>Part I: NFT Marketplace Contracts (</a:t>
            </a:r>
            <a:r>
              <a:rPr lang="en-GB" dirty="0"/>
              <a:t>Setup)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14325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12" y="2791364"/>
            <a:ext cx="74009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NFT Marketplace Contracts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765" y="1751417"/>
            <a:ext cx="317182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32" y="2726755"/>
            <a:ext cx="5385602" cy="3832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97" y="2726756"/>
            <a:ext cx="5566781" cy="38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7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NFT Marketplace Contracts (deploy)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805" y="2126845"/>
            <a:ext cx="3133725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52" y="3022549"/>
            <a:ext cx="8817005" cy="37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1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NFT Marketplace Contracts (unit test)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288" y="1825625"/>
            <a:ext cx="96274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45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LESSON 15</vt:lpstr>
      <vt:lpstr>Part I: NFT Marketplace Contracts (Setup)</vt:lpstr>
      <vt:lpstr>Part I: NFT Marketplace Contracts</vt:lpstr>
      <vt:lpstr>Part I: NFT Marketplace Contracts (deploy)</vt:lpstr>
      <vt:lpstr>Part I: NFT Marketplace Contracts (unit test)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15</dc:title>
  <dc:creator>MUHAMMAT LIO PRATAMA</dc:creator>
  <cp:lastModifiedBy>GARRY ABEL DIARAJA H</cp:lastModifiedBy>
  <cp:revision>9</cp:revision>
  <dcterms:created xsi:type="dcterms:W3CDTF">2022-07-04T08:00:19Z</dcterms:created>
  <dcterms:modified xsi:type="dcterms:W3CDTF">2022-07-09T09:09:16Z</dcterms:modified>
</cp:coreProperties>
</file>