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9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06BD-BDE8-6C96-E12C-B26B7B29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91814-AF4F-4C7F-3230-6784A50E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970F-CF30-9422-B941-93A1EFB0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19F4-DA4E-A78B-B5C0-12944C1F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1D61-2A6F-C29D-71EC-462F1524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75C-6E76-34E9-4A17-108D4376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5376-A57C-75B1-2324-975CC092C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3C13-0D99-1C6C-E85C-6DC51621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DE27-0CA3-3A47-7F26-907B6CC8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E101-3304-4FEC-7331-AC7999D1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74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A8723-BBBC-6781-B1B3-060C369CA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A0791-C656-D94D-6748-C6EFD289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663C-E570-BAC0-0387-C6540C7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367E-201F-4925-104E-21008A4E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D796-25E5-5283-8147-21A844FB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14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73CA-B528-F54B-13DD-16432F3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8427-77E4-A6F4-49A4-9236DD5F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8F45-ED11-6195-3F03-CAC6278B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BC84-B508-BF29-D791-F9932F65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4A52-7893-3C3D-580F-12AB8885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EA1F-773F-49EF-5BEF-E16F8B07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5B92B-5A91-9372-90BF-87DE007E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E668-40A5-07DA-3D64-0CA2B448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A2C4-A3EA-4BA5-EC43-CD29965B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BF88-5D5F-911E-AB3D-E847DECD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1C8E-935B-D22B-7C61-4687E7D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6C1A-B6AC-B65B-5107-893D92F64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2719-3960-39A2-4084-16570F80D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AA4E-2973-C988-D1BB-8B008945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DED5-61B2-C725-4D6A-06991913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F7B9-7746-407A-EF51-9CE3B442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FF0-BFC6-8637-E943-A0090B08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106-2679-166D-5EED-80284431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5EB70-1180-47FC-8BD9-7B6731D0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4F572-CC9C-7F3C-5910-1ADBF5E9D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404E4-5FC2-3B6F-63DA-4B2AFCD8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3DF29-3BC9-A5DD-C40C-1AB5B3EA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1CDE-A3DC-599A-03DB-468EA729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AC9BE-6D01-0621-F71D-D207A2E5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26A2-3573-B23C-645B-1EF820D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E7B37-84DB-1184-5BD9-54FEDF5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6DF58-F89C-A89F-E60F-72388AC0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23F73-9938-879E-8686-0C26EE08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7ADD3-DE5D-F88E-B2A3-FAE4A11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66A7B-E7A2-FDFD-EFCC-FFCB2F4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DAB0-019B-7577-6CB4-C243E894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C6D7-DEA1-98BA-27AB-7286E532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B5FB-160F-6EF5-F4BE-B4E1BF23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80809-B992-8A0A-7ECD-ACA82F32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8C0F-7A90-8151-7ADE-1379B780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20D4A-63DD-1F21-7C76-78CBFF39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84D8F-1FF4-3D6E-5607-A16E5769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D906-7689-351D-8817-8C192B1F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27A81-D117-9389-8686-49EE35D14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39677-9D19-F094-5F43-11F5F633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7B8C-C0C8-8967-5EED-256E3041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E8BF-4E12-72E1-0A3E-336F42B2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59FF2-B013-F80E-B632-55B07A94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6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4FC49-1F3E-A294-0B6F-9AB27F69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4538-28B5-DA0C-760C-62911814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CC6B-8681-263B-E945-FBD629347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CCB1-ABF3-B506-91E4-C2C03CB3F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97AA-3F71-91FA-6999-CD14E8C6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464" y="0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Hardhat DAOs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956" y="3677146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Garry Abel </a:t>
            </a:r>
            <a:r>
              <a:rPr lang="en-US" dirty="0" err="1"/>
              <a:t>Diaraja</a:t>
            </a:r>
            <a:r>
              <a:rPr lang="en-US" dirty="0"/>
              <a:t> H - 1103190147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9A6B-3F22-23A6-8B1A-08A0A07E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DAO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6259-17A4-EB5E-E52B-01110141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Decentralized Autonomous Organization (DAO)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ototmatis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terdesentralisasi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bertindak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dana modal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ventura,berdasarkan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terrbuka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sturktur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dewan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percaya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dana investor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menempatkan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kekuatan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proses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crowsourced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diluncurkan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April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crowdsale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$150juta dana.</a:t>
            </a:r>
          </a:p>
          <a:p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9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9842-4752-FB9C-6E61-454C8AA8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DAO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1149-F055-0F43-6B4F-5C2C92BB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contracts, smart contracts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menjabarkan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Lalu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diaudit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01168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penbendaharaan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DAO. Lalu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kepemilikan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96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C975-3509-8BA4-321D-AB112284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consensus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pemungutan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FCD82-9B69-2CC0-1D2F-B2AA1095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49" y="3238300"/>
            <a:ext cx="635406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B08-4EAD-4B70-454C-1543507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Terlibat</a:t>
            </a:r>
            <a:r>
              <a:rPr lang="en-US" dirty="0"/>
              <a:t> DAO?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E3DE-F53E-ED17-94E6-4DEFFF63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Saya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dicatat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dipertaruhkan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Uniswap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mendistribusikan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201168" lvl="1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Compound,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mendistribusikan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bergabung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hoc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kompensasi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didanai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(DAO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memposting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hoc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semacam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server Discord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67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1C4918-A172-DCF5-B1FC-A8AC0720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62259"/>
            <a:ext cx="5115347" cy="28134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54D-004F-3997-959C-2979C13B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DAO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ide-ide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proyek-proyek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didanai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masa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Tingkat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partisipasi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menukar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tata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Snapshot;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bergabung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DAO's Discord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kompensasi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Anda;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berinvestasi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berjejaring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konferensi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52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529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Hardhat DAOs</vt:lpstr>
      <vt:lpstr>Apa itu DAO ?</vt:lpstr>
      <vt:lpstr>Cara Kerja DAO</vt:lpstr>
      <vt:lpstr>PowerPoint Presentation</vt:lpstr>
      <vt:lpstr>Cara Terlibat DAO?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Hardhat DAOs</dc:title>
  <dc:creator>Tegar Pandji</dc:creator>
  <cp:lastModifiedBy>GARRY ABEL DIARAJA H</cp:lastModifiedBy>
  <cp:revision>2</cp:revision>
  <dcterms:created xsi:type="dcterms:W3CDTF">2022-07-05T06:46:53Z</dcterms:created>
  <dcterms:modified xsi:type="dcterms:W3CDTF">2022-07-09T09:11:37Z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