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7422-BF7B-A4F6-6028-35ACCF212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B22B6-80D4-B981-364F-CA7445B99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EE9C-7905-EAB5-68C0-07E287D1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E801-80F4-58CE-AA82-B23EE1C0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2977-F68F-F154-AE8B-3B801CE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76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DBED-0F2D-23B6-6323-094F3CC8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4D74-DAC5-12F1-6B27-2AC26C8D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9A26-9AD5-DF2A-FD77-ADF285A0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9FC0-B47F-A2BB-36EF-ECEA09E5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E0F0-D3CA-D34B-7778-8FE4002C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84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A8A5D-B266-F432-4659-B5E997ACB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89C5-5CF0-98BC-C990-E401E9E4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23A9-3282-7D6B-4B89-DD15E844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B2EA-7F2E-A800-AFE0-F49F7E0A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A6A1-B10B-5BCF-643F-B31D93D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6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3DB6-2578-61BD-5F13-645C342D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3A44-607C-90D1-E843-2A89468B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D727-FF38-42FF-9FBD-21B9FDD4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5D0E-6662-DB1F-3B09-B41A286D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BB33-2DF1-5331-DE97-FD49A23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7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D4D1-70C3-356E-73DA-0F60E8C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F1F9-53E9-E4AC-9A8A-0C909B2D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C152-6354-CC88-391A-2AA83BA7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E2A0-BAA8-A392-A611-92A5E823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6BF4-2E6A-A18D-CB90-863D539A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9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89AF-AC9C-8C5A-7AFC-2758A611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6DB9-5A2A-0613-034F-221F699E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33AD7-BB65-A04D-6C60-EAB8302F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6311-1BC7-3C0A-636A-E88249CC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F6A3-E10D-016C-4923-0F129146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5643-100A-6127-3742-FE0FC6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53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A9DB-6680-D36F-8FD2-9B5429F3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D9134-DAEF-BB76-92A3-2FD9D8F2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686D-5132-C3F7-090B-32080A3D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EA1F1-27D1-8222-C386-626F3C708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A59C-AA29-7F09-FA12-4BCEB5356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F54D9-0EB2-50F2-40F0-EA793F87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AB8EF-9A35-3109-B605-E601E1B1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164A5-23C2-1F85-FB15-F09AB213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6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8C7C-AD5C-7055-A309-E541D528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E2A07-F7AB-E5C7-03BD-1169E0E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FECAA-CD76-C65C-4716-EACC8213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B9922-6AE2-BA1A-3E2F-3EABC3AD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5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595CF-9598-4C15-5021-DA546E8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F1A70-6274-EA2F-6E33-65A52C30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5B2E-2D59-C77B-50C7-8B99B353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02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27E2-AA76-E09F-034E-66399ACA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95B4-BB84-AE74-056B-E89089E2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EB385-5098-D6BD-CBCD-2A924550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CF82-A5E4-CADD-5976-A2D37C9B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5652-7DDF-A687-7228-6A4EC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A5D4-FF9A-1D69-D301-20DEB626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60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A27A-D5F1-56A4-1B48-C6BCBD9E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296CE-4E8D-32CF-8A8D-8A9A7C1F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A5E25-B0A8-77D9-47FE-F2EE4076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B8898-A07A-2C2C-C58E-5AC9B5BE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6BAC-11FE-AC05-30D4-6E92285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2595-A70A-A388-20C8-9547E6B8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15ECA-E301-59BD-8613-06404696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94D00-FF67-6A02-E6E7-528455CE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CB11-F87A-3C21-DEDB-F8E5E0084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3AA1-0531-4B85-8BB2-29CAC17AA40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FE39-D561-A10E-E0EA-6D2B2B14A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02A2-DA90-111A-39E9-257FACBD7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2B12-3855-4AFD-8EFB-160B5960D7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5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8947-9A27-3C33-E2E8-BE9E1AF2F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Remix Storage Factory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F2C8D-0B7C-7F4E-7770-AF0F1D6FF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Garry Abel </a:t>
            </a:r>
            <a:r>
              <a:rPr lang="en-US" dirty="0" err="1"/>
              <a:t>Diaraja</a:t>
            </a:r>
            <a:r>
              <a:rPr lang="en-US"/>
              <a:t> H - 1103190147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832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55B-CB5F-A6E1-A538-644A9E68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ABI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0218-5C0D-C235-49DB-F7E98E4F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Basic Design </a:t>
            </a:r>
          </a:p>
          <a:p>
            <a:pPr marL="0" indent="0" algn="just">
              <a:buNone/>
            </a:pPr>
            <a:r>
              <a:rPr lang="en-ID" dirty="0"/>
              <a:t>Contract Application Binary Interface (ABI)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di </a:t>
            </a:r>
            <a:r>
              <a:rPr lang="en-ID" dirty="0" err="1"/>
              <a:t>ekosistem</a:t>
            </a:r>
            <a:r>
              <a:rPr lang="en-ID" dirty="0"/>
              <a:t> Ethereum,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blockchain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kontrak-ke-kontrak</a:t>
            </a:r>
            <a:r>
              <a:rPr lang="en-ID" dirty="0"/>
              <a:t>. Data </a:t>
            </a:r>
            <a:r>
              <a:rPr lang="en-ID" dirty="0" err="1"/>
              <a:t>dikodekan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jenisnya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dan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skema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Kami </a:t>
            </a:r>
            <a:r>
              <a:rPr lang="en-ID" dirty="0" err="1"/>
              <a:t>menganggap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diketik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, </a:t>
            </a:r>
            <a:r>
              <a:rPr lang="en-ID" dirty="0" err="1"/>
              <a:t>dikenal</a:t>
            </a:r>
            <a:r>
              <a:rPr lang="en-ID" dirty="0"/>
              <a:t> 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 dan statis. Kami </a:t>
            </a:r>
            <a:r>
              <a:rPr lang="en-ID" dirty="0" err="1"/>
              <a:t>berasumsi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pun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sebut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yang </a:t>
            </a:r>
            <a:r>
              <a:rPr lang="en-ID" dirty="0" err="1"/>
              <a:t>antarmukanya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run-time.</a:t>
            </a:r>
          </a:p>
        </p:txBody>
      </p:sp>
    </p:spTree>
    <p:extLst>
      <p:ext uri="{BB962C8B-B14F-4D97-AF65-F5344CB8AC3E}">
        <p14:creationId xmlns:p14="http://schemas.microsoft.com/office/powerpoint/2010/main" val="355243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1281-A934-D219-78FD-CF1378C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9909"/>
            <a:ext cx="8534400" cy="1507067"/>
          </a:xfrm>
        </p:spPr>
        <p:txBody>
          <a:bodyPr/>
          <a:lstStyle/>
          <a:p>
            <a:r>
              <a:rPr lang="en-US" dirty="0"/>
              <a:t>EVM 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58E3-F29C-4DCC-964E-59815E7B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467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6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dan store </a:t>
            </a:r>
            <a:r>
              <a:rPr lang="en-US" dirty="0" err="1"/>
              <a:t>informasi</a:t>
            </a:r>
            <a:r>
              <a:rPr lang="en-US" dirty="0"/>
              <a:t> :</a:t>
            </a:r>
          </a:p>
          <a:p>
            <a:pPr marL="457200" indent="-457200">
              <a:buAutoNum type="arabicPeriod"/>
            </a:pPr>
            <a:r>
              <a:rPr lang="en-US" dirty="0"/>
              <a:t>Stack</a:t>
            </a:r>
          </a:p>
          <a:p>
            <a:pPr marL="457200" indent="-457200">
              <a:buAutoNum type="arabicPeriod"/>
            </a:pPr>
            <a:r>
              <a:rPr lang="en-US" dirty="0"/>
              <a:t>Memory</a:t>
            </a:r>
          </a:p>
          <a:p>
            <a:pPr marL="457200" indent="-457200">
              <a:buAutoNum type="arabicPeriod"/>
            </a:pPr>
            <a:r>
              <a:rPr lang="en-US" dirty="0"/>
              <a:t>Storage</a:t>
            </a:r>
          </a:p>
          <a:p>
            <a:pPr marL="457200" indent="-457200">
              <a:buAutoNum type="arabicPeriod"/>
            </a:pPr>
            <a:r>
              <a:rPr lang="en-US" dirty="0" err="1"/>
              <a:t>Calldata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Code</a:t>
            </a:r>
          </a:p>
          <a:p>
            <a:pPr marL="457200" indent="-457200">
              <a:buAutoNum type="arabicPeriod"/>
            </a:pPr>
            <a:r>
              <a:rPr lang="en-US" dirty="0"/>
              <a:t>Logs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710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416-636C-7158-65E9-51C09833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18718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Koodingan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D80B-E2ED-7B3B-FE45-72A36EF8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940" y="1941289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Langkah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kiita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simplestorage.sol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(compile) pada menu solidity compiler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AA26DB-1F6D-FD0C-70EB-16A825EC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522399"/>
            <a:ext cx="5304759" cy="241366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211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416-636C-7158-65E9-51C09833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18718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Koodingan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D80B-E2ED-7B3B-FE45-72A36EF8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940" y="1941289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compile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 deploy &amp; run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contract </a:t>
            </a:r>
            <a:r>
              <a:rPr lang="en-US" dirty="0" err="1"/>
              <a:t>lalu</a:t>
            </a:r>
            <a:r>
              <a:rPr lang="en-US" dirty="0"/>
              <a:t> deploy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running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deploy contract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20CB8-8ADF-322C-A88C-BB70E922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" y="2309938"/>
            <a:ext cx="5913673" cy="32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416-636C-7158-65E9-51C09833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18718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Koodingan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D80B-E2ED-7B3B-FE45-72A36EF8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940" y="1941289"/>
            <a:ext cx="4419171" cy="3575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file </a:t>
            </a:r>
            <a:r>
              <a:rPr lang="en-US" dirty="0" err="1"/>
              <a:t>StorageFactory.sol</a:t>
            </a:r>
            <a:r>
              <a:rPr lang="en-US" dirty="0"/>
              <a:t> </a:t>
            </a:r>
            <a:r>
              <a:rPr lang="en-US" dirty="0" err="1"/>
              <a:t>lsampai</a:t>
            </a:r>
            <a:r>
              <a:rPr lang="en-US" dirty="0"/>
              <a:t> deploy </a:t>
            </a:r>
            <a:r>
              <a:rPr lang="en-US" dirty="0" err="1"/>
              <a:t>setelah</a:t>
            </a:r>
            <a:r>
              <a:rPr lang="en-US" dirty="0"/>
              <a:t> deploy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“</a:t>
            </a:r>
            <a:r>
              <a:rPr lang="en-US" dirty="0" err="1"/>
              <a:t>simplestoragecontract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sfstore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‘0,1’,sfGet ‘0’ ,</a:t>
            </a:r>
            <a:r>
              <a:rPr lang="en-US" dirty="0" err="1"/>
              <a:t>simplestorage</a:t>
            </a:r>
            <a:r>
              <a:rPr lang="en-US" dirty="0"/>
              <a:t> array’0’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address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memsukki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simpleStoragearray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8B5F0-C8BC-6519-5E76-7CF809BE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9" y="1941289"/>
            <a:ext cx="5532472" cy="25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5905-29E2-D9F5-428A-4F719CCC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70" y="428679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Pendauluan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Factory Pattern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83BE-6457-5F10-1F2D-8BB94B98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mengemban</a:t>
            </a:r>
            <a:r>
              <a:rPr lang="en-ID" dirty="0"/>
              <a:t> </a:t>
            </a:r>
            <a:r>
              <a:rPr lang="en-ID" dirty="0" err="1"/>
              <a:t>misi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lain.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(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instance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lain), dan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abstraksi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konstruktor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7BB61D-495E-3FAB-B772-273A793E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1" y="2226634"/>
            <a:ext cx="5304759" cy="318873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472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90F9-8D72-3EBF-CBDD-E6C0D0AB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65" y="364511"/>
            <a:ext cx="8534400" cy="1507067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Factory Pattern 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E175-4E7F-952E-B7F2-938F5FA1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65" y="2407876"/>
            <a:ext cx="8534400" cy="3615267"/>
          </a:xfrm>
        </p:spPr>
        <p:txBody>
          <a:bodyPr/>
          <a:lstStyle/>
          <a:p>
            <a:r>
              <a:rPr lang="en-US" dirty="0"/>
              <a:t>Ketika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dan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melacaknya</a:t>
            </a:r>
            <a:r>
              <a:rPr lang="en-US" dirty="0"/>
              <a:t> dan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pengelolaannya</a:t>
            </a:r>
            <a:r>
              <a:rPr lang="en-US" dirty="0"/>
              <a:t>.</a:t>
            </a:r>
          </a:p>
          <a:p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19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B9F-941C-B705-31E3-C85B266A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en-US" dirty="0"/>
              <a:t>Normal Factory pattern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953B-8B09-F7ED-9C9B-0865AE64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82516"/>
            <a:ext cx="8534400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kami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pabrik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dan kami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menonaktifkan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).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create, kami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newkata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29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E7E7-882B-C78F-CA71-37864DD4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17" y="44472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Clone factory pattern</a:t>
            </a:r>
            <a:endParaRPr lang="en-ID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CD1-ACF3-5AE2-D2BB-35554B01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284" y="2219179"/>
            <a:ext cx="4819653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D" sz="1700" dirty="0"/>
              <a:t>	</a:t>
            </a:r>
            <a:r>
              <a:rPr lang="en-ID" sz="1700" dirty="0" err="1"/>
              <a:t>Masalah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pola</a:t>
            </a:r>
            <a:r>
              <a:rPr lang="en-ID" sz="1700" dirty="0"/>
              <a:t> </a:t>
            </a:r>
            <a:r>
              <a:rPr lang="en-ID" sz="1700" dirty="0" err="1"/>
              <a:t>sebelumnya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ia</a:t>
            </a:r>
            <a:r>
              <a:rPr lang="en-ID" sz="1700" dirty="0"/>
              <a:t> </a:t>
            </a:r>
            <a:r>
              <a:rPr lang="en-ID" sz="1700" dirty="0" err="1"/>
              <a:t>membuang</a:t>
            </a:r>
            <a:r>
              <a:rPr lang="en-ID" sz="1700" dirty="0"/>
              <a:t> </a:t>
            </a:r>
            <a:r>
              <a:rPr lang="en-ID" sz="1700" dirty="0" err="1"/>
              <a:t>banyak</a:t>
            </a:r>
            <a:r>
              <a:rPr lang="en-ID" sz="1700" dirty="0"/>
              <a:t> gas </a:t>
            </a:r>
            <a:r>
              <a:rPr lang="en-ID" sz="1700" dirty="0" err="1"/>
              <a:t>karena</a:t>
            </a:r>
            <a:r>
              <a:rPr lang="en-ID" sz="1700" dirty="0"/>
              <a:t> </a:t>
            </a:r>
            <a:r>
              <a:rPr lang="en-ID" sz="1700" dirty="0" err="1"/>
              <a:t>semua</a:t>
            </a:r>
            <a:r>
              <a:rPr lang="en-ID" sz="1700" dirty="0"/>
              <a:t> </a:t>
            </a:r>
            <a:r>
              <a:rPr lang="en-ID" sz="1700" dirty="0" err="1"/>
              <a:t>kontrak</a:t>
            </a:r>
            <a:r>
              <a:rPr lang="en-ID" sz="1700" dirty="0"/>
              <a:t> </a:t>
            </a:r>
            <a:r>
              <a:rPr lang="en-ID" sz="1700" dirty="0" err="1"/>
              <a:t>turunan</a:t>
            </a:r>
            <a:r>
              <a:rPr lang="en-ID" sz="1700" dirty="0"/>
              <a:t>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logika</a:t>
            </a:r>
            <a:r>
              <a:rPr lang="en-ID" sz="1700" dirty="0"/>
              <a:t> yang </a:t>
            </a:r>
            <a:r>
              <a:rPr lang="en-ID" sz="1700" dirty="0" err="1"/>
              <a:t>sama</a:t>
            </a:r>
            <a:r>
              <a:rPr lang="en-ID" sz="1700" dirty="0"/>
              <a:t> dan kami </a:t>
            </a:r>
            <a:r>
              <a:rPr lang="en-ID" sz="1700" dirty="0" err="1"/>
              <a:t>menerapkan</a:t>
            </a:r>
            <a:r>
              <a:rPr lang="en-ID" sz="1700" dirty="0"/>
              <a:t> </a:t>
            </a:r>
            <a:r>
              <a:rPr lang="en-ID" sz="1700" dirty="0" err="1"/>
              <a:t>ulang</a:t>
            </a:r>
            <a:r>
              <a:rPr lang="en-ID" sz="1700" dirty="0"/>
              <a:t> </a:t>
            </a:r>
            <a:r>
              <a:rPr lang="en-ID" sz="1700" dirty="0" err="1"/>
              <a:t>kontrak</a:t>
            </a:r>
            <a:r>
              <a:rPr lang="en-ID" sz="1700" dirty="0"/>
              <a:t> yang </a:t>
            </a:r>
            <a:r>
              <a:rPr lang="en-ID" sz="1700" dirty="0" err="1"/>
              <a:t>hampir</a:t>
            </a:r>
            <a:r>
              <a:rPr lang="en-ID" sz="1700" dirty="0"/>
              <a:t> </a:t>
            </a:r>
            <a:r>
              <a:rPr lang="en-ID" sz="1700" dirty="0" err="1"/>
              <a:t>sama</a:t>
            </a:r>
            <a:r>
              <a:rPr lang="en-ID" sz="1700" dirty="0"/>
              <a:t> </a:t>
            </a:r>
            <a:r>
              <a:rPr lang="en-ID" sz="1700" dirty="0" err="1"/>
              <a:t>setiap</a:t>
            </a:r>
            <a:r>
              <a:rPr lang="en-ID" sz="1700" dirty="0"/>
              <a:t> kali  </a:t>
            </a:r>
            <a:r>
              <a:rPr lang="en-ID" sz="1700" dirty="0" err="1"/>
              <a:t>kode</a:t>
            </a:r>
            <a:r>
              <a:rPr lang="en-ID" sz="1700" dirty="0"/>
              <a:t> yang </a:t>
            </a:r>
            <a:r>
              <a:rPr lang="en-ID" sz="1700" dirty="0" err="1"/>
              <a:t>sama</a:t>
            </a:r>
            <a:r>
              <a:rPr lang="en-ID" sz="1700" dirty="0"/>
              <a:t> </a:t>
            </a:r>
            <a:r>
              <a:rPr lang="en-ID" sz="1700" dirty="0" err="1"/>
              <a:t>tetapi</a:t>
            </a:r>
            <a:r>
              <a:rPr lang="en-ID" sz="1700" dirty="0"/>
              <a:t> </a:t>
            </a:r>
            <a:r>
              <a:rPr lang="en-ID" sz="1700" dirty="0" err="1"/>
              <a:t>konteks</a:t>
            </a:r>
            <a:r>
              <a:rPr lang="en-ID" sz="1700" dirty="0"/>
              <a:t> yang </a:t>
            </a:r>
            <a:r>
              <a:rPr lang="en-ID" sz="1700" dirty="0" err="1"/>
              <a:t>berbeda</a:t>
            </a:r>
            <a:r>
              <a:rPr lang="en-ID" sz="1700" dirty="0"/>
              <a:t>. Kami </a:t>
            </a:r>
            <a:r>
              <a:rPr lang="en-ID" sz="1700" dirty="0" err="1"/>
              <a:t>memerlukan</a:t>
            </a:r>
            <a:r>
              <a:rPr lang="en-ID" sz="1700" dirty="0"/>
              <a:t> </a:t>
            </a:r>
            <a:r>
              <a:rPr lang="en-ID" sz="1700" dirty="0" err="1"/>
              <a:t>cara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menerapkan</a:t>
            </a:r>
            <a:r>
              <a:rPr lang="en-ID" sz="1700" dirty="0"/>
              <a:t> </a:t>
            </a:r>
            <a:r>
              <a:rPr lang="en-ID" sz="1700" dirty="0" err="1"/>
              <a:t>hanya</a:t>
            </a:r>
            <a:r>
              <a:rPr lang="en-ID" sz="1700" dirty="0"/>
              <a:t> </a:t>
            </a:r>
            <a:r>
              <a:rPr lang="en-ID" sz="1700" dirty="0" err="1"/>
              <a:t>satu</a:t>
            </a:r>
            <a:r>
              <a:rPr lang="en-ID" sz="1700" dirty="0"/>
              <a:t> </a:t>
            </a:r>
            <a:r>
              <a:rPr lang="en-ID" sz="1700" dirty="0" err="1"/>
              <a:t>kontrak</a:t>
            </a:r>
            <a:r>
              <a:rPr lang="en-ID" sz="1700" dirty="0"/>
              <a:t> </a:t>
            </a:r>
            <a:r>
              <a:rPr lang="en-ID" sz="1700" dirty="0" err="1"/>
              <a:t>turunan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semua</a:t>
            </a:r>
            <a:r>
              <a:rPr lang="en-ID" sz="1700" dirty="0"/>
              <a:t> </a:t>
            </a:r>
            <a:r>
              <a:rPr lang="en-ID" sz="1700" dirty="0" err="1"/>
              <a:t>fungsi</a:t>
            </a:r>
            <a:r>
              <a:rPr lang="en-ID" sz="1700" dirty="0"/>
              <a:t> dan </a:t>
            </a:r>
            <a:r>
              <a:rPr lang="en-ID" sz="1700" dirty="0" err="1"/>
              <a:t>membuat</a:t>
            </a:r>
            <a:r>
              <a:rPr lang="en-ID" sz="1700" dirty="0"/>
              <a:t> </a:t>
            </a:r>
            <a:r>
              <a:rPr lang="en-ID" sz="1700" dirty="0" err="1"/>
              <a:t>semua</a:t>
            </a:r>
            <a:r>
              <a:rPr lang="en-ID" sz="1700" dirty="0"/>
              <a:t> </a:t>
            </a:r>
            <a:r>
              <a:rPr lang="en-ID" sz="1700" dirty="0" err="1"/>
              <a:t>kontrak</a:t>
            </a:r>
            <a:r>
              <a:rPr lang="en-ID" sz="1700" dirty="0"/>
              <a:t> </a:t>
            </a:r>
            <a:r>
              <a:rPr lang="en-ID" sz="1700" dirty="0" err="1"/>
              <a:t>turunan</a:t>
            </a:r>
            <a:r>
              <a:rPr lang="en-ID" sz="1700" dirty="0"/>
              <a:t> </a:t>
            </a:r>
            <a:r>
              <a:rPr lang="en-ID" sz="1700" dirty="0" err="1"/>
              <a:t>lainnya</a:t>
            </a:r>
            <a:r>
              <a:rPr lang="en-ID" sz="1700" dirty="0"/>
              <a:t> </a:t>
            </a:r>
            <a:r>
              <a:rPr lang="en-ID" sz="1700" dirty="0" err="1"/>
              <a:t>bertindak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proxy yang </a:t>
            </a:r>
            <a:r>
              <a:rPr lang="en-ID" sz="1700" dirty="0" err="1"/>
              <a:t>mendelegasikan</a:t>
            </a:r>
            <a:r>
              <a:rPr lang="en-ID" sz="1700" dirty="0"/>
              <a:t> </a:t>
            </a:r>
            <a:r>
              <a:rPr lang="en-ID" sz="1700" dirty="0" err="1"/>
              <a:t>panggilan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</a:t>
            </a:r>
            <a:r>
              <a:rPr lang="en-ID" sz="1700" dirty="0" err="1"/>
              <a:t>kontrak</a:t>
            </a:r>
            <a:r>
              <a:rPr lang="en-ID" sz="1700" dirty="0"/>
              <a:t> </a:t>
            </a:r>
            <a:r>
              <a:rPr lang="en-ID" sz="1700" dirty="0" err="1"/>
              <a:t>turunan</a:t>
            </a:r>
            <a:r>
              <a:rPr lang="en-ID" sz="1700" dirty="0"/>
              <a:t> </a:t>
            </a:r>
            <a:r>
              <a:rPr lang="en-ID" sz="1700" dirty="0" err="1"/>
              <a:t>pertama</a:t>
            </a:r>
            <a:r>
              <a:rPr lang="en-ID" sz="1700" dirty="0"/>
              <a:t> yang kami buat dan </a:t>
            </a:r>
            <a:r>
              <a:rPr lang="en-ID" sz="1700" dirty="0" err="1"/>
              <a:t>membiarkan</a:t>
            </a:r>
            <a:r>
              <a:rPr lang="en-ID" sz="1700" dirty="0"/>
              <a:t> </a:t>
            </a:r>
            <a:r>
              <a:rPr lang="en-ID" sz="1700" dirty="0" err="1"/>
              <a:t>fungsi</a:t>
            </a:r>
            <a:r>
              <a:rPr lang="en-ID" sz="1700" dirty="0"/>
              <a:t> </a:t>
            </a:r>
            <a:r>
              <a:rPr lang="en-ID" sz="1700" dirty="0" err="1"/>
              <a:t>dijalankan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konteks</a:t>
            </a:r>
            <a:r>
              <a:rPr lang="en-ID" sz="1700" dirty="0"/>
              <a:t> </a:t>
            </a:r>
            <a:r>
              <a:rPr lang="en-ID" sz="1700" dirty="0" err="1"/>
              <a:t>kontrak</a:t>
            </a:r>
            <a:r>
              <a:rPr lang="en-ID" sz="1700" dirty="0"/>
              <a:t> proxy.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07E5EA9-5642-D045-3D55-08E171D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2084847"/>
            <a:ext cx="4887466" cy="246817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7401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E7E7-882B-C78F-CA71-37864DD4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17" y="44472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 err="1"/>
              <a:t>Koodingan</a:t>
            </a:r>
            <a:r>
              <a:rPr lang="en-US" sz="3200" dirty="0"/>
              <a:t> 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CD1-ACF3-5AE2-D2BB-35554B01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494" y="2838157"/>
            <a:ext cx="4819653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 err="1">
                <a:solidFill>
                  <a:srgbClr val="0F496F"/>
                </a:solidFill>
              </a:rPr>
              <a:t>Pertama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kita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membuka</a:t>
            </a:r>
            <a:r>
              <a:rPr lang="en-US" sz="1700" dirty="0">
                <a:solidFill>
                  <a:srgbClr val="0F496F"/>
                </a:solidFill>
              </a:rPr>
              <a:t> web yang Bernama remix.etherium.org </a:t>
            </a:r>
            <a:r>
              <a:rPr lang="en-US" sz="1700" dirty="0" err="1">
                <a:solidFill>
                  <a:srgbClr val="0F496F"/>
                </a:solidFill>
              </a:rPr>
              <a:t>lalu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kita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membuat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sebuah</a:t>
            </a:r>
            <a:r>
              <a:rPr lang="en-US" sz="1700" dirty="0">
                <a:solidFill>
                  <a:srgbClr val="0F496F"/>
                </a:solidFill>
              </a:rPr>
              <a:t> 3 file yang </a:t>
            </a:r>
            <a:r>
              <a:rPr lang="en-US" sz="1700" dirty="0" err="1">
                <a:solidFill>
                  <a:srgbClr val="0F496F"/>
                </a:solidFill>
              </a:rPr>
              <a:t>bernama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SimpleStorege.sol,ExtraStorage.sol</a:t>
            </a:r>
            <a:r>
              <a:rPr lang="en-US" sz="1700" dirty="0">
                <a:solidFill>
                  <a:srgbClr val="0F496F"/>
                </a:solidFill>
              </a:rPr>
              <a:t> dan </a:t>
            </a:r>
            <a:r>
              <a:rPr lang="en-US" sz="1700" dirty="0" err="1">
                <a:solidFill>
                  <a:srgbClr val="0F496F"/>
                </a:solidFill>
              </a:rPr>
              <a:t>StorageFactory.sol</a:t>
            </a:r>
            <a:endParaRPr lang="en-ID" sz="17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2B7F4-F5BD-E065-9020-9662D833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5" y="1757129"/>
            <a:ext cx="235300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E7E7-882B-C78F-CA71-37864DD4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17" y="44472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 err="1"/>
              <a:t>Koodingan</a:t>
            </a:r>
            <a:r>
              <a:rPr lang="en-US" sz="3200" dirty="0"/>
              <a:t> (</a:t>
            </a:r>
            <a:r>
              <a:rPr lang="en-US" sz="3200" dirty="0" err="1"/>
              <a:t>SimpleStorage</a:t>
            </a:r>
            <a:r>
              <a:rPr lang="en-US" sz="3200" dirty="0"/>
              <a:t>) 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CD1-ACF3-5AE2-D2BB-35554B01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231" y="2922563"/>
            <a:ext cx="4819653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0F496F"/>
                </a:solidFill>
              </a:rPr>
              <a:t>File </a:t>
            </a:r>
            <a:r>
              <a:rPr lang="en-US" sz="1700" dirty="0" err="1">
                <a:solidFill>
                  <a:srgbClr val="0F496F"/>
                </a:solidFill>
              </a:rPr>
              <a:t>pertama</a:t>
            </a:r>
            <a:r>
              <a:rPr lang="en-US" sz="1700" dirty="0">
                <a:solidFill>
                  <a:srgbClr val="0F496F"/>
                </a:solidFill>
              </a:rPr>
              <a:t> (</a:t>
            </a:r>
            <a:r>
              <a:rPr lang="en-US" sz="1700" dirty="0" err="1">
                <a:solidFill>
                  <a:srgbClr val="0F496F"/>
                </a:solidFill>
              </a:rPr>
              <a:t>SimpleStorage.sol</a:t>
            </a:r>
            <a:r>
              <a:rPr lang="en-US" sz="1700" dirty="0">
                <a:solidFill>
                  <a:srgbClr val="0F496F"/>
                </a:solidFill>
              </a:rPr>
              <a:t>) yang </a:t>
            </a:r>
            <a:r>
              <a:rPr lang="en-US" sz="1700" dirty="0" err="1">
                <a:solidFill>
                  <a:srgbClr val="0F496F"/>
                </a:solidFill>
              </a:rPr>
              <a:t>berisi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koodingan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seperti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berikut</a:t>
            </a:r>
            <a:r>
              <a:rPr lang="en-US" sz="1700" dirty="0">
                <a:solidFill>
                  <a:srgbClr val="0F496F"/>
                </a:solidFill>
              </a:rPr>
              <a:t>.</a:t>
            </a:r>
            <a:endParaRPr lang="en-ID" sz="1700" dirty="0">
              <a:solidFill>
                <a:srgbClr val="0F496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DE1C-48AF-FCA2-ECF0-D67224C5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1951789"/>
            <a:ext cx="5540422" cy="34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E7E7-882B-C78F-CA71-37864DD4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17" y="44472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 err="1"/>
              <a:t>Koodingan</a:t>
            </a:r>
            <a:r>
              <a:rPr lang="en-US" sz="3200" dirty="0"/>
              <a:t> (</a:t>
            </a:r>
            <a:r>
              <a:rPr lang="en-US" sz="3200" dirty="0" err="1"/>
              <a:t>ExtraStorage</a:t>
            </a:r>
            <a:r>
              <a:rPr lang="en-US" sz="3200" dirty="0"/>
              <a:t>) 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CD1-ACF3-5AE2-D2BB-35554B01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78" y="3119510"/>
            <a:ext cx="4819653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0F496F"/>
                </a:solidFill>
              </a:rPr>
              <a:t>File </a:t>
            </a:r>
            <a:r>
              <a:rPr lang="en-US" sz="1700" dirty="0" err="1">
                <a:solidFill>
                  <a:srgbClr val="0F496F"/>
                </a:solidFill>
              </a:rPr>
              <a:t>pertama</a:t>
            </a:r>
            <a:r>
              <a:rPr lang="en-US" sz="1700" dirty="0">
                <a:solidFill>
                  <a:srgbClr val="0F496F"/>
                </a:solidFill>
              </a:rPr>
              <a:t> (</a:t>
            </a:r>
            <a:r>
              <a:rPr lang="en-US" sz="1700" dirty="0" err="1">
                <a:solidFill>
                  <a:srgbClr val="0F496F"/>
                </a:solidFill>
              </a:rPr>
              <a:t>SimpleStorage.sol</a:t>
            </a:r>
            <a:r>
              <a:rPr lang="en-US" sz="1700" dirty="0">
                <a:solidFill>
                  <a:srgbClr val="0F496F"/>
                </a:solidFill>
              </a:rPr>
              <a:t>) yang </a:t>
            </a:r>
            <a:r>
              <a:rPr lang="en-US" sz="1700" dirty="0" err="1">
                <a:solidFill>
                  <a:srgbClr val="0F496F"/>
                </a:solidFill>
              </a:rPr>
              <a:t>berisi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koodingan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seperti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berikut</a:t>
            </a:r>
            <a:r>
              <a:rPr lang="en-US" sz="1700" dirty="0">
                <a:solidFill>
                  <a:srgbClr val="0F496F"/>
                </a:solidFill>
              </a:rPr>
              <a:t>.</a:t>
            </a:r>
            <a:endParaRPr lang="en-ID" sz="17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DBBE7-F1D5-88B3-00D0-E72BFAA8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4" y="1951789"/>
            <a:ext cx="4487887" cy="31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E7E7-882B-C78F-CA71-37864DD4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17" y="44472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 err="1"/>
              <a:t>Koodingan</a:t>
            </a:r>
            <a:r>
              <a:rPr lang="en-US" sz="3200" dirty="0"/>
              <a:t> (</a:t>
            </a:r>
            <a:r>
              <a:rPr lang="en-US" sz="3200" dirty="0" err="1"/>
              <a:t>Storagefactory</a:t>
            </a:r>
            <a:r>
              <a:rPr lang="en-US" sz="3200" dirty="0"/>
              <a:t>) 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CD1-ACF3-5AE2-D2BB-35554B01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029" y="2992901"/>
            <a:ext cx="4819653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0F496F"/>
                </a:solidFill>
              </a:rPr>
              <a:t>File </a:t>
            </a:r>
            <a:r>
              <a:rPr lang="en-US" sz="1700" dirty="0" err="1">
                <a:solidFill>
                  <a:srgbClr val="0F496F"/>
                </a:solidFill>
              </a:rPr>
              <a:t>pertama</a:t>
            </a:r>
            <a:r>
              <a:rPr lang="en-US" sz="1700" dirty="0">
                <a:solidFill>
                  <a:srgbClr val="0F496F"/>
                </a:solidFill>
              </a:rPr>
              <a:t> (</a:t>
            </a:r>
            <a:r>
              <a:rPr lang="en-US" sz="1700" dirty="0" err="1">
                <a:solidFill>
                  <a:srgbClr val="0F496F"/>
                </a:solidFill>
              </a:rPr>
              <a:t>SimpleStorage.sol</a:t>
            </a:r>
            <a:r>
              <a:rPr lang="en-US" sz="1700" dirty="0">
                <a:solidFill>
                  <a:srgbClr val="0F496F"/>
                </a:solidFill>
              </a:rPr>
              <a:t>) yang </a:t>
            </a:r>
            <a:r>
              <a:rPr lang="en-US" sz="1700" dirty="0" err="1">
                <a:solidFill>
                  <a:srgbClr val="0F496F"/>
                </a:solidFill>
              </a:rPr>
              <a:t>berisi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koodingan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seperti</a:t>
            </a:r>
            <a:r>
              <a:rPr lang="en-US" sz="1700" dirty="0">
                <a:solidFill>
                  <a:srgbClr val="0F496F"/>
                </a:solidFill>
              </a:rPr>
              <a:t> </a:t>
            </a:r>
            <a:r>
              <a:rPr lang="en-US" sz="1700" dirty="0" err="1">
                <a:solidFill>
                  <a:srgbClr val="0F496F"/>
                </a:solidFill>
              </a:rPr>
              <a:t>berikut</a:t>
            </a:r>
            <a:r>
              <a:rPr lang="en-US" sz="1700" dirty="0">
                <a:solidFill>
                  <a:srgbClr val="0F496F"/>
                </a:solidFill>
              </a:rPr>
              <a:t>.</a:t>
            </a:r>
            <a:endParaRPr lang="en-ID" sz="1700" dirty="0">
              <a:solidFill>
                <a:srgbClr val="0F496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C5866-3B7B-F086-59B7-DC26EEF4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6" y="2095690"/>
            <a:ext cx="531711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522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Remix Storage Factory</vt:lpstr>
      <vt:lpstr>Pendauluan  Factory Pattern</vt:lpstr>
      <vt:lpstr>Manfaat menggunakan Factory Pattern  </vt:lpstr>
      <vt:lpstr>Normal Factory pattern</vt:lpstr>
      <vt:lpstr>Clone factory pattern</vt:lpstr>
      <vt:lpstr>Koodingan </vt:lpstr>
      <vt:lpstr>Koodingan (SimpleStorage) </vt:lpstr>
      <vt:lpstr>Koodingan (ExtraStorage) </vt:lpstr>
      <vt:lpstr>Koodingan (Storagefactory) </vt:lpstr>
      <vt:lpstr>Kontrak ABI</vt:lpstr>
      <vt:lpstr>EVM Overview</vt:lpstr>
      <vt:lpstr>Koodingan </vt:lpstr>
      <vt:lpstr>Koodingan </vt:lpstr>
      <vt:lpstr>Koodingan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 Storage Factory</dc:title>
  <dc:creator>Tegar Pandji</dc:creator>
  <cp:lastModifiedBy>GARRY ABEL DIARAJA H</cp:lastModifiedBy>
  <cp:revision>4</cp:revision>
  <dcterms:created xsi:type="dcterms:W3CDTF">2022-06-30T02:54:29Z</dcterms:created>
  <dcterms:modified xsi:type="dcterms:W3CDTF">2022-07-09T08:39:33Z</dcterms:modified>
</cp:coreProperties>
</file>