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63" r:id="rId5"/>
    <p:sldId id="265" r:id="rId6"/>
    <p:sldId id="264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>
        <p:scale>
          <a:sx n="75" d="100"/>
          <a:sy n="75" d="100"/>
        </p:scale>
        <p:origin x="504" y="4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2715766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latin typeface="Arial" pitchFamily="34" charset="0"/>
                <a:cs typeface="Arial" pitchFamily="34" charset="0"/>
              </a:rPr>
              <a:t>Garry Abel </a:t>
            </a:r>
            <a:r>
              <a:rPr kumimoji="0" lang="en-US" altLang="ko-KR" sz="1200" b="1" dirty="0" err="1">
                <a:latin typeface="Arial" pitchFamily="34" charset="0"/>
                <a:cs typeface="Arial" pitchFamily="34" charset="0"/>
              </a:rPr>
              <a:t>Diaraja</a:t>
            </a:r>
            <a:r>
              <a:rPr kumimoji="0" lang="en-US" altLang="ko-KR" sz="1200" b="1" dirty="0">
                <a:latin typeface="Arial" pitchFamily="34" charset="0"/>
                <a:cs typeface="Arial" pitchFamily="34" charset="0"/>
              </a:rPr>
              <a:t> H - 1103190147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141984" y="1750427"/>
            <a:ext cx="48600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LESSON 4 </a:t>
            </a:r>
          </a:p>
          <a:p>
            <a:pPr algn="ctr"/>
            <a:r>
              <a:rPr lang="en-US" altLang="ko-KR" sz="2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REMIX FUND ME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1. Sending ETH Through A Function &amp; Reverts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707655"/>
            <a:ext cx="3888432" cy="30243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altLang="ko-KR" dirty="0" err="1"/>
              <a:t>-tama</a:t>
            </a:r>
            <a:r>
              <a:rPr lang="en-US" altLang="ko-KR" dirty="0"/>
              <a:t> </a:t>
            </a:r>
            <a:r>
              <a:rPr lang="en-US" altLang="ko-KR" dirty="0" err="1"/>
              <a:t>melakukan</a:t>
            </a:r>
            <a:r>
              <a:rPr lang="en-US" altLang="ko-KR" dirty="0"/>
              <a:t> </a:t>
            </a:r>
            <a:r>
              <a:rPr lang="en-US" altLang="ko-KR" dirty="0" err="1"/>
              <a:t>akses</a:t>
            </a:r>
            <a:r>
              <a:rPr lang="en-US" altLang="ko-KR" dirty="0"/>
              <a:t> pada website remix pada remix.ethereum.org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REMIX FUND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215D7-82A9-7EC2-7A22-6A74A1EF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55" y="2691281"/>
            <a:ext cx="4593826" cy="21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7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1. Sending ETH Through a Function &amp; Reverts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13188" y="1001019"/>
            <a:ext cx="3344949" cy="15841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Buat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file dengan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nama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FundMe.sol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Lalu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memasukan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kodingan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diperlu</a:t>
            </a:r>
            <a:r>
              <a:rPr lang="en-US" altLang="ko-KR" dirty="0" err="1"/>
              <a:t>kan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18FEC972-3CBC-234B-EC48-C19E6DF1F861}"/>
              </a:ext>
            </a:extLst>
          </p:cNvPr>
          <p:cNvSpPr/>
          <p:nvPr/>
        </p:nvSpPr>
        <p:spPr>
          <a:xfrm flipV="1">
            <a:off x="2195736" y="2931790"/>
            <a:ext cx="842988" cy="648072"/>
          </a:xfrm>
          <a:prstGeom prst="bentArrow">
            <a:avLst>
              <a:gd name="adj1" fmla="val 17559"/>
              <a:gd name="adj2" fmla="val 17559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A1000-034B-1659-B7A3-CD3828BF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16" y="1001019"/>
            <a:ext cx="3292483" cy="1310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ADFA2A-161A-E235-AD97-1C109249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700581"/>
            <a:ext cx="3744416" cy="20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5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1. Sending ETH Through a Function &amp; Reverts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59499" y="1906484"/>
            <a:ext cx="3344949" cy="15841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FundMe.sol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merupakan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etherium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fund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membayarkan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transaksi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etherium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mata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uang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USD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jenis Ethereum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lainnya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ADFA2A-161A-E235-AD97-1C109249F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72" y="1491630"/>
            <a:ext cx="3744416" cy="20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2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1. Sending ETH Through a Function &amp; Reverts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13188" y="1001019"/>
            <a:ext cx="3344949" cy="15841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Buat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file dengan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nama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PriceConverter.sol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Lalu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memasukan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kodingan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diperlu</a:t>
            </a:r>
            <a:r>
              <a:rPr lang="en-US" altLang="ko-KR" dirty="0" err="1"/>
              <a:t>kan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18FEC972-3CBC-234B-EC48-C19E6DF1F861}"/>
              </a:ext>
            </a:extLst>
          </p:cNvPr>
          <p:cNvSpPr/>
          <p:nvPr/>
        </p:nvSpPr>
        <p:spPr>
          <a:xfrm flipV="1">
            <a:off x="2771800" y="3176625"/>
            <a:ext cx="842988" cy="648072"/>
          </a:xfrm>
          <a:prstGeom prst="bentArrow">
            <a:avLst>
              <a:gd name="adj1" fmla="val 17559"/>
              <a:gd name="adj2" fmla="val 17559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65D0E-BCB2-45C2-EAF9-050B491C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89" y="920286"/>
            <a:ext cx="2938690" cy="2030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C9531C-5CEC-3270-6DE3-49C939BC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701424"/>
            <a:ext cx="4266234" cy="22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120</Words>
  <Application>Microsoft Office PowerPoint</Application>
  <PresentationFormat>On-screen Show (16:9)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REMIX FUND ME</vt:lpstr>
      <vt:lpstr>1. Sending ETH Through a Function &amp; Reverts </vt:lpstr>
      <vt:lpstr>1. Sending ETH Through a Function &amp; Reverts </vt:lpstr>
      <vt:lpstr>1. Sending ETH Through a Function &amp; Reverts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GARRY ABEL DIARAJA H</cp:lastModifiedBy>
  <cp:revision>41</cp:revision>
  <dcterms:created xsi:type="dcterms:W3CDTF">2014-04-01T16:27:38Z</dcterms:created>
  <dcterms:modified xsi:type="dcterms:W3CDTF">2022-07-09T08:43:16Z</dcterms:modified>
</cp:coreProperties>
</file>