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5FE2-6769-2E37-70D7-17A4AF32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0EE9-392D-21F8-8DF0-1E9B43F7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A14A-58CE-AF15-5D8C-B45B85B8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36FD-E66A-82CA-0974-16331C57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F4D7-09C8-F32A-9878-68F456E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1738-F2E7-2D3C-1559-D22CF11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374EE-273D-6251-A6D3-78B51652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3740-F383-7A33-CDE3-8778E0EC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53BD-1023-7D62-09D8-19AC1DF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0913-3F15-60EC-6B81-F8FC3B0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39773-2132-7062-4200-CACE9F0E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706DD-8AC7-C506-37D3-5EFA38AD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C5C2-AC44-BAAA-41DA-7A6D9DC9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BC66-D21E-5A20-7E55-1B502026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A2B9-518B-14CB-532B-8E419D81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2DEB-C630-BC96-6EE0-76926C8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A2E5-D1A1-3980-A40E-EB0E8FD4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55FA-F921-4908-8FB1-C3D8E502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B16D-D148-8010-CA80-FA4F559B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0765-6AE9-4601-911E-B14A7151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AC82-3372-A439-FBBB-CD1E3676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5FDA-79BD-58C4-EEB2-81B9E1BE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46AB-C823-175E-7BD8-93149CB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97F1-FA9E-AE14-07FB-6A16C36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7835-CE79-59DD-57C9-69F0242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0BC-8D4A-C928-93DB-FEEE1031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691C-E878-BFB8-1F19-78C747C6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51C9-8029-D02A-25ED-3A75A39DE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2F2E4-D229-5BB1-0016-63BD9647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8623-29C4-6BC9-168D-F891705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26DA-337A-5CB9-A187-17CEDD7C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79AC-5A70-A237-1DD1-87CE3750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98FF-1EA8-072A-5A40-369AA317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5494D-E2AE-A7B5-2088-AFA95A2D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9A9DE-9AAF-E458-E3E0-5A88EE8BD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92B36-9A69-48C8-FD37-A764B86F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B0672-C12B-564D-1E6D-F6009CD0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D7404-7608-36CD-64A2-FD00152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E4A62-1314-0B3E-7FCB-BC56F220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04E2-98E5-D369-83C7-D697108C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51E7-77EE-70CA-6230-9A138411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CB28-B6B2-2B23-D434-F124C3C7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E3B25-5238-C442-9B8B-D278A8B2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68464-A381-E52D-609A-61C2C68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3DC53-CDF8-790D-C498-3A6D373F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4151-8038-DBF3-6CAE-422B2173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6C95-13AB-15D3-AE12-A866EFD5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34C7-2A61-D9E9-4AEC-F012F087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FD9E9-0507-9AF6-05CE-0FEA91B4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C63D-92D1-5F67-49D8-3472E5B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5DA7-1BCD-2A65-0C70-E8D7620C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1B9A-B8E7-4918-E673-76DAD941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091B-83AA-A491-A89B-0D0827B6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3F2A5-55F8-E64F-E6DA-ACC2C625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B71D-AC81-1655-C599-D7C2281FA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1F4BB-53B4-3A3E-2EB9-B9707DB9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2C559-6533-C66A-3F22-B2CFDD2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0DA9-D44A-5A25-BAB8-3B58FE55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E865-D101-6B92-F7CB-8938DD3F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F5D1-2FBC-873D-B8C4-F848A9E5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FA58-E556-4B07-72DE-D0A81E6FD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23A0-206E-4661-B553-98DD92B23772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9AB8-08EC-0646-D5FA-520DA536E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9A4A-E659-731F-1A82-AD5CE5433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rdhat.or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6 : Hardhat Simple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Garry Abel </a:t>
            </a:r>
            <a:r>
              <a:rPr lang="en-US" dirty="0" err="1"/>
              <a:t>Diaraja</a:t>
            </a:r>
            <a:r>
              <a:rPr lang="en-US" dirty="0"/>
              <a:t> H - 1103190147</a:t>
            </a:r>
          </a:p>
        </p:txBody>
      </p:sp>
    </p:spTree>
    <p:extLst>
      <p:ext uri="{BB962C8B-B14F-4D97-AF65-F5344CB8AC3E}">
        <p14:creationId xmlns:p14="http://schemas.microsoft.com/office/powerpoint/2010/main" val="12794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hardhat tutorial (</a:t>
            </a:r>
            <a:r>
              <a:rPr lang="en-US" dirty="0">
                <a:hlinkClick r:id="rId2"/>
              </a:rPr>
              <a:t>https://hardhat.org/tutorial</a:t>
            </a:r>
            <a:r>
              <a:rPr lang="en-US" dirty="0"/>
              <a:t>):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8" y="2818399"/>
            <a:ext cx="5146232" cy="191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18" y="4495139"/>
            <a:ext cx="5203221" cy="1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</a:t>
            </a:r>
            <a:r>
              <a:rPr lang="en-US" dirty="0" err="1"/>
              <a:t>SimpleStorage</a:t>
            </a:r>
            <a:r>
              <a:rPr lang="en-US" dirty="0"/>
              <a:t> from Hardhat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028"/>
            <a:ext cx="4877825" cy="4371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42" y="2843690"/>
            <a:ext cx="2809875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1280" y="2302787"/>
            <a:ext cx="29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Compiled result:</a:t>
            </a:r>
          </a:p>
        </p:txBody>
      </p:sp>
    </p:spTree>
    <p:extLst>
      <p:ext uri="{BB962C8B-B14F-4D97-AF65-F5344CB8AC3E}">
        <p14:creationId xmlns:p14="http://schemas.microsoft.com/office/powerpoint/2010/main" val="14415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57" y="24035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</a:t>
            </a:r>
            <a:r>
              <a:rPr lang="en-US" dirty="0" err="1"/>
              <a:t>SimpleStorage</a:t>
            </a:r>
            <a:r>
              <a:rPr lang="en-US" dirty="0"/>
              <a:t> from Hardhat (2)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47" y="1039340"/>
            <a:ext cx="5387036" cy="2876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1" y="4953593"/>
            <a:ext cx="520065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98" y="5877525"/>
            <a:ext cx="6076950" cy="64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6601" y="4498533"/>
            <a:ext cx="29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result:</a:t>
            </a:r>
          </a:p>
        </p:txBody>
      </p:sp>
    </p:spTree>
    <p:extLst>
      <p:ext uri="{BB962C8B-B14F-4D97-AF65-F5344CB8AC3E}">
        <p14:creationId xmlns:p14="http://schemas.microsoft.com/office/powerpoint/2010/main" val="40114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974"/>
            <a:ext cx="8596668" cy="1320800"/>
          </a:xfrm>
        </p:spPr>
        <p:txBody>
          <a:bodyPr/>
          <a:lstStyle/>
          <a:p>
            <a:r>
              <a:rPr lang="en-US" dirty="0"/>
              <a:t>Verifying </a:t>
            </a:r>
            <a:r>
              <a:rPr lang="en-US"/>
              <a:t>Contract </a:t>
            </a:r>
            <a:r>
              <a:rPr lang="en-US" dirty="0" err="1"/>
              <a:t>Programmactically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7" y="1470879"/>
            <a:ext cx="5840638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95" y="2966340"/>
            <a:ext cx="5263100" cy="13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Custom Tasks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179" y="1930400"/>
            <a:ext cx="68169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Localhost Node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86" y="1930400"/>
            <a:ext cx="4782164" cy="2964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685" y="143198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accounts: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49" y="1930400"/>
            <a:ext cx="5761866" cy="2964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659" y="1435496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localhost network </a:t>
            </a:r>
            <a:r>
              <a:rPr lang="en-US" dirty="0" err="1"/>
              <a:t>config</a:t>
            </a:r>
            <a:r>
              <a:rPr lang="en-US" dirty="0"/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44" y="5543909"/>
            <a:ext cx="6343650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7744" y="503470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run:</a:t>
            </a:r>
          </a:p>
        </p:txBody>
      </p:sp>
    </p:spTree>
    <p:extLst>
      <p:ext uri="{BB962C8B-B14F-4D97-AF65-F5344CB8AC3E}">
        <p14:creationId xmlns:p14="http://schemas.microsoft.com/office/powerpoint/2010/main" val="50292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Localhost Node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016764" cy="408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685" y="143198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results:</a:t>
            </a:r>
          </a:p>
        </p:txBody>
      </p:sp>
    </p:spTree>
    <p:extLst>
      <p:ext uri="{BB962C8B-B14F-4D97-AF65-F5344CB8AC3E}">
        <p14:creationId xmlns:p14="http://schemas.microsoft.com/office/powerpoint/2010/main" val="12477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Console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526211"/>
            <a:ext cx="5014458" cy="49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Lesson 6 : Hardhat Simple Storage</vt:lpstr>
      <vt:lpstr>Hardhat Setup</vt:lpstr>
      <vt:lpstr>Deploying SimpleStorage from Hardhat</vt:lpstr>
      <vt:lpstr>Deploying SimpleStorage from Hardhat (2) </vt:lpstr>
      <vt:lpstr>Verifying Contract Programmactically</vt:lpstr>
      <vt:lpstr>Hardhat Custom Tasks</vt:lpstr>
      <vt:lpstr>Hardhat Localhost Node</vt:lpstr>
      <vt:lpstr>Hardhat Localhost Node (2)</vt:lpstr>
      <vt:lpstr>Hardhat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: Hardhat Simple Storage</dc:title>
  <dc:creator>MUHAMMAT LIO PRATAMA</dc:creator>
  <cp:lastModifiedBy>GARRY ABEL DIARAJA H</cp:lastModifiedBy>
  <cp:revision>13</cp:revision>
  <dcterms:created xsi:type="dcterms:W3CDTF">2022-07-01T07:06:05Z</dcterms:created>
  <dcterms:modified xsi:type="dcterms:W3CDTF">2022-07-09T08:46:38Z</dcterms:modified>
</cp:coreProperties>
</file>