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60" d="100"/>
          <a:sy n="60" d="100"/>
        </p:scale>
        <p:origin x="34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FF4B8-7BCF-4380-9D77-F30875D71BF9}" type="datetimeFigureOut">
              <a:rPr lang="en-US" smtClean="0"/>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6B97C-0502-445C-9504-E2615056A892}" type="slidenum">
              <a:rPr lang="en-US" smtClean="0"/>
              <a:t>‹#›</a:t>
            </a:fld>
            <a:endParaRPr lang="en-US"/>
          </a:p>
        </p:txBody>
      </p:sp>
    </p:spTree>
    <p:extLst>
      <p:ext uri="{BB962C8B-B14F-4D97-AF65-F5344CB8AC3E}">
        <p14:creationId xmlns:p14="http://schemas.microsoft.com/office/powerpoint/2010/main" val="357800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Sales over time</a:t>
            </a:r>
            <a:endParaRPr dirty="0"/>
          </a:p>
          <a:p>
            <a:r>
              <a:rPr b="0" dirty="0"/>
              <a:t>No alt text provided</a:t>
            </a:r>
            <a:endParaRPr dirty="0"/>
          </a:p>
          <a:p>
            <a:endParaRPr dirty="0"/>
          </a:p>
          <a:p>
            <a:r>
              <a:rPr b="1" dirty="0"/>
              <a:t>Total Sales by Category</a:t>
            </a:r>
            <a:endParaRPr dirty="0"/>
          </a:p>
          <a:p>
            <a:r>
              <a:rPr b="0" dirty="0"/>
              <a:t>No alt text provided</a:t>
            </a:r>
            <a:endParaRPr dirty="0"/>
          </a:p>
          <a:p>
            <a:endParaRPr dirty="0"/>
          </a:p>
          <a:p>
            <a:r>
              <a:rPr b="1" dirty="0"/>
              <a:t>Total Units Sold by Retailer</a:t>
            </a:r>
            <a:endParaRPr dirty="0"/>
          </a:p>
          <a:p>
            <a:r>
              <a:rPr b="0" dirty="0"/>
              <a:t>No alt text provided</a:t>
            </a:r>
            <a:endParaRPr dirty="0"/>
          </a:p>
          <a:p>
            <a:endParaRPr dirty="0"/>
          </a:p>
          <a:p>
            <a:r>
              <a:rPr b="1" dirty="0"/>
              <a:t>Total Sales by Product</a:t>
            </a:r>
            <a:endParaRPr dirty="0"/>
          </a:p>
          <a:p>
            <a:r>
              <a:rPr b="0" dirty="0"/>
              <a:t>No alt text provided</a:t>
            </a:r>
            <a:endParaRPr dirty="0"/>
          </a:p>
          <a:p>
            <a:endParaRPr dirty="0"/>
          </a:p>
          <a:p>
            <a:r>
              <a:rPr b="1" dirty="0"/>
              <a:t>Total Sales by Region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Units Sold</a:t>
            </a:r>
            <a:endParaRPr dirty="0"/>
          </a:p>
          <a:p>
            <a:r>
              <a:rPr b="0" dirty="0"/>
              <a:t>No alt text provided</a:t>
            </a:r>
            <a:endParaRPr dirty="0"/>
          </a:p>
          <a:p>
            <a:endParaRPr dirty="0"/>
          </a:p>
          <a:p>
            <a:r>
              <a:rPr b="1" dirty="0"/>
              <a:t>Total Sales by Region</a:t>
            </a:r>
            <a:endParaRPr dirty="0"/>
          </a:p>
          <a:p>
            <a:r>
              <a:rPr b="0" dirty="0"/>
              <a:t>No alt text provided</a:t>
            </a:r>
            <a:endParaRPr dirty="0"/>
          </a:p>
          <a:p>
            <a:endParaRPr dirty="0"/>
          </a:p>
          <a:p>
            <a:r>
              <a:rPr b="1" dirty="0"/>
              <a:t>Total Sales by Month</a:t>
            </a:r>
            <a:endParaRPr dirty="0"/>
          </a:p>
          <a:p>
            <a:r>
              <a:rPr b="0" dirty="0"/>
              <a:t>No alt text provided</a:t>
            </a:r>
            <a:endParaRPr dirty="0"/>
          </a:p>
          <a:p>
            <a:endParaRPr dirty="0"/>
          </a:p>
          <a:p>
            <a:r>
              <a:rPr b="1" dirty="0"/>
              <a:t>Total Units Sold and Price per Unit</a:t>
            </a:r>
            <a:endParaRPr dirty="0"/>
          </a:p>
          <a:p>
            <a:r>
              <a:rPr b="0" dirty="0"/>
              <a:t>No alt text provided</a:t>
            </a:r>
            <a:endParaRPr dirty="0"/>
          </a:p>
          <a:p>
            <a:endParaRPr dirty="0"/>
          </a:p>
          <a:p>
            <a:r>
              <a:rPr b="1" dirty="0"/>
              <a:t>Gender Distribution of Sales</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Profit Margin % by Product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Units Sold by Product</a:t>
            </a:r>
            <a:endParaRPr dirty="0"/>
          </a:p>
          <a:p>
            <a:r>
              <a:rPr b="0" dirty="0"/>
              <a:t>No alt text provided</a:t>
            </a:r>
            <a:endParaRPr dirty="0"/>
          </a:p>
          <a:p>
            <a:endParaRPr dirty="0"/>
          </a:p>
          <a:p>
            <a:r>
              <a:rPr b="1" dirty="0"/>
              <a:t>Total Units Sold by Category</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08725fee-7f92-49e8-8be7-302a860371ec/?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08725fee-7f92-49e8-8be7-302a860371ec/?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08725fee-7f92-49e8-8be7-302a860371ec/?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08725fee-7f92-49e8-8be7-302a860371ec/?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slicer ,slicer ,slicer ,slicer ,cardVisual ,image ,shape ,textbox ,Total Sales over time ,Total Sales by Category ,Total Units Sold by Retailer ,Total Sales by Product ,Total Sales by Regi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slicer ,slicer ,slicer ,slicer ,cardVisual ,image ,shape ,textbox ,Total Units Sold ,Total Sales by Region ,Total Sales by Month ,Total Units Sold and Price per Unit ,Gender Distribution of Sale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Customer &amp; Market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slicer ,slicer ,slicer ,slicer ,cardVisual ,image ,shape ,textbox ,Profit Margin % by Product ,columnChart ,pivotTabl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Profitablity &amp; Margin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slicer ,slicer ,slicer ,slicer ,slicer ,cardVisual ,image ,shape ,textbox ,Total Units Sold by Product ,Total Units Sold by Categor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Demand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371</Words>
  <Application>Microsoft Office PowerPoint</Application>
  <PresentationFormat>Widescreen</PresentationFormat>
  <Paragraphs>189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Arial</vt:lpstr>
      <vt:lpstr>Calibri</vt:lpstr>
      <vt:lpstr>Calibri Light</vt:lpstr>
      <vt:lpstr>Custom Design</vt:lpstr>
      <vt:lpstr>Sales Performance</vt:lpstr>
      <vt:lpstr>Customer &amp; Market Insights</vt:lpstr>
      <vt:lpstr>Profitablity &amp; Margin</vt:lpstr>
      <vt:lpstr>Demand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Garima Kumari</cp:lastModifiedBy>
  <cp:revision>5</cp:revision>
  <dcterms:created xsi:type="dcterms:W3CDTF">2016-09-04T11:54:55Z</dcterms:created>
  <dcterms:modified xsi:type="dcterms:W3CDTF">2025-02-13T18:54:46Z</dcterms:modified>
</cp:coreProperties>
</file>