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FE970-F0D4-4D96-935C-5EB1B512632A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0468C-0B9F-4F8F-8BA8-3DEE42488C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63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643F-B720-23FA-128E-A4A2A0D4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1BA68-7281-9D38-89B2-C052A2EBD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D6E7-D0E0-E4EF-D5CA-6988E38A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926F-83FF-059C-3AFE-10435021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55A5-598E-0FBF-4BBB-CC077CD7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3B3F-4345-82B5-FE5E-A6B8856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9701-BACD-BCB7-B7B3-0F0C365FE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D8A6-8C60-7998-B10C-A734EE33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9A6B-0A9C-80B7-1C0D-46AF25A1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BC68-1F87-37FB-BB1A-ACE44BD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8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DC0DA-7BF4-5C8E-FE86-FD4182D0E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40B5B-6E5D-7220-C057-C930ADC78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CA00-61BB-0C60-7B48-0D0B9F95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B962-711F-26E9-C996-90917AE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9CFD-C1DD-14BB-BB31-7C7AD6C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81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B591-5C7C-A401-87B4-9023127B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F8E7-9CC3-C8A8-F5AB-FBCC1EC4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68CE-4358-DD35-F7C2-80921BF2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F832-9DF0-CEF4-EE39-35B6D3DC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4D25-5AE6-2D68-F5C1-F45C5DDC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0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123C-D2B2-FF13-6DFF-D9DEAE3F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B7FB9-9658-D9ED-A3E1-4309202D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7360-072A-CC34-A367-7446766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AD535-FEF5-2BBB-C965-875BD4B9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CF2-4DB3-8CC9-D2D6-A4C18F7C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75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B286-9AA4-F1CB-F109-BC44E650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1F9D-89F1-C778-107A-948A93022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D432-6426-BE60-F055-5C1D3E6F7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18FD8-6906-3721-5753-460AF450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0271-ED84-7DBB-9D2B-AE259896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585A-2E2F-C7C1-DFFF-A518DC90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31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F92D-420E-B5FB-DFB2-B8E28355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744E-23E7-DB74-91E7-C9EE7C51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99BC-7633-4B34-2C80-63650E30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AB538-7D83-6B3B-8C24-026E18899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A6FD9-8A4E-C895-76B7-FB763CE4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4544F-0BC1-5787-DF9B-A09C54AC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CA32A-FCC6-14EB-BE44-0BF31CE1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01E47-2CCF-6481-97C5-10A55ECD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3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18D7-40BD-20A1-46E8-4FD3252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E736E-013D-95D8-E56E-FCDB5A40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2BD93-189F-3E55-0024-04DE0C69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F42D7-A316-0503-4318-434573D8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4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ACB44-9DF5-989E-4C7A-7CBBF7F2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B9F96-EF05-2239-8642-0EA820A7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5EF4-436A-0C6D-FA54-084EB626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51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A43D-9C6E-998C-2EFE-9A282E01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C272-C9D5-E28A-4ACD-E9535AC4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457F-9C29-F259-F1A1-BD278387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DE0F6-A6CA-0C61-582E-840765A8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5EC4A-92DA-A9CB-EDA2-63240515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3DAE7-7CD0-D2A9-413F-3013C951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8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68D5-0E73-7B7A-B81C-AB259DBF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6E662-159C-CBB4-A411-4682D1236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34F05-C2AD-5A1A-BA1D-6EBDBD07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612F-FF0B-3925-6480-1604B53E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B4AB-B8CE-B824-1EBC-84436F90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452D5-4401-333A-B4B2-57DB5C42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31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2D679-CA1A-E609-7F65-0397A5B0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5B15-5B13-B3DC-BF4A-1415707D5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9671-1A27-E1FC-4F1D-CA3B21335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D1F7A-D9A3-48C1-AE51-A13F52FBC9E5}" type="datetimeFigureOut">
              <a:rPr lang="en-SG" smtClean="0"/>
              <a:t>16/9/2024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A9D8-AFEB-79F9-885D-0393F6FBF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683A-EDD8-3B05-9895-7332DD0A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42D24-A321-4875-B14E-9E58A658E1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99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book&#10;&#10;Description automatically generated">
            <a:extLst>
              <a:ext uri="{FF2B5EF4-FFF2-40B4-BE49-F238E27FC236}">
                <a16:creationId xmlns:a16="http://schemas.microsoft.com/office/drawing/2014/main" id="{798D06E1-3F71-55A3-5F87-083011DB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4" y="1755869"/>
            <a:ext cx="2580578" cy="3770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1E7F0-44BD-57AF-437F-D34CCC5565A6}"/>
              </a:ext>
            </a:extLst>
          </p:cNvPr>
          <p:cNvSpPr txBox="1"/>
          <p:nvPr/>
        </p:nvSpPr>
        <p:spPr>
          <a:xfrm>
            <a:off x="792564" y="1386537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Screen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79BC2-E5AC-8EA2-1DE5-D264DA4CABDA}"/>
              </a:ext>
            </a:extLst>
          </p:cNvPr>
          <p:cNvSpPr txBox="1"/>
          <p:nvPr/>
        </p:nvSpPr>
        <p:spPr>
          <a:xfrm>
            <a:off x="4493638" y="257715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Books</a:t>
            </a:r>
            <a:endParaRPr lang="en-SG" b="1" dirty="0"/>
          </a:p>
        </p:txBody>
      </p:sp>
      <p:pic>
        <p:nvPicPr>
          <p:cNvPr id="14" name="Picture 13" descr="A screenshot of a book&#10;&#10;Description automatically generated">
            <a:extLst>
              <a:ext uri="{FF2B5EF4-FFF2-40B4-BE49-F238E27FC236}">
                <a16:creationId xmlns:a16="http://schemas.microsoft.com/office/drawing/2014/main" id="{14790433-C9F7-BB19-EEB7-A70745149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38" y="627047"/>
            <a:ext cx="2327263" cy="3317018"/>
          </a:xfrm>
          <a:prstGeom prst="rect">
            <a:avLst/>
          </a:prstGeom>
        </p:spPr>
      </p:pic>
      <p:pic>
        <p:nvPicPr>
          <p:cNvPr id="16" name="Picture 15" descr="A screenshot of a book&#10;&#10;Description automatically generated">
            <a:extLst>
              <a:ext uri="{FF2B5EF4-FFF2-40B4-BE49-F238E27FC236}">
                <a16:creationId xmlns:a16="http://schemas.microsoft.com/office/drawing/2014/main" id="{F7F16117-2803-3830-0FD0-85C5FD86F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35" y="3332615"/>
            <a:ext cx="2381866" cy="35253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90C0DA-B907-3940-EDE6-4C0339F32803}"/>
              </a:ext>
            </a:extLst>
          </p:cNvPr>
          <p:cNvSpPr txBox="1"/>
          <p:nvPr/>
        </p:nvSpPr>
        <p:spPr>
          <a:xfrm>
            <a:off x="4370429" y="2963283"/>
            <a:ext cx="21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Books by Category</a:t>
            </a:r>
            <a:endParaRPr lang="en-SG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5BC49-62BD-DED0-9886-ED10149E7596}"/>
              </a:ext>
            </a:extLst>
          </p:cNvPr>
          <p:cNvSpPr txBox="1"/>
          <p:nvPr/>
        </p:nvSpPr>
        <p:spPr>
          <a:xfrm>
            <a:off x="701359" y="257715"/>
            <a:ext cx="2881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Viewing Books</a:t>
            </a:r>
            <a:endParaRPr lang="en-SG" sz="3200" b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5C38F87-CA87-4A34-27F8-1019A9E6C37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373142" y="2285556"/>
            <a:ext cx="1120496" cy="135568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AB30B14-B658-931C-1889-9BDBF0F947D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373142" y="3641237"/>
            <a:ext cx="1065893" cy="145407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D87E83A-CA17-4287-93D7-21480655CC43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6820901" y="2285556"/>
            <a:ext cx="2346755" cy="11434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ABBA3072-A713-C54E-070B-2B604EE07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56" y="1402387"/>
            <a:ext cx="2124122" cy="4053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C1705F-84B0-6B65-039D-A038405F4C24}"/>
              </a:ext>
            </a:extLst>
          </p:cNvPr>
          <p:cNvSpPr txBox="1"/>
          <p:nvPr/>
        </p:nvSpPr>
        <p:spPr>
          <a:xfrm>
            <a:off x="9069784" y="10370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</a:t>
            </a:r>
            <a:endParaRPr lang="en-SG" b="1" dirty="0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314A50-DBAD-9494-EF7D-19E31753F1E5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 flipV="1">
            <a:off x="6820901" y="3429000"/>
            <a:ext cx="2346755" cy="166630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B61F95-E8F3-D1FF-F015-CBD5D1E3CF63}"/>
              </a:ext>
            </a:extLst>
          </p:cNvPr>
          <p:cNvSpPr txBox="1"/>
          <p:nvPr/>
        </p:nvSpPr>
        <p:spPr>
          <a:xfrm>
            <a:off x="596057" y="550102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Viewing other pages</a:t>
            </a:r>
            <a:endParaRPr lang="en-SG" sz="3200" b="1" dirty="0"/>
          </a:p>
        </p:txBody>
      </p:sp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6FDA797C-E04B-DFA8-A87F-1D79DBC67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4" y="1755869"/>
            <a:ext cx="2580578" cy="3770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CF2A7-A982-5875-41AD-E5E049C2B445}"/>
              </a:ext>
            </a:extLst>
          </p:cNvPr>
          <p:cNvSpPr txBox="1"/>
          <p:nvPr/>
        </p:nvSpPr>
        <p:spPr>
          <a:xfrm>
            <a:off x="792564" y="1386537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Screen</a:t>
            </a:r>
            <a:endParaRPr lang="en-SG" b="1" dirty="0"/>
          </a:p>
        </p:txBody>
      </p:sp>
      <p:pic>
        <p:nvPicPr>
          <p:cNvPr id="8" name="Picture 7" descr="A screenshot of a screenshot of a website&#10;&#10;Description automatically generated">
            <a:extLst>
              <a:ext uri="{FF2B5EF4-FFF2-40B4-BE49-F238E27FC236}">
                <a16:creationId xmlns:a16="http://schemas.microsoft.com/office/drawing/2014/main" id="{64AEE0E5-504F-A229-C69E-43BB12B8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49" y="882605"/>
            <a:ext cx="1784509" cy="4490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1D21DF-0993-8BB0-F39F-A9C0EC6A26E6}"/>
              </a:ext>
            </a:extLst>
          </p:cNvPr>
          <p:cNvSpPr txBox="1"/>
          <p:nvPr/>
        </p:nvSpPr>
        <p:spPr>
          <a:xfrm>
            <a:off x="5527960" y="550102"/>
            <a:ext cx="11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About Us</a:t>
            </a:r>
            <a:endParaRPr lang="en-SG" b="1" dirty="0"/>
          </a:p>
        </p:txBody>
      </p:sp>
      <p:pic>
        <p:nvPicPr>
          <p:cNvPr id="11" name="Picture 10" descr="A screenshot of a website&#10;&#10;Description automatically generated">
            <a:extLst>
              <a:ext uri="{FF2B5EF4-FFF2-40B4-BE49-F238E27FC236}">
                <a16:creationId xmlns:a16="http://schemas.microsoft.com/office/drawing/2014/main" id="{6F1081E7-6AE8-BCD7-90C8-EB5C8266B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11" y="842490"/>
            <a:ext cx="2780833" cy="3589335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977A457-305A-9C7C-8B9D-F1C206F19538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373142" y="3127726"/>
            <a:ext cx="2245807" cy="5135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BF48C6-4A6F-77C4-D5A2-85F602699011}"/>
              </a:ext>
            </a:extLst>
          </p:cNvPr>
          <p:cNvSpPr txBox="1"/>
          <p:nvPr/>
        </p:nvSpPr>
        <p:spPr>
          <a:xfrm>
            <a:off x="8984311" y="47315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Events</a:t>
            </a:r>
            <a:endParaRPr lang="en-SG" b="1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D8E9A20-BD27-0CFD-0387-D504FDEA208C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3373142" y="3641237"/>
            <a:ext cx="7001586" cy="790588"/>
          </a:xfrm>
          <a:prstGeom prst="curvedConnector4">
            <a:avLst>
              <a:gd name="adj1" fmla="val 19266"/>
              <a:gd name="adj2" fmla="val 2835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1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book&#10;&#10;Description automatically generated">
            <a:extLst>
              <a:ext uri="{FF2B5EF4-FFF2-40B4-BE49-F238E27FC236}">
                <a16:creationId xmlns:a16="http://schemas.microsoft.com/office/drawing/2014/main" id="{5A697704-BFB7-9E33-98DE-34BE8058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4" y="1755869"/>
            <a:ext cx="2580578" cy="3770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D4F3B-B04C-F571-F242-AAB617D75F59}"/>
              </a:ext>
            </a:extLst>
          </p:cNvPr>
          <p:cNvSpPr txBox="1"/>
          <p:nvPr/>
        </p:nvSpPr>
        <p:spPr>
          <a:xfrm>
            <a:off x="792564" y="1386537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 Screen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36AF2-F18D-35DC-00AF-86C1E1976E9E}"/>
              </a:ext>
            </a:extLst>
          </p:cNvPr>
          <p:cNvSpPr txBox="1"/>
          <p:nvPr/>
        </p:nvSpPr>
        <p:spPr>
          <a:xfrm>
            <a:off x="596057" y="550102"/>
            <a:ext cx="384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User Login/Register</a:t>
            </a:r>
            <a:endParaRPr lang="en-SG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AD931-63CF-6F89-42B9-EFF26E099F82}"/>
              </a:ext>
            </a:extLst>
          </p:cNvPr>
          <p:cNvSpPr txBox="1"/>
          <p:nvPr/>
        </p:nvSpPr>
        <p:spPr>
          <a:xfrm>
            <a:off x="5672093" y="637955"/>
            <a:ext cx="128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Login</a:t>
            </a:r>
            <a:endParaRPr lang="en-SG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0E4496C-9674-72B3-3993-C283376B8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43" y="3934753"/>
            <a:ext cx="3135390" cy="2593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62AED6-2CFB-471D-8CCB-BA6E0A32E7B2}"/>
              </a:ext>
            </a:extLst>
          </p:cNvPr>
          <p:cNvSpPr txBox="1"/>
          <p:nvPr/>
        </p:nvSpPr>
        <p:spPr>
          <a:xfrm>
            <a:off x="5672092" y="3565421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Register</a:t>
            </a:r>
            <a:endParaRPr lang="en-SG" b="1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A5F5A77-E768-28C0-0293-68461EEEA2BA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3373142" y="2226957"/>
            <a:ext cx="2340633" cy="14142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02EE3D6-CDDD-5817-66E2-1F2D72A6D088}"/>
              </a:ext>
            </a:extLst>
          </p:cNvPr>
          <p:cNvCxnSpPr>
            <a:cxnSpLocks/>
            <a:stCxn id="1026" idx="3"/>
            <a:endCxn id="11" idx="3"/>
          </p:cNvCxnSpPr>
          <p:nvPr/>
        </p:nvCxnSpPr>
        <p:spPr>
          <a:xfrm flipH="1">
            <a:off x="8924533" y="2226957"/>
            <a:ext cx="75367" cy="3004615"/>
          </a:xfrm>
          <a:prstGeom prst="curvedConnector3">
            <a:avLst>
              <a:gd name="adj1" fmla="val -9522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F7C2E-DC3C-10D3-7EAC-B478D1D1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75" y="1002559"/>
            <a:ext cx="3286125" cy="244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1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Hendy PC</dc:creator>
  <cp:lastModifiedBy>Hendy PC</cp:lastModifiedBy>
  <cp:revision>3</cp:revision>
  <dcterms:created xsi:type="dcterms:W3CDTF">2024-09-16T04:30:45Z</dcterms:created>
  <dcterms:modified xsi:type="dcterms:W3CDTF">2024-09-16T05:35:46Z</dcterms:modified>
</cp:coreProperties>
</file>