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C13E-FA3C-40A1-B5A5-AB6A23BB5C8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7D9-A032-4A21-B9EC-D62B930E2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C13E-FA3C-40A1-B5A5-AB6A23BB5C8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7D9-A032-4A21-B9EC-D62B930E2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C13E-FA3C-40A1-B5A5-AB6A23BB5C8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7D9-A032-4A21-B9EC-D62B930E2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C13E-FA3C-40A1-B5A5-AB6A23BB5C8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7D9-A032-4A21-B9EC-D62B930E2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4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C13E-FA3C-40A1-B5A5-AB6A23BB5C8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7D9-A032-4A21-B9EC-D62B930E2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C13E-FA3C-40A1-B5A5-AB6A23BB5C8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7D9-A032-4A21-B9EC-D62B930E2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4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C13E-FA3C-40A1-B5A5-AB6A23BB5C8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7D9-A032-4A21-B9EC-D62B930E2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C13E-FA3C-40A1-B5A5-AB6A23BB5C8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7D9-A032-4A21-B9EC-D62B930E2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C13E-FA3C-40A1-B5A5-AB6A23BB5C8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7D9-A032-4A21-B9EC-D62B930E2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1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C13E-FA3C-40A1-B5A5-AB6A23BB5C8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7D9-A032-4A21-B9EC-D62B930E2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C13E-FA3C-40A1-B5A5-AB6A23BB5C8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7D9-A032-4A21-B9EC-D62B930E2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C13E-FA3C-40A1-B5A5-AB6A23BB5C8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A7D9-A032-4A21-B9EC-D62B930E2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3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496" y="1229315"/>
            <a:ext cx="1795750" cy="44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API-SERVER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628659" y="2053743"/>
            <a:ext cx="1795750" cy="44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GC-SERVER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6821" y="2712920"/>
            <a:ext cx="1795750" cy="44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HOMEPAGE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7017" y="3383114"/>
            <a:ext cx="1795750" cy="44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PanChangeServer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5180" y="4053309"/>
            <a:ext cx="1795750" cy="44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PanChangeClient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5180" y="4890594"/>
            <a:ext cx="1795750" cy="44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SetCoinServer1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54360" y="5615871"/>
            <a:ext cx="1795750" cy="44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SetCoinClient</a:t>
            </a:r>
            <a:endParaRPr lang="en-US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819881" y="2744134"/>
            <a:ext cx="1795750" cy="44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RedisNew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19881" y="4053308"/>
            <a:ext cx="1795750" cy="44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RedisNew-Setcoin</a:t>
            </a: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 flipV="1">
            <a:off x="3450110" y="1449652"/>
            <a:ext cx="1369771" cy="151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 flipV="1">
            <a:off x="3450110" y="1552475"/>
            <a:ext cx="1369771" cy="272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3688" y="2483401"/>
            <a:ext cx="925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PORT: 7320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49817" y="3792575"/>
            <a:ext cx="925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PORT: 7321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782198" y="1083210"/>
            <a:ext cx="7061812" cy="51769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76663" y="3585849"/>
            <a:ext cx="1795750" cy="44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ElastiCache</a:t>
            </a:r>
          </a:p>
        </p:txBody>
      </p:sp>
      <p:cxnSp>
        <p:nvCxnSpPr>
          <p:cNvPr id="23" name="Straight Arrow Connector 22"/>
          <p:cNvCxnSpPr>
            <a:stCxn id="12" idx="3"/>
            <a:endCxn id="21" idx="1"/>
          </p:cNvCxnSpPr>
          <p:nvPr/>
        </p:nvCxnSpPr>
        <p:spPr>
          <a:xfrm>
            <a:off x="6615631" y="2964472"/>
            <a:ext cx="1761032" cy="8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</p:cNvCxnSpPr>
          <p:nvPr/>
        </p:nvCxnSpPr>
        <p:spPr>
          <a:xfrm flipV="1">
            <a:off x="6615631" y="3940916"/>
            <a:ext cx="1761032" cy="33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0505" y="253218"/>
            <a:ext cx="40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Module Structure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58582" y="1802172"/>
            <a:ext cx="400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Communication with API module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608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34" y="2008727"/>
            <a:ext cx="85156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    "name": “RedisNew",</a:t>
            </a: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    "script": "./bin/www",</a:t>
            </a: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    "</a:t>
            </a:r>
            <a:r>
              <a:rPr lang="en-US" b="0" dirty="0" err="1" smtClean="0">
                <a:effectLst/>
                <a:latin typeface="Consolas" panose="020B0609020204030204" pitchFamily="49" charset="0"/>
              </a:rPr>
              <a:t>merge_logs</a:t>
            </a:r>
            <a:r>
              <a:rPr lang="en-US" b="0" dirty="0" smtClean="0">
                <a:effectLst/>
                <a:latin typeface="Consolas" panose="020B0609020204030204" pitchFamily="49" charset="0"/>
              </a:rPr>
              <a:t>": true,</a:t>
            </a: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    "</a:t>
            </a:r>
            <a:r>
              <a:rPr lang="en-US" b="0" dirty="0" err="1" smtClean="0">
                <a:effectLst/>
                <a:latin typeface="Consolas" panose="020B0609020204030204" pitchFamily="49" charset="0"/>
              </a:rPr>
              <a:t>out_file</a:t>
            </a:r>
            <a:r>
              <a:rPr lang="en-US" b="0" dirty="0" smtClean="0">
                <a:effectLst/>
                <a:latin typeface="Consolas" panose="020B0609020204030204" pitchFamily="49" charset="0"/>
              </a:rPr>
              <a:t>": "../logs/RedisNew-prd-pm2-default.log",</a:t>
            </a: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    "</a:t>
            </a:r>
            <a:r>
              <a:rPr lang="en-US" b="0" dirty="0" err="1" smtClean="0">
                <a:effectLst/>
                <a:latin typeface="Consolas" panose="020B0609020204030204" pitchFamily="49" charset="0"/>
              </a:rPr>
              <a:t>error_file</a:t>
            </a:r>
            <a:r>
              <a:rPr lang="en-US" b="0" dirty="0" smtClean="0">
                <a:effectLst/>
                <a:latin typeface="Consolas" panose="020B0609020204030204" pitchFamily="49" charset="0"/>
              </a:rPr>
              <a:t>": "../logs/RedisNew-prd-pm2-error.log",</a:t>
            </a: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    "</a:t>
            </a:r>
            <a:r>
              <a:rPr lang="en-US" b="0" dirty="0" err="1" smtClean="0">
                <a:effectLst/>
                <a:latin typeface="Consolas" panose="020B0609020204030204" pitchFamily="49" charset="0"/>
              </a:rPr>
              <a:t>log_date_format</a:t>
            </a:r>
            <a:r>
              <a:rPr lang="en-US" b="0" dirty="0" smtClean="0">
                <a:effectLst/>
                <a:latin typeface="Consolas" panose="020B0609020204030204" pitchFamily="49" charset="0"/>
              </a:rPr>
              <a:t>": "YYYY-MM-DD </a:t>
            </a:r>
            <a:r>
              <a:rPr lang="en-US" b="0" dirty="0" err="1" smtClean="0">
                <a:effectLst/>
                <a:latin typeface="Consolas" panose="020B0609020204030204" pitchFamily="49" charset="0"/>
              </a:rPr>
              <a:t>HH:mm</a:t>
            </a:r>
            <a:r>
              <a:rPr lang="en-US" b="0" dirty="0" smtClean="0">
                <a:effectLst/>
                <a:latin typeface="Consolas" panose="020B0609020204030204" pitchFamily="49" charset="0"/>
              </a:rPr>
              <a:t> Z",</a:t>
            </a: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    "instances": "1",</a:t>
            </a: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    "</a:t>
            </a:r>
            <a:r>
              <a:rPr lang="en-US" b="0" dirty="0" err="1" smtClean="0">
                <a:effectLst/>
                <a:latin typeface="Consolas" panose="020B0609020204030204" pitchFamily="49" charset="0"/>
              </a:rPr>
              <a:t>max_memory_restart</a:t>
            </a:r>
            <a:r>
              <a:rPr lang="en-US" b="0" dirty="0" smtClean="0">
                <a:effectLst/>
                <a:latin typeface="Consolas" panose="020B0609020204030204" pitchFamily="49" charset="0"/>
              </a:rPr>
              <a:t>": “256M",    </a:t>
            </a: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    "</a:t>
            </a:r>
            <a:r>
              <a:rPr lang="en-US" b="0" dirty="0" err="1" smtClean="0">
                <a:effectLst/>
                <a:latin typeface="Consolas" panose="020B0609020204030204" pitchFamily="49" charset="0"/>
              </a:rPr>
              <a:t>env</a:t>
            </a:r>
            <a:r>
              <a:rPr lang="en-US" b="0" dirty="0" smtClean="0">
                <a:effectLst/>
                <a:latin typeface="Consolas" panose="020B0609020204030204" pitchFamily="49" charset="0"/>
              </a:rPr>
              <a:t>": {</a:t>
            </a: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        "NODE_ENV": "production"</a:t>
            </a: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505" y="253218"/>
            <a:ext cx="40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Pm2 </a:t>
            </a:r>
            <a:r>
              <a:rPr lang="en-US" altLang="ko-KR" dirty="0" smtClean="0"/>
              <a:t>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3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36</cp:revision>
  <dcterms:created xsi:type="dcterms:W3CDTF">2021-03-11T23:48:48Z</dcterms:created>
  <dcterms:modified xsi:type="dcterms:W3CDTF">2022-04-21T17:34:21Z</dcterms:modified>
</cp:coreProperties>
</file>