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72" r:id="rId9"/>
    <p:sldId id="271" r:id="rId10"/>
    <p:sldId id="268" r:id="rId11"/>
    <p:sldId id="261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D6A19-5BBD-49B1-9117-E8D0B8BDA104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25EF-98ED-4B3A-BDAC-434E5D73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25EF-98ED-4B3A-BDAC-434E5D7333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9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C63C-09B5-4A20-B367-6861E104E8D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E366-3187-4AC3-80B0-D665FA8E0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9314" y="508000"/>
            <a:ext cx="1231900" cy="63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1068" y="508000"/>
            <a:ext cx="1231900" cy="63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8425" y="2603741"/>
            <a:ext cx="1231900" cy="63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35264" y="1138685"/>
            <a:ext cx="0" cy="51068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5527018" y="1143000"/>
            <a:ext cx="15560" cy="4826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22568" y="1968741"/>
            <a:ext cx="1231900" cy="635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Old 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35264" y="1604513"/>
            <a:ext cx="2291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235264" y="2921241"/>
            <a:ext cx="4623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8474375" y="3238741"/>
            <a:ext cx="0" cy="30067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384876" y="3467816"/>
            <a:ext cx="207034" cy="134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3235264" y="4813538"/>
            <a:ext cx="525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35264" y="5417389"/>
            <a:ext cx="229175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49641" y="5966605"/>
            <a:ext cx="229175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0888" y="1276552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(1) Move to old app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218012" y="2584890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(2) Spawn new app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215135" y="4479825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(3) Send Ready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229512" y="5063548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(4) SIGINT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226636" y="5630017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(5) SIGKILL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563874" y="3459346"/>
            <a:ext cx="2615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Online</a:t>
            </a:r>
          </a:p>
          <a:p>
            <a:endParaRPr lang="en-US" sz="1600" dirty="0"/>
          </a:p>
          <a:p>
            <a:r>
              <a:rPr lang="en-US" sz="1600" dirty="0" smtClean="0"/>
              <a:t>   </a:t>
            </a:r>
            <a:r>
              <a:rPr lang="en-US" altLang="ko-KR" sz="1600" dirty="0" smtClean="0"/>
              <a:t>When the app will run complete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380954" y="5526501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1,600ms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72528" y="172528"/>
            <a:ext cx="244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PM2 </a:t>
            </a:r>
            <a:r>
              <a:rPr lang="en-US" altLang="ko-KR" dirty="0" smtClean="0"/>
              <a:t>Reboot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62" y="133529"/>
            <a:ext cx="371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891" y="1132514"/>
            <a:ext cx="1241571" cy="81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IDX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ANSWER_PK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COLOR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113" y="870904"/>
            <a:ext cx="101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BOARD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11121" y="654188"/>
            <a:ext cx="1265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BACKGROUND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900" y="2000622"/>
            <a:ext cx="101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 dirty="0" smtClean="0"/>
              <a:t>. RED_SCORE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872" y="3405779"/>
            <a:ext cx="1238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  <a:r>
              <a:rPr lang="en-US" sz="1100" dirty="0" smtClean="0"/>
              <a:t>. BLUE_SCORE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89" y="2283204"/>
            <a:ext cx="1785457" cy="106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TEAM_SCORE(0)  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BONUS_SCORE(0)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SMALL_NUM </a:t>
            </a:r>
            <a:r>
              <a:rPr lang="en-US" sz="1050" b="1" dirty="0" smtClean="0">
                <a:solidFill>
                  <a:srgbClr val="FF0000"/>
                </a:solidFill>
              </a:rPr>
              <a:t>(39)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BIG_NUM </a:t>
            </a:r>
            <a:r>
              <a:rPr lang="en-US" sz="1050" b="1" dirty="0" smtClean="0">
                <a:solidFill>
                  <a:srgbClr val="FF0000"/>
                </a:solidFill>
              </a:rPr>
              <a:t>(0)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USER_SCORE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RANK_SCORE ??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9298" y="3660398"/>
            <a:ext cx="1785457" cy="106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TEAM_SCORE(0)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BONUS_SCORE(0)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SMALL_NUM </a:t>
            </a:r>
            <a:r>
              <a:rPr lang="en-US" sz="1050" b="1" dirty="0" smtClean="0">
                <a:solidFill>
                  <a:srgbClr val="FF0000"/>
                </a:solidFill>
              </a:rPr>
              <a:t>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BIG_NUM </a:t>
            </a:r>
            <a:r>
              <a:rPr lang="en-US" sz="1050" b="1" dirty="0" smtClean="0">
                <a:solidFill>
                  <a:srgbClr val="FF0000"/>
                </a:solidFill>
              </a:rPr>
              <a:t>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USER_SCORE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RANK_SCORE ??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4266" y="2140592"/>
            <a:ext cx="1241571" cy="813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NICKNAME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AVATAR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SCORE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26796" y="2642532"/>
            <a:ext cx="1132514" cy="38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36583" y="2811710"/>
            <a:ext cx="1132514" cy="38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881" y="4782973"/>
            <a:ext cx="1238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5. TIME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43279" y="5069597"/>
            <a:ext cx="1238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EVENTS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17739" y="4842172"/>
            <a:ext cx="1241571" cy="35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QUIZ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19136" y="5310558"/>
            <a:ext cx="1241571" cy="34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QUIZ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31176" y="5272008"/>
            <a:ext cx="427840" cy="20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31176" y="4985859"/>
            <a:ext cx="427840" cy="2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14821" y="4434754"/>
            <a:ext cx="1241571" cy="761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RIGHTER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TEAM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088858" y="4815681"/>
            <a:ext cx="917574" cy="2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58396" y="52285"/>
            <a:ext cx="0" cy="672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47128" y="369116"/>
            <a:ext cx="4194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BOARD_LIST_</a:t>
            </a:r>
            <a:r>
              <a:rPr lang="en-US" sz="900" dirty="0" smtClean="0">
                <a:solidFill>
                  <a:srgbClr val="FF0000"/>
                </a:solidFill>
              </a:rPr>
              <a:t>ROOMNUMBER</a:t>
            </a:r>
            <a:r>
              <a:rPr lang="en-US" sz="900" dirty="0" smtClean="0"/>
              <a:t>_IDX(0~77) </a:t>
            </a:r>
            <a:r>
              <a:rPr lang="ko-KR" altLang="en-US" sz="900" dirty="0" smtClean="0"/>
              <a:t>보드 인덱스 </a:t>
            </a:r>
            <a:r>
              <a:rPr lang="en-US" altLang="ko-KR" sz="900" dirty="0" smtClean="0"/>
              <a:t>(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HASH</a:t>
            </a:r>
            <a:r>
              <a:rPr lang="en-US" altLang="ko-KR" sz="900" dirty="0" smtClean="0"/>
              <a:t>)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5855516" y="601211"/>
            <a:ext cx="1241571" cy="52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ANSWER_PK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COLOR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90471" y="1167469"/>
            <a:ext cx="4194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RED_SCORE_</a:t>
            </a:r>
            <a:r>
              <a:rPr lang="en-US" sz="900" dirty="0" smtClean="0">
                <a:solidFill>
                  <a:srgbClr val="FF0000"/>
                </a:solidFill>
              </a:rPr>
              <a:t>ROOMNUMBER </a:t>
            </a:r>
            <a:r>
              <a:rPr lang="en-US" sz="900" b="1" dirty="0" smtClean="0">
                <a:solidFill>
                  <a:srgbClr val="0070C0"/>
                </a:solidFill>
              </a:rPr>
              <a:t>(SORTED SET)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23358" y="1407953"/>
            <a:ext cx="1241571" cy="630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TEAM_SCORE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BONUS_SCORE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SMALL_NUM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BIG_NUM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16286" y="2594062"/>
            <a:ext cx="1241571" cy="675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NICKNAME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AVATAR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SOCKET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97504" y="1174555"/>
            <a:ext cx="4194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BLUE_SCORE_</a:t>
            </a:r>
            <a:r>
              <a:rPr lang="en-US" sz="900" dirty="0" smtClean="0">
                <a:solidFill>
                  <a:srgbClr val="FF0000"/>
                </a:solidFill>
              </a:rPr>
              <a:t>ROOMNUMBER </a:t>
            </a:r>
            <a:r>
              <a:rPr lang="en-US" sz="900" b="1" dirty="0" smtClean="0">
                <a:solidFill>
                  <a:srgbClr val="0070C0"/>
                </a:solidFill>
              </a:rPr>
              <a:t>(SORTED SET)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30391" y="1427011"/>
            <a:ext cx="1241571" cy="630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TEAM_SCORE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BONUS_SCORE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SMALL_NUM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BIG_NUM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83272" y="4249731"/>
            <a:ext cx="4194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EVENTS_DETAIL_</a:t>
            </a:r>
            <a:r>
              <a:rPr lang="en-US" sz="900" dirty="0" smtClean="0">
                <a:solidFill>
                  <a:srgbClr val="FF0000"/>
                </a:solidFill>
              </a:rPr>
              <a:t>ROOMNUMBER_event_id_IDX </a:t>
            </a:r>
            <a:r>
              <a:rPr lang="en-US" sz="900" dirty="0" smtClean="0">
                <a:solidFill>
                  <a:srgbClr val="0070C0"/>
                </a:solidFill>
              </a:rPr>
              <a:t>(HASH)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00048" y="4557942"/>
            <a:ext cx="1241571" cy="85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RIGHTER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TIME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394121" y="2283204"/>
            <a:ext cx="0" cy="1526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10589" y="2291593"/>
            <a:ext cx="0" cy="1526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43166" y="2284602"/>
            <a:ext cx="0" cy="1526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00636" y="2070246"/>
            <a:ext cx="18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RED_RANK_LIST_</a:t>
            </a:r>
            <a:r>
              <a:rPr lang="en-US" sz="900" dirty="0" smtClean="0">
                <a:solidFill>
                  <a:srgbClr val="FF0000"/>
                </a:solidFill>
              </a:rPr>
              <a:t>ROOMNUMBER</a:t>
            </a:r>
          </a:p>
          <a:p>
            <a:r>
              <a:rPr lang="en-US" sz="900" b="1" dirty="0" smtClean="0">
                <a:solidFill>
                  <a:srgbClr val="0070C0"/>
                </a:solidFill>
              </a:rPr>
              <a:t>(SORTED SET)</a:t>
            </a:r>
            <a:endParaRPr lang="en-US" sz="900" b="1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63056" y="2080033"/>
            <a:ext cx="180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BLUE_RANK_LIST_</a:t>
            </a:r>
            <a:r>
              <a:rPr lang="en-US" sz="900" dirty="0" smtClean="0">
                <a:solidFill>
                  <a:srgbClr val="FF0000"/>
                </a:solidFill>
              </a:rPr>
              <a:t>ROOMNUMBER</a:t>
            </a:r>
          </a:p>
          <a:p>
            <a:r>
              <a:rPr lang="en-US" sz="900" b="1" dirty="0" smtClean="0">
                <a:solidFill>
                  <a:srgbClr val="0070C0"/>
                </a:solidFill>
              </a:rPr>
              <a:t>(SORTED_SET)</a:t>
            </a:r>
            <a:endParaRPr lang="en-US" sz="900" b="1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/>
          <p:cNvCxnSpPr>
            <a:endCxn id="42" idx="1"/>
          </p:cNvCxnSpPr>
          <p:nvPr/>
        </p:nvCxnSpPr>
        <p:spPr>
          <a:xfrm>
            <a:off x="7343166" y="2387135"/>
            <a:ext cx="973120" cy="54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61233" y="2483141"/>
            <a:ext cx="90182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socket1</a:t>
            </a:r>
            <a:endParaRPr lang="en-US" sz="1100" dirty="0"/>
          </a:p>
        </p:txBody>
      </p:sp>
      <p:sp>
        <p:nvSpPr>
          <p:cNvPr id="71" name="Rectangle 70"/>
          <p:cNvSpPr/>
          <p:nvPr/>
        </p:nvSpPr>
        <p:spPr>
          <a:xfrm>
            <a:off x="5462631" y="2794932"/>
            <a:ext cx="90182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socket2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5464029" y="3106723"/>
            <a:ext cx="90182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Socket(n)</a:t>
            </a:r>
            <a:endParaRPr lang="en-US" sz="1100" dirty="0"/>
          </a:p>
        </p:txBody>
      </p:sp>
      <p:sp>
        <p:nvSpPr>
          <p:cNvPr id="73" name="Rectangle 72"/>
          <p:cNvSpPr/>
          <p:nvPr/>
        </p:nvSpPr>
        <p:spPr>
          <a:xfrm>
            <a:off x="6438551" y="2487335"/>
            <a:ext cx="90182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socket1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6439949" y="2799126"/>
            <a:ext cx="90182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socket2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6441347" y="3094139"/>
            <a:ext cx="90182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Socket(n)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8272950" y="2324906"/>
            <a:ext cx="3745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RANK_USER_DETAIL(</a:t>
            </a:r>
            <a:r>
              <a:rPr lang="en-US" sz="1100" b="1" dirty="0" smtClean="0">
                <a:solidFill>
                  <a:srgbClr val="FF0000"/>
                </a:solidFill>
              </a:rPr>
              <a:t>_SOCKETID</a:t>
            </a:r>
            <a:r>
              <a:rPr lang="en-US" sz="1100" b="1" dirty="0" smtClean="0"/>
              <a:t>)  </a:t>
            </a:r>
            <a:r>
              <a:rPr lang="en-US" sz="1100" b="1" dirty="0" smtClean="0">
                <a:solidFill>
                  <a:srgbClr val="0070C0"/>
                </a:solidFill>
              </a:rPr>
              <a:t>(HASH)</a:t>
            </a: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5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0368" y="860454"/>
            <a:ext cx="1629542" cy="45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START_GAME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328468" y="1085834"/>
            <a:ext cx="1061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7945" y="162504"/>
            <a:ext cx="105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start button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63673" y="936998"/>
            <a:ext cx="2477805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START_GAME_FAIL_VAL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4284" y="1065706"/>
            <a:ext cx="803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1685" y="532065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RedUserCount</a:t>
            </a:r>
            <a:r>
              <a:rPr lang="en-US" dirty="0" smtClean="0"/>
              <a:t> = BlueUserCount)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34518" y="889208"/>
            <a:ext cx="1629542" cy="45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isValance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64060" y="1124997"/>
            <a:ext cx="1599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8498" y="511937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with team member numbers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5649289" y="1339969"/>
            <a:ext cx="9310" cy="48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44197" y="1835235"/>
            <a:ext cx="2234242" cy="514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isAllReady(ready?)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2095" y="1085834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15259" y="1393510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9" idx="1"/>
          </p:cNvCxnSpPr>
          <p:nvPr/>
        </p:nvCxnSpPr>
        <p:spPr>
          <a:xfrm flipV="1">
            <a:off x="6474759" y="2726633"/>
            <a:ext cx="772280" cy="1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9219" y="2014611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95303" y="1848520"/>
            <a:ext cx="2477805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START_GAME_FAIL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0128" y="1492477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 ready for all users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2808" y="2336488"/>
            <a:ext cx="5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46415" y="2268748"/>
            <a:ext cx="9310" cy="48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92810" y="2056647"/>
            <a:ext cx="1599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247039" y="2501252"/>
            <a:ext cx="2477805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LOAD_LEVEL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40416" y="2743037"/>
            <a:ext cx="1934343" cy="45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gameModule.init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2356" y="3315479"/>
            <a:ext cx="393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Redis</a:t>
            </a:r>
            <a:r>
              <a:rPr lang="en-US" dirty="0" smtClean="0"/>
              <a:t> room status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smtClean="0"/>
              <a:t>change to Play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057256" y="93492"/>
            <a:ext cx="45578" cy="66954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74611" y="3646092"/>
            <a:ext cx="2477805" cy="45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LOADED_LEVEL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2"/>
            <a:endCxn id="35" idx="0"/>
          </p:cNvCxnSpPr>
          <p:nvPr/>
        </p:nvCxnSpPr>
        <p:spPr>
          <a:xfrm>
            <a:off x="8485942" y="2952013"/>
            <a:ext cx="27572" cy="6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12108" y="3199825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</a:t>
            </a:r>
            <a:r>
              <a:rPr lang="en-US" altLang="ko-KR" dirty="0" err="1" smtClean="0"/>
              <a:t>GameData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513513" y="4087821"/>
            <a:ext cx="4059" cy="2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396104" y="5097286"/>
            <a:ext cx="2477805" cy="450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COM_LOADING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01226" y="5590641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setLoading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58088" y="5312482"/>
            <a:ext cx="2904908" cy="1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95665" y="4740531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all users are note completed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980283" y="5087101"/>
            <a:ext cx="2477805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CURRENT_LOADING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99439" y="4344431"/>
            <a:ext cx="2477805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INIT_GAME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79239" y="4042337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Gamedata response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8510637" y="4826816"/>
            <a:ext cx="4059" cy="2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Callout 51"/>
          <p:cNvSpPr/>
          <p:nvPr/>
        </p:nvSpPr>
        <p:spPr>
          <a:xfrm>
            <a:off x="10075653" y="2766205"/>
            <a:ext cx="1943816" cy="948899"/>
          </a:xfrm>
          <a:prstGeom prst="wedgeEllipseCallout">
            <a:avLst>
              <a:gd name="adj1" fmla="val -107003"/>
              <a:gd name="adj2" fmla="val 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1%~100% </a:t>
            </a:r>
            <a:r>
              <a:rPr lang="en-US" altLang="ko-KR" dirty="0" smtClean="0"/>
              <a:t>Loading(UI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011913" y="5895108"/>
            <a:ext cx="2477805" cy="45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PLAY_GAME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557641" y="5413123"/>
            <a:ext cx="2767972" cy="789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6859" y="6014364"/>
            <a:ext cx="393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635000"/>
            <a:ext cx="102108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GameBot</a:t>
            </a:r>
            <a:r>
              <a:rPr lang="en-US" sz="1000" b="1" dirty="0" smtClean="0"/>
              <a:t> character of Single game – Storing problem</a:t>
            </a:r>
          </a:p>
          <a:p>
            <a:r>
              <a:rPr lang="en-US" sz="1000" b="1" dirty="0" smtClean="0"/>
              <a:t>Single game – game status restoring problem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add duplicate logic in Login.js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 smtClean="0"/>
              <a:t>Character_type</a:t>
            </a:r>
            <a:r>
              <a:rPr lang="en-US" altLang="ko-KR" sz="1000" dirty="0" smtClean="0"/>
              <a:t> store problem in Create_room.js , </a:t>
            </a:r>
            <a:r>
              <a:rPr lang="en-US" altLang="ko-KR" sz="1000" dirty="0" err="1" smtClean="0"/>
              <a:t>room_number</a:t>
            </a:r>
            <a:r>
              <a:rPr lang="en-US" altLang="ko-KR" sz="1000" dirty="0" smtClean="0"/>
              <a:t> store </a:t>
            </a:r>
            <a:r>
              <a:rPr lang="en-US" altLang="ko-KR" sz="1000" dirty="0" err="1" smtClean="0"/>
              <a:t>porblem</a:t>
            </a:r>
            <a:endParaRPr lang="en-US" altLang="ko-KR" sz="1000" dirty="0" smtClean="0"/>
          </a:p>
          <a:p>
            <a:r>
              <a:rPr lang="en-US" altLang="ko-KR" sz="1000" dirty="0" err="1" smtClean="0"/>
              <a:t>Room_number</a:t>
            </a:r>
            <a:r>
              <a:rPr lang="en-US" altLang="ko-KR" sz="1000" dirty="0" smtClean="0"/>
              <a:t> store problem in Enter_room.js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getGameResultJudgement</a:t>
            </a:r>
            <a:r>
              <a:rPr lang="en-US" altLang="ko-KR" sz="1000" dirty="0" smtClean="0"/>
              <a:t> in </a:t>
            </a:r>
            <a:r>
              <a:rPr lang="en-US" altLang="ko-KR" sz="1000" dirty="0" err="1" smtClean="0"/>
              <a:t>game_ready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Error</a:t>
            </a:r>
            <a:endParaRPr lang="en-US" altLang="ko-KR" sz="1000" dirty="0" smtClean="0"/>
          </a:p>
          <a:p>
            <a:r>
              <a:rPr lang="en-US" sz="1000" dirty="0" err="1" smtClean="0"/>
              <a:t>getEnterOtherNickName</a:t>
            </a:r>
            <a:r>
              <a:rPr lang="en-US" sz="1000" dirty="0" smtClean="0"/>
              <a:t> in Room</a:t>
            </a:r>
            <a:endParaRPr lang="en-US" sz="1000" dirty="0" smtClean="0"/>
          </a:p>
          <a:p>
            <a:r>
              <a:rPr lang="en-US" sz="1000" dirty="0" err="1" smtClean="0"/>
              <a:t>Game_leave_room</a:t>
            </a:r>
            <a:endParaRPr lang="en-US" sz="1000" dirty="0" smtClean="0"/>
          </a:p>
          <a:p>
            <a:r>
              <a:rPr lang="en-US" sz="1000" dirty="0" err="1" smtClean="0"/>
              <a:t>Leave_room</a:t>
            </a:r>
            <a:endParaRPr lang="en-US" sz="1000" dirty="0"/>
          </a:p>
          <a:p>
            <a:r>
              <a:rPr lang="en-US" altLang="ko-KR" sz="1000" dirty="0" smtClean="0"/>
              <a:t>socket </a:t>
            </a:r>
            <a:r>
              <a:rPr lang="en-US" altLang="ko-KR" sz="1000" dirty="0" smtClean="0"/>
              <a:t>disconnect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677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611" y="523982"/>
            <a:ext cx="11024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is_play</a:t>
            </a:r>
            <a:r>
              <a:rPr lang="en-US" sz="1200" dirty="0" smtClean="0"/>
              <a:t>: </a:t>
            </a:r>
            <a:r>
              <a:rPr lang="en-US" sz="1200" dirty="0" smtClean="0"/>
              <a:t> 0 if you are in lobby , 1 if you are playing game</a:t>
            </a:r>
          </a:p>
          <a:p>
            <a:r>
              <a:rPr lang="en-US" sz="1200" dirty="0" smtClean="0"/>
              <a:t>Status</a:t>
            </a:r>
            <a:r>
              <a:rPr lang="en-US" sz="1200" dirty="0" smtClean="0"/>
              <a:t>: </a:t>
            </a:r>
            <a:r>
              <a:rPr lang="en-US" altLang="ko-KR" sz="1200" dirty="0" smtClean="0"/>
              <a:t>Game playing status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- status is set as 0 in </a:t>
            </a:r>
            <a:r>
              <a:rPr lang="en-US" altLang="ko-KR" sz="1200" dirty="0" err="1" smtClean="0"/>
              <a:t>gameResult</a:t>
            </a:r>
            <a:endParaRPr lang="en-US" sz="1200" dirty="0"/>
          </a:p>
          <a:p>
            <a:endParaRPr lang="en-US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Game room is set as – if it is game playing and status is 0</a:t>
            </a:r>
          </a:p>
          <a:p>
            <a:r>
              <a:rPr lang="en-US" altLang="ko-KR" sz="1200" dirty="0" smtClean="0"/>
              <a:t>Not to continue and is the result of the game and keep still in the room because as of the case that can not be deleted.</a:t>
            </a:r>
            <a:endParaRPr lang="en-US" altLang="ko-KR" sz="1200" dirty="0" smtClean="0"/>
          </a:p>
          <a:p>
            <a:r>
              <a:rPr lang="en-US" sz="1200" dirty="0" smtClean="0"/>
              <a:t>It’s more important to find the cause of this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231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28" y="172528"/>
            <a:ext cx="40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PM2 reboot process when user requests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9314" y="611518"/>
            <a:ext cx="1231900" cy="63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1068" y="611518"/>
            <a:ext cx="1231900" cy="63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8425" y="2707259"/>
            <a:ext cx="1231900" cy="63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35264" y="1242203"/>
            <a:ext cx="0" cy="51068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27018" y="1246518"/>
            <a:ext cx="12556" cy="389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22568" y="2072259"/>
            <a:ext cx="1231900" cy="635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Old 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5264" y="1708031"/>
            <a:ext cx="2291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3235264" y="3024759"/>
            <a:ext cx="4623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</p:cNvCxnSpPr>
          <p:nvPr/>
        </p:nvCxnSpPr>
        <p:spPr>
          <a:xfrm>
            <a:off x="8474375" y="3342259"/>
            <a:ext cx="0" cy="30067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6248" y="4621599"/>
            <a:ext cx="287185" cy="101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21246" y="3659757"/>
            <a:ext cx="5253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35264" y="4347712"/>
            <a:ext cx="229175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0888" y="1380070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(1) Move to old app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218012" y="2688408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(2) Spawn new app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9641" y="3290403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(3) Ready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61142" y="3991642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(4) SIGINT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8477609" y="3407587"/>
            <a:ext cx="2615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Online</a:t>
            </a:r>
          </a:p>
          <a:p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0954" y="5630019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5,000ms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49841" y="4569840"/>
            <a:ext cx="485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</p:cNvCxnSpPr>
          <p:nvPr/>
        </p:nvCxnSpPr>
        <p:spPr>
          <a:xfrm>
            <a:off x="5549841" y="5633002"/>
            <a:ext cx="485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851365" y="1000664"/>
            <a:ext cx="1104179" cy="9316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0" idx="4"/>
          </p:cNvCxnSpPr>
          <p:nvPr/>
        </p:nvCxnSpPr>
        <p:spPr>
          <a:xfrm>
            <a:off x="10403455" y="1932317"/>
            <a:ext cx="2" cy="44167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4641" y="5299981"/>
            <a:ext cx="2291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server.close()</a:t>
            </a:r>
          </a:p>
          <a:p>
            <a:r>
              <a:rPr lang="en-US" sz="1600" dirty="0" smtClean="0"/>
              <a:t>Process.exit(0)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693432" y="5022022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500ms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572141" y="4230286"/>
            <a:ext cx="229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Socket.emit(/game)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09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9260" y="0"/>
            <a:ext cx="37956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–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2785" y="672861"/>
            <a:ext cx="3053751" cy="555541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38071" y="1431985"/>
            <a:ext cx="1843178" cy="6009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Gcserver Channel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9059" y="207034"/>
            <a:ext cx="184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2448" y="4275827"/>
            <a:ext cx="1843178" cy="6009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Panchange Channel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1"/>
            <a:endCxn id="5" idx="3"/>
          </p:cNvCxnSpPr>
          <p:nvPr/>
        </p:nvCxnSpPr>
        <p:spPr>
          <a:xfrm>
            <a:off x="7832785" y="3450567"/>
            <a:ext cx="305375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32785" y="2518913"/>
            <a:ext cx="327804" cy="177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83726" y="3082830"/>
            <a:ext cx="100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channel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90778" y="672861"/>
            <a:ext cx="1949570" cy="18460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0778" y="3916392"/>
            <a:ext cx="1949570" cy="18460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Panchange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40348" y="1155940"/>
            <a:ext cx="25189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41" y="895123"/>
            <a:ext cx="26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</a:t>
            </a:r>
            <a:r>
              <a:rPr lang="en-US" sz="1100" dirty="0" smtClean="0"/>
              <a:t>Register ID socket a nickname when login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40348" y="1461459"/>
            <a:ext cx="25189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4510" y="1219187"/>
            <a:ext cx="26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en-US" altLang="ko-KR" sz="1100" dirty="0" smtClean="0"/>
              <a:t>Socket remove when disconnect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40348" y="4293080"/>
            <a:ext cx="25189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538823" y="4037162"/>
            <a:ext cx="1293962" cy="238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24444" y="2307658"/>
            <a:ext cx="1322720" cy="441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656162" y="2379001"/>
            <a:ext cx="2416833" cy="23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53048" y="3953524"/>
            <a:ext cx="267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REQ_INVITE </a:t>
            </a:r>
            <a:r>
              <a:rPr lang="en-US" sz="1100" dirty="0" smtClean="0"/>
              <a:t>(</a:t>
            </a:r>
            <a:r>
              <a:rPr lang="en-US" altLang="ko-KR" sz="1100" dirty="0" smtClean="0"/>
              <a:t>nickname)Friend request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601783" y="2404363"/>
            <a:ext cx="2511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4.REQ_INVITE </a:t>
            </a:r>
            <a:r>
              <a:rPr lang="en-US" sz="1100" dirty="0" smtClean="0"/>
              <a:t>(</a:t>
            </a:r>
            <a:r>
              <a:rPr lang="en-US" altLang="ko-KR" sz="1100" dirty="0" smtClean="0"/>
              <a:t>nickname) Friend request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40348" y="2199794"/>
            <a:ext cx="2432647" cy="1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4937" y="1970135"/>
            <a:ext cx="237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  <a:r>
              <a:rPr lang="en-US" sz="1100" dirty="0" smtClean="0"/>
              <a:t>. </a:t>
            </a:r>
            <a:r>
              <a:rPr lang="en-US" sz="1100" dirty="0" smtClean="0"/>
              <a:t>Request </a:t>
            </a:r>
            <a:r>
              <a:rPr lang="en-US" sz="1100" dirty="0" err="1" smtClean="0"/>
              <a:t>socketID</a:t>
            </a:r>
            <a:r>
              <a:rPr lang="en-US" sz="1100" dirty="0" smtClean="0"/>
              <a:t> with nickname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8438071" y="1874092"/>
            <a:ext cx="1843178" cy="28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UserPool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554641" y="1613656"/>
            <a:ext cx="1844134" cy="357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656162" y="1770572"/>
            <a:ext cx="250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9301" y="1527951"/>
            <a:ext cx="2783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6. </a:t>
            </a:r>
            <a:r>
              <a:rPr lang="en-US" sz="1100" dirty="0" smtClean="0"/>
              <a:t>Socketid corresponding to the nickname</a:t>
            </a:r>
            <a:endParaRPr lang="en-US" sz="11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66700" y="1770572"/>
            <a:ext cx="142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040" y="1854034"/>
            <a:ext cx="237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. </a:t>
            </a:r>
            <a:r>
              <a:rPr lang="en-US" altLang="ko-KR" sz="1200" dirty="0" smtClean="0"/>
              <a:t>Socket Friend request emit  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8457479" y="4844693"/>
            <a:ext cx="1843178" cy="28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Room Pool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8457479" y="5149493"/>
            <a:ext cx="1843178" cy="28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 Pool</a:t>
            </a:r>
            <a:endParaRPr lang="en-US" sz="12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40348" y="4703314"/>
            <a:ext cx="251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53048" y="4416630"/>
            <a:ext cx="3263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8. </a:t>
            </a:r>
            <a:r>
              <a:rPr lang="en-US" altLang="ko-KR" sz="1100" dirty="0" err="1" smtClean="0"/>
              <a:t>GameRoom</a:t>
            </a:r>
            <a:r>
              <a:rPr lang="en-US" altLang="ko-KR" sz="1100" dirty="0" smtClean="0"/>
              <a:t> create</a:t>
            </a:r>
            <a:endParaRPr lang="en-US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640348" y="5058914"/>
            <a:ext cx="251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9462" y="4802023"/>
            <a:ext cx="237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  <a:r>
              <a:rPr lang="en-US" sz="1100" dirty="0" smtClean="0"/>
              <a:t>. </a:t>
            </a:r>
            <a:r>
              <a:rPr lang="en-US" sz="1100" dirty="0" smtClean="0"/>
              <a:t>Enter Game Room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(In the User Pool)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653048" y="5363714"/>
            <a:ext cx="251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53048" y="5643114"/>
            <a:ext cx="251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8594" y="5131139"/>
            <a:ext cx="2773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10. </a:t>
            </a:r>
            <a:r>
              <a:rPr lang="en-US" sz="1100" dirty="0" smtClean="0"/>
              <a:t>Game Finish </a:t>
            </a:r>
            <a:r>
              <a:rPr lang="en-US" altLang="ko-KR" sz="1100" dirty="0" smtClean="0"/>
              <a:t>(remove from Room Pool)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780888" y="5420747"/>
            <a:ext cx="2773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11. </a:t>
            </a:r>
            <a:r>
              <a:rPr lang="en-US" altLang="ko-KR" sz="1100" dirty="0" smtClean="0"/>
              <a:t>Finish game </a:t>
            </a:r>
            <a:r>
              <a:rPr lang="en-US" altLang="ko-KR" sz="1100" dirty="0" smtClean="0"/>
              <a:t>or</a:t>
            </a:r>
          </a:p>
          <a:p>
            <a:r>
              <a:rPr lang="en-US" altLang="ko-KR" sz="1100" dirty="0" smtClean="0"/>
              <a:t>Exit game(remove from </a:t>
            </a:r>
            <a:r>
              <a:rPr lang="en-US" altLang="ko-KR" sz="1100" dirty="0" err="1" smtClean="0"/>
              <a:t>UserPool</a:t>
            </a:r>
            <a:r>
              <a:rPr lang="en-US" altLang="ko-KR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820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635000"/>
            <a:ext cx="1021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Redis</a:t>
            </a:r>
            <a:r>
              <a:rPr lang="en-US" dirty="0" smtClean="0"/>
              <a:t>-new module has been newly developed.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 smtClean="0"/>
              <a:t>All data that is manipulated by the server is stored on the </a:t>
            </a:r>
            <a:r>
              <a:rPr lang="en-US" dirty="0" err="1" smtClean="0"/>
              <a:t>Redis</a:t>
            </a:r>
            <a:r>
              <a:rPr lang="en-US" dirty="0" smtClean="0"/>
              <a:t> server, and all </a:t>
            </a:r>
            <a:r>
              <a:rPr lang="en-US" dirty="0" err="1" smtClean="0"/>
              <a:t>Redis</a:t>
            </a:r>
            <a:r>
              <a:rPr lang="en-US" dirty="0" smtClean="0"/>
              <a:t> operations are done via the </a:t>
            </a:r>
            <a:r>
              <a:rPr lang="en-US" dirty="0" err="1" smtClean="0"/>
              <a:t>Redis</a:t>
            </a:r>
            <a:r>
              <a:rPr lang="en-US" dirty="0" smtClean="0"/>
              <a:t>-new module.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Each module shares a different DB on the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server.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/>
              <a:t>Redis</a:t>
            </a:r>
            <a:r>
              <a:rPr lang="en-US" dirty="0"/>
              <a:t>-new module is a node-express based service and operates as a localhost without domain mapping</a:t>
            </a:r>
            <a:r>
              <a:rPr lang="en-US" dirty="0" smtClean="0"/>
              <a:t>. </a:t>
            </a:r>
            <a:r>
              <a:rPr lang="en-US" dirty="0"/>
              <a:t>RT modules perform the </a:t>
            </a:r>
            <a:r>
              <a:rPr lang="en-US" dirty="0" err="1"/>
              <a:t>redis</a:t>
            </a:r>
            <a:r>
              <a:rPr lang="en-US" dirty="0"/>
              <a:t> operation by requesting the end point of the </a:t>
            </a:r>
            <a:r>
              <a:rPr lang="en-US" dirty="0" err="1"/>
              <a:t>redis</a:t>
            </a:r>
            <a:r>
              <a:rPr lang="en-US" dirty="0"/>
              <a:t>-new module within the same server.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Here, the request time is theoretically 0.1 </a:t>
            </a:r>
            <a:r>
              <a:rPr lang="en-US" dirty="0" err="1" smtClean="0"/>
              <a:t>ms.</a:t>
            </a:r>
            <a:endParaRPr lang="en-US" dirty="0"/>
          </a:p>
          <a:p>
            <a:r>
              <a:rPr lang="en-US" dirty="0" smtClean="0"/>
              <a:t>      In </a:t>
            </a:r>
            <a:r>
              <a:rPr lang="en-US" dirty="0"/>
              <a:t>other words, if you set up the proxy from </a:t>
            </a:r>
            <a:r>
              <a:rPr lang="en-US" dirty="0" err="1"/>
              <a:t>nginx</a:t>
            </a:r>
            <a:r>
              <a:rPr lang="en-US" dirty="0"/>
              <a:t> to the node service running locally, it is the same as </a:t>
            </a:r>
            <a:r>
              <a:rPr lang="en-US" dirty="0" smtClean="0"/>
              <a:t>         requesting </a:t>
            </a:r>
            <a:r>
              <a:rPr lang="en-US" dirty="0"/>
              <a:t>directly and running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altLang="ko-KR" dirty="0" smtClean="0"/>
              <a:t>-     </a:t>
            </a:r>
            <a:r>
              <a:rPr lang="en-US" altLang="ko-KR" b="1" dirty="0" smtClean="0"/>
              <a:t>The reason that I developed the </a:t>
            </a:r>
            <a:r>
              <a:rPr lang="en-US" altLang="ko-KR" b="1" dirty="0" err="1" smtClean="0"/>
              <a:t>redis</a:t>
            </a:r>
            <a:r>
              <a:rPr lang="en-US" altLang="ko-KR" b="1" dirty="0" smtClean="0"/>
              <a:t>-new module was developed separately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* </a:t>
            </a:r>
            <a:r>
              <a:rPr lang="en-US" dirty="0"/>
              <a:t>This is to solve the error handling related to Ready easily.</a:t>
            </a:r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      * The code parts that have already been developed in the </a:t>
            </a:r>
            <a:r>
              <a:rPr lang="en-US" altLang="ko-KR" dirty="0" err="1" smtClean="0"/>
              <a:t>panchange</a:t>
            </a:r>
            <a:r>
              <a:rPr lang="en-US" altLang="ko-KR" dirty="0" smtClean="0"/>
              <a:t> server or </a:t>
            </a:r>
            <a:r>
              <a:rPr lang="en-US" altLang="ko-KR" dirty="0" err="1" smtClean="0"/>
              <a:t>setcoin</a:t>
            </a:r>
            <a:r>
              <a:rPr lang="en-US" altLang="ko-KR" dirty="0" smtClean="0"/>
              <a:t> server are (Room operation part, user operation part)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* </a:t>
            </a:r>
            <a:r>
              <a:rPr lang="en-US" dirty="0"/>
              <a:t>The code parts that have already been developed in the </a:t>
            </a:r>
            <a:r>
              <a:rPr lang="en-US" dirty="0" err="1"/>
              <a:t>panchange</a:t>
            </a:r>
            <a:r>
              <a:rPr lang="en-US" dirty="0"/>
              <a:t> server or </a:t>
            </a:r>
            <a:r>
              <a:rPr lang="en-US" dirty="0" err="1"/>
              <a:t>setcoin</a:t>
            </a:r>
            <a:r>
              <a:rPr lang="en-US" dirty="0"/>
              <a:t> server are (Room operation part, user operation part)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is to minimize code modification by using the face-to-face provided by the </a:t>
            </a:r>
            <a:r>
              <a:rPr lang="en-US" dirty="0" err="1"/>
              <a:t>redis</a:t>
            </a:r>
            <a:r>
              <a:rPr lang="en-US" dirty="0"/>
              <a:t>-new module.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dirty="0"/>
              <a:t>The third reason for using </a:t>
            </a:r>
            <a:r>
              <a:rPr lang="en-US" dirty="0" err="1"/>
              <a:t>redis</a:t>
            </a:r>
            <a:r>
              <a:rPr lang="en-US" dirty="0"/>
              <a:t> is to reduce the storage space usage of the RT module as much as possible and reduce service reboots, so </a:t>
            </a:r>
            <a:r>
              <a:rPr lang="en-US" dirty="0" err="1"/>
              <a:t>redis</a:t>
            </a:r>
            <a:r>
              <a:rPr lang="en-US" dirty="0"/>
              <a:t>-new operated it.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524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 Server </a:t>
            </a:r>
            <a:r>
              <a:rPr lang="en-US" dirty="0" err="1" smtClean="0"/>
              <a:t>Redis</a:t>
            </a:r>
            <a:r>
              <a:rPr lang="en-US" dirty="0" smtClean="0"/>
              <a:t> 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0646" y="1465385"/>
            <a:ext cx="1723292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Session_id1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80647" y="1887414"/>
            <a:ext cx="1723292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Session_id2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80648" y="2637687"/>
            <a:ext cx="1723292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Session_id(n)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0646" y="2203937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1692" y="1137138"/>
            <a:ext cx="0" cy="268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68058" y="1101969"/>
            <a:ext cx="0" cy="268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10548" y="1496104"/>
            <a:ext cx="2015822" cy="1493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SESSION_ID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SOCKET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NICKNAME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183" y="3903667"/>
            <a:ext cx="277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GC_SESSION_ID_LIST_(nickname)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27937" y="3036164"/>
            <a:ext cx="277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GC_USER_DETAIL_(session_id)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198519" y="1484382"/>
            <a:ext cx="2015822" cy="719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SESSION_ID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796" y="2250721"/>
            <a:ext cx="277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GC_SESSION_SOCKET_(socket_id)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07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3" y="209030"/>
            <a:ext cx="371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PanchangeServer </a:t>
            </a:r>
            <a:r>
              <a:rPr lang="en-US" dirty="0" err="1" smtClean="0"/>
              <a:t>Redis</a:t>
            </a:r>
            <a:r>
              <a:rPr lang="en-US" dirty="0" smtClean="0"/>
              <a:t>  </a:t>
            </a:r>
            <a:r>
              <a:rPr lang="en-US" altLang="ko-KR" dirty="0" smtClean="0"/>
              <a:t>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4448" y="1054357"/>
            <a:ext cx="4297137" cy="4444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room_number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Room number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host_name 	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Room host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is_lock(</a:t>
            </a:r>
            <a:r>
              <a:rPr lang="en-US" sz="1100" b="1" dirty="0" smtClean="0">
                <a:solidFill>
                  <a:schemeClr val="tx1"/>
                </a:solidFill>
              </a:rPr>
              <a:t>IS_FREE</a:t>
            </a:r>
            <a:r>
              <a:rPr lang="en-US" sz="1100" dirty="0" smtClean="0">
                <a:solidFill>
                  <a:schemeClr val="tx1"/>
                </a:solidFill>
              </a:rPr>
              <a:t>) 	</a:t>
            </a:r>
            <a:r>
              <a:rPr lang="en-US" sz="1100" dirty="0" smtClean="0">
                <a:solidFill>
                  <a:schemeClr val="tx1"/>
                </a:solidFill>
              </a:rPr>
              <a:t>(Private Room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room_title</a:t>
            </a:r>
            <a:r>
              <a:rPr lang="en-US" sz="1100" dirty="0" smtClean="0">
                <a:solidFill>
                  <a:schemeClr val="tx1"/>
                </a:solidFill>
              </a:rPr>
              <a:t> 	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Room name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p 	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backend domain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play_time</a:t>
            </a:r>
            <a:r>
              <a:rPr lang="en-US" sz="1100" dirty="0" smtClean="0">
                <a:solidFill>
                  <a:schemeClr val="tx1"/>
                </a:solidFill>
              </a:rPr>
              <a:t> (mins)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Game Play time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back_ground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Game background color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clan_name_A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clan_name_B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is_clan(</a:t>
            </a:r>
            <a:r>
              <a:rPr lang="en-US" sz="1100" b="1" dirty="0" smtClean="0">
                <a:solidFill>
                  <a:schemeClr val="tx1"/>
                </a:solidFill>
              </a:rPr>
              <a:t>IS_PUBLIC</a:t>
            </a:r>
            <a:r>
              <a:rPr lang="en-US" sz="1100" dirty="0" smtClean="0">
                <a:solidFill>
                  <a:schemeClr val="tx1"/>
                </a:solidFill>
              </a:rPr>
              <a:t>)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Free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or </a:t>
            </a:r>
            <a:r>
              <a:rPr lang="en-US" altLang="ko-KR" sz="1000" dirty="0" smtClean="0">
                <a:solidFill>
                  <a:schemeClr val="tx1"/>
                </a:solidFill>
              </a:rPr>
              <a:t>Clan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user_max_count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Room number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current_user_count 	</a:t>
            </a:r>
            <a:r>
              <a:rPr lang="en-US" sz="1100" dirty="0" smtClean="0">
                <a:solidFill>
                  <a:schemeClr val="tx1"/>
                </a:solidFill>
              </a:rPr>
              <a:t>(Current game players)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is_play 	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Game status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en-US" altLang="ko-KR" sz="1000" dirty="0" smtClean="0">
                <a:solidFill>
                  <a:schemeClr val="tx1"/>
                </a:solidFill>
              </a:rPr>
              <a:t>enter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or playing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FF0000"/>
                </a:solidFill>
              </a:rPr>
              <a:t>update_time</a:t>
            </a:r>
            <a:r>
              <a:rPr lang="en-US" sz="1100" dirty="0" smtClean="0">
                <a:solidFill>
                  <a:schemeClr val="tx1"/>
                </a:solidFill>
              </a:rPr>
              <a:t>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create_time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start_time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FF0000"/>
                </a:solidFill>
              </a:rPr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s</a:t>
            </a:r>
            <a:r>
              <a:rPr lang="en-US" sz="1100" b="1" dirty="0" smtClean="0">
                <a:solidFill>
                  <a:srgbClr val="FF0000"/>
                </a:solidFill>
              </a:rPr>
              <a:t>taus (0:wait , 1:loading, 2:playing) </a:t>
            </a:r>
            <a:r>
              <a:rPr lang="en-US" sz="11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Game playing status)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gameTimer</a:t>
            </a:r>
            <a:r>
              <a:rPr lang="en-US" sz="1100" b="1" dirty="0" smtClean="0">
                <a:solidFill>
                  <a:srgbClr val="FF0000"/>
                </a:solidFill>
              </a:rPr>
              <a:t>		             </a:t>
            </a:r>
            <a:r>
              <a:rPr lang="en-US" sz="1100" b="1" dirty="0" smtClean="0">
                <a:solidFill>
                  <a:srgbClr val="FF0000"/>
                </a:solidFill>
              </a:rPr>
              <a:t>(Game Timer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endParaRPr lang="en-US" sz="11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A_clan</a:t>
            </a:r>
            <a:r>
              <a:rPr lang="en-US" sz="1100" b="1" dirty="0" smtClean="0">
                <a:solidFill>
                  <a:srgbClr val="FF0000"/>
                </a:solidFill>
              </a:rPr>
              <a:t>	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B_clan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Pk_clan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solidFill>
                  <a:srgbClr val="FF0000"/>
                </a:solidFill>
              </a:rPr>
              <a:t>event_num</a:t>
            </a:r>
            <a:r>
              <a:rPr lang="en-US" sz="1100" b="1" dirty="0" smtClean="0">
                <a:solidFill>
                  <a:srgbClr val="FF0000"/>
                </a:solidFill>
              </a:rPr>
              <a:t>		            </a:t>
            </a:r>
            <a:r>
              <a:rPr lang="en-US" sz="1000" b="1" dirty="0" smtClean="0">
                <a:solidFill>
                  <a:srgbClr val="FF0000"/>
                </a:solidFill>
              </a:rPr>
              <a:t>(Game event count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8464" y="787665"/>
            <a:ext cx="372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PANCHANGE_ROOM_DETAIL(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 (</a:t>
            </a:r>
            <a:r>
              <a:rPr lang="en-US" sz="1100" b="1" dirty="0" smtClean="0">
                <a:solidFill>
                  <a:srgbClr val="0070C0"/>
                </a:solidFill>
              </a:rPr>
              <a:t>HASH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317241" y="1095927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room_number(1)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timestamp (1)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086386" y="1317738"/>
            <a:ext cx="6380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349" y="1752179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room_number(2)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timestamp (2)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127" y="2427094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room_number(3)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timestamp (3)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931" y="772112"/>
            <a:ext cx="3107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PANCHANGE_ROOM_LIST (</a:t>
            </a:r>
            <a:r>
              <a:rPr lang="en-US" sz="1100" b="1" dirty="0" smtClean="0">
                <a:solidFill>
                  <a:srgbClr val="0070C0"/>
                </a:solidFill>
              </a:rPr>
              <a:t>sorted set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6773" y="772112"/>
            <a:ext cx="0" cy="3370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61317" y="775220"/>
            <a:ext cx="0" cy="3370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49143" y="1049275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oom_number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739" y="781442"/>
            <a:ext cx="3107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PANCHANGE_HOST_NAME(</a:t>
            </a:r>
            <a:r>
              <a:rPr lang="en-US" sz="1100" b="1" dirty="0" smtClean="0">
                <a:solidFill>
                  <a:srgbClr val="FF0000"/>
                </a:solidFill>
              </a:rPr>
              <a:t>_host_name</a:t>
            </a:r>
            <a:r>
              <a:rPr lang="en-US" sz="1100" b="1" dirty="0" smtClean="0"/>
              <a:t>) </a:t>
            </a:r>
            <a:r>
              <a:rPr lang="en-US" sz="1100" b="1" dirty="0" smtClean="0">
                <a:solidFill>
                  <a:srgbClr val="0070C0"/>
                </a:solidFill>
              </a:rPr>
              <a:t>(HASH)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6277757" y="1262255"/>
            <a:ext cx="471386" cy="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42919" y="1836158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oom_number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05507" y="1605649"/>
            <a:ext cx="334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PANCHANGE_CLAN_NAME(</a:t>
            </a:r>
            <a:r>
              <a:rPr lang="en-US" sz="1100" b="1" dirty="0" smtClean="0">
                <a:solidFill>
                  <a:srgbClr val="FF0000"/>
                </a:solidFill>
              </a:rPr>
              <a:t>_</a:t>
            </a:r>
            <a:r>
              <a:rPr lang="en-US" sz="1100" b="1" dirty="0" err="1" smtClean="0">
                <a:solidFill>
                  <a:srgbClr val="FF0000"/>
                </a:solidFill>
              </a:rPr>
              <a:t>clan_name_A</a:t>
            </a:r>
            <a:r>
              <a:rPr lang="en-US" sz="1100" b="1" dirty="0" smtClean="0"/>
              <a:t>) </a:t>
            </a:r>
            <a:r>
              <a:rPr lang="en-US" sz="1100" b="1" dirty="0" smtClean="0">
                <a:solidFill>
                  <a:srgbClr val="0070C0"/>
                </a:solidFill>
              </a:rPr>
              <a:t>(HASH)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80864" y="2058469"/>
            <a:ext cx="471386" cy="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61318" y="4773179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Socket(1)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64429" y="5261482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Socket(2)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58209" y="5759117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Socket(3)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049355" y="4301411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8755" y="4295189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97286" y="4776289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Socket(1)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00397" y="5264592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Socket(2)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94177" y="5762227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Socket(3)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685323" y="4304521"/>
            <a:ext cx="0" cy="225351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94723" y="4298299"/>
            <a:ext cx="0" cy="225351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0046" y="6555594"/>
            <a:ext cx="294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PANCHANGE_RED_USER_LIST(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34819" y="6557019"/>
            <a:ext cx="3032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PANCHANGE_BLUE_USER_LIST(</a:t>
            </a:r>
            <a:r>
              <a:rPr lang="en-US" sz="1100" b="1" dirty="0" smtClean="0">
                <a:solidFill>
                  <a:srgbClr val="0070C0"/>
                </a:solidFill>
              </a:rPr>
              <a:t>_room_number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cxnSp>
        <p:nvCxnSpPr>
          <p:cNvPr id="38" name="Straight Arrow Connector 37"/>
          <p:cNvCxnSpPr>
            <a:stCxn id="7" idx="3"/>
          </p:cNvCxnSpPr>
          <p:nvPr/>
        </p:nvCxnSpPr>
        <p:spPr>
          <a:xfrm>
            <a:off x="2086386" y="1317739"/>
            <a:ext cx="582078" cy="3347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2575249" y="4142792"/>
            <a:ext cx="2419474" cy="307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295840" y="4135228"/>
            <a:ext cx="3719795" cy="229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PK		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SessionID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NICKNAME		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Nickname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AVATAR		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Avatar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SOCKET		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Socket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READY		(0,1) </a:t>
            </a:r>
            <a:r>
              <a:rPr lang="en-US" altLang="ko-KR" sz="1000" dirty="0" smtClean="0">
                <a:solidFill>
                  <a:schemeClr val="tx1"/>
                </a:solidFill>
              </a:rPr>
              <a:t>ready status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LOADING		(0,1) </a:t>
            </a:r>
            <a:r>
              <a:rPr lang="en-US" sz="1000" dirty="0" smtClean="0">
                <a:solidFill>
                  <a:schemeClr val="tx1"/>
                </a:solidFill>
              </a:rPr>
              <a:t>loading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CLAN		(</a:t>
            </a:r>
            <a:r>
              <a:rPr lang="en-US" sz="1000" b="1" dirty="0" smtClean="0">
                <a:solidFill>
                  <a:srgbClr val="FF0000"/>
                </a:solidFill>
              </a:rPr>
              <a:t>???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MASTER</a:t>
            </a:r>
            <a:r>
              <a:rPr lang="en-US" sz="1000" dirty="0" smtClean="0">
                <a:solidFill>
                  <a:schemeClr val="tx1"/>
                </a:solidFill>
              </a:rPr>
              <a:t>		(0,1) </a:t>
            </a:r>
            <a:r>
              <a:rPr lang="en-US" altLang="ko-KR" sz="1000" dirty="0" smtClean="0">
                <a:solidFill>
                  <a:schemeClr val="tx1"/>
                </a:solidFill>
              </a:rPr>
              <a:t>is room master?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COLOR		</a:t>
            </a:r>
            <a:r>
              <a:rPr lang="en-US" sz="1000" dirty="0" smtClean="0">
                <a:solidFill>
                  <a:schemeClr val="tx1"/>
                </a:solidFill>
              </a:rPr>
              <a:t>team color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ENDGAME		(0,1)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SESSION_ID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0" idx="3"/>
          </p:cNvCxnSpPr>
          <p:nvPr/>
        </p:nvCxnSpPr>
        <p:spPr>
          <a:xfrm>
            <a:off x="4883022" y="4998101"/>
            <a:ext cx="1421101" cy="13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04123" y="6539094"/>
            <a:ext cx="3745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PANCHANGE_USER_DETAIL(_SOCKETID) </a:t>
            </a:r>
            <a:r>
              <a:rPr lang="en-US" sz="1100" b="1" dirty="0" smtClean="0">
                <a:solidFill>
                  <a:srgbClr val="0070C0"/>
                </a:solidFill>
              </a:rPr>
              <a:t>(HASH)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75576" y="3552998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oom_number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50009" y="3244824"/>
            <a:ext cx="3107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PANCHANGE_SOCKET_ROOM(</a:t>
            </a:r>
            <a:r>
              <a:rPr lang="en-US" sz="1100" b="1" dirty="0" smtClean="0">
                <a:solidFill>
                  <a:srgbClr val="FF0000"/>
                </a:solidFill>
              </a:rPr>
              <a:t>_</a:t>
            </a:r>
            <a:r>
              <a:rPr lang="en-US" sz="1100" b="1" dirty="0" err="1" smtClean="0">
                <a:solidFill>
                  <a:srgbClr val="FF0000"/>
                </a:solidFill>
              </a:rPr>
              <a:t>socket_id</a:t>
            </a:r>
            <a:r>
              <a:rPr lang="en-US" sz="1100" b="1" dirty="0" smtClean="0"/>
              <a:t>) </a:t>
            </a:r>
            <a:r>
              <a:rPr lang="en-US" sz="1100" b="1" dirty="0" smtClean="0">
                <a:solidFill>
                  <a:srgbClr val="0070C0"/>
                </a:solidFill>
              </a:rPr>
              <a:t>(HASH)</a:t>
            </a:r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928006" y="3728647"/>
            <a:ext cx="1114868" cy="40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76357" y="638353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LIST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05285" y="637894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LIST</a:t>
            </a: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3" y="209030"/>
            <a:ext cx="371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SetcoinServer </a:t>
            </a:r>
            <a:r>
              <a:rPr lang="en-US" dirty="0" err="1" smtClean="0"/>
              <a:t>Redis</a:t>
            </a:r>
            <a:r>
              <a:rPr lang="en-US" dirty="0" smtClean="0"/>
              <a:t>  </a:t>
            </a:r>
            <a:r>
              <a:rPr lang="en-US" altLang="ko-KR" dirty="0" smtClean="0"/>
              <a:t>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241" y="1095927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room_number(1)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timestamp (1)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349" y="1752179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room_number(2)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timestamp (2)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127" y="2427094"/>
            <a:ext cx="1769145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room_number(3)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timestamp (3)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931" y="772112"/>
            <a:ext cx="3107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SETCOIN_ROOM_LIST (</a:t>
            </a:r>
            <a:r>
              <a:rPr lang="en-US" sz="1100" b="1" dirty="0" smtClean="0">
                <a:solidFill>
                  <a:srgbClr val="0070C0"/>
                </a:solidFill>
              </a:rPr>
              <a:t>sorted set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6773" y="772112"/>
            <a:ext cx="0" cy="3370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61317" y="775220"/>
            <a:ext cx="0" cy="3370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34149" y="776147"/>
            <a:ext cx="3410881" cy="482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 smtClean="0">
                <a:solidFill>
                  <a:schemeClr val="tx1"/>
                </a:solidFill>
              </a:rPr>
              <a:t>room_number</a:t>
            </a:r>
            <a:r>
              <a:rPr lang="en-US" sz="1100" dirty="0" smtClean="0">
                <a:solidFill>
                  <a:schemeClr val="tx1"/>
                </a:solidFill>
              </a:rPr>
              <a:t>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Room number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host_name  		</a:t>
            </a:r>
            <a:r>
              <a:rPr lang="en-US" sz="1100" dirty="0" smtClean="0">
                <a:solidFill>
                  <a:schemeClr val="tx1"/>
                </a:solidFill>
              </a:rPr>
              <a:t>(Nickname of host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>
                <a:solidFill>
                  <a:schemeClr val="tx1"/>
                </a:solidFill>
              </a:rPr>
              <a:t>i</a:t>
            </a:r>
            <a:r>
              <a:rPr lang="en-US" sz="1100" b="1" i="1" dirty="0" smtClean="0">
                <a:solidFill>
                  <a:schemeClr val="tx1"/>
                </a:solidFill>
              </a:rPr>
              <a:t>s_lock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b="1" dirty="0" smtClean="0">
                <a:solidFill>
                  <a:schemeClr val="tx1"/>
                </a:solidFill>
              </a:rPr>
              <a:t>IS_FREE</a:t>
            </a:r>
            <a:r>
              <a:rPr lang="en-US" sz="1100" dirty="0" smtClean="0">
                <a:solidFill>
                  <a:schemeClr val="tx1"/>
                </a:solidFill>
              </a:rPr>
              <a:t>)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Private Room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is_single  		</a:t>
            </a:r>
            <a:r>
              <a:rPr lang="en-US" sz="1100" dirty="0" smtClean="0">
                <a:solidFill>
                  <a:schemeClr val="tx1"/>
                </a:solidFill>
              </a:rPr>
              <a:t>(Single play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 smtClean="0">
                <a:solidFill>
                  <a:schemeClr val="tx1"/>
                </a:solidFill>
              </a:rPr>
              <a:t>Room_title</a:t>
            </a:r>
            <a:r>
              <a:rPr lang="en-US" sz="1100" dirty="0" smtClean="0">
                <a:solidFill>
                  <a:schemeClr val="tx1"/>
                </a:solidFill>
              </a:rPr>
              <a:t> 	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Room name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 smtClean="0">
                <a:solidFill>
                  <a:schemeClr val="tx1"/>
                </a:solidFill>
              </a:rPr>
              <a:t>Play_time</a:t>
            </a:r>
            <a:r>
              <a:rPr lang="en-US" sz="1100" dirty="0" smtClean="0">
                <a:solidFill>
                  <a:schemeClr val="tx1"/>
                </a:solidFill>
              </a:rPr>
              <a:t> (mins)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Game Play time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>
                <a:solidFill>
                  <a:schemeClr val="tx1"/>
                </a:solidFill>
              </a:rPr>
              <a:t>b</a:t>
            </a:r>
            <a:r>
              <a:rPr lang="en-US" sz="1100" b="1" i="1" dirty="0" smtClean="0">
                <a:solidFill>
                  <a:schemeClr val="tx1"/>
                </a:solidFill>
              </a:rPr>
              <a:t>ack_ground</a:t>
            </a:r>
            <a:r>
              <a:rPr lang="en-US" sz="1100" dirty="0" smtClean="0">
                <a:solidFill>
                  <a:schemeClr val="tx1"/>
                </a:solidFill>
              </a:rPr>
              <a:t> 	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Game background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create_time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update_time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</a:t>
            </a:r>
            <a:r>
              <a:rPr lang="en-US" sz="1100" dirty="0" smtClean="0">
                <a:solidFill>
                  <a:schemeClr val="tx1"/>
                </a:solidFill>
              </a:rPr>
              <a:t>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server_idx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tate (0: init, 1: create_room, 2: enter_finished,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3: game_play_ready, 4: game_paying, 5: pre_game_over, 6: game_over_wait, 7: game_over, 8: game_clear)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enter_finish_time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game_start_time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start_date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g</a:t>
            </a:r>
            <a:r>
              <a:rPr lang="en-US" sz="1100" dirty="0" smtClean="0">
                <a:solidFill>
                  <a:schemeClr val="tx1"/>
                </a:solidFill>
              </a:rPr>
              <a:t>ame_over_time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</a:t>
            </a:r>
            <a:r>
              <a:rPr lang="en-US" sz="1100" dirty="0" smtClean="0">
                <a:solidFill>
                  <a:schemeClr val="tx1"/>
                </a:solidFill>
              </a:rPr>
              <a:t>nd_date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playerA_nickname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playerB_nickname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is_draw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s_result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2426" y="558841"/>
            <a:ext cx="372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SETCOIN_ROOM_DETAIL(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 (</a:t>
            </a:r>
            <a:r>
              <a:rPr lang="en-US" sz="1100" b="1" dirty="0" smtClean="0">
                <a:solidFill>
                  <a:srgbClr val="0070C0"/>
                </a:solidFill>
              </a:rPr>
              <a:t>HASH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7328287" y="2118300"/>
            <a:ext cx="3719795" cy="3706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ombo_attack3_offset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combo_attack4_offset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combo_attack5_offset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combo_attack6_offset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current_user_count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ready_user_count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win_calc_A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win_calc_B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</a:t>
            </a:r>
            <a:r>
              <a:rPr lang="en-US" sz="1000" dirty="0" smtClean="0">
                <a:solidFill>
                  <a:schemeClr val="tx1"/>
                </a:solidFill>
              </a:rPr>
              <a:t>ose_calc_A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</a:t>
            </a:r>
            <a:r>
              <a:rPr lang="en-US" sz="1000" dirty="0" smtClean="0">
                <a:solidFill>
                  <a:schemeClr val="tx1"/>
                </a:solidFill>
              </a:rPr>
              <a:t>ose_calc_B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</a:t>
            </a:r>
            <a:r>
              <a:rPr lang="en-US" sz="1000" dirty="0" smtClean="0">
                <a:solidFill>
                  <a:schemeClr val="tx1"/>
                </a:solidFill>
              </a:rPr>
              <a:t>raw_calc_A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draw_calc_B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total_score_A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</a:t>
            </a:r>
            <a:r>
              <a:rPr lang="en-US" sz="1000" dirty="0" smtClean="0">
                <a:solidFill>
                  <a:schemeClr val="tx1"/>
                </a:solidFill>
              </a:rPr>
              <a:t>otal_score_B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30432" y="1652593"/>
            <a:ext cx="372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SETCOIN_ROOM_SCORE(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 </a:t>
            </a:r>
          </a:p>
          <a:p>
            <a:r>
              <a:rPr lang="en-US" sz="1100" b="1" dirty="0" smtClean="0"/>
              <a:t>(SORTED_SET)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5386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311" y="1111433"/>
            <a:ext cx="3719795" cy="1870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</a:t>
            </a:r>
            <a:r>
              <a:rPr lang="en-US" sz="1000" dirty="0" smtClean="0">
                <a:solidFill>
                  <a:schemeClr val="tx1"/>
                </a:solidFill>
              </a:rPr>
              <a:t>core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</a:t>
            </a:r>
            <a:r>
              <a:rPr lang="en-US" sz="1000" dirty="0" smtClean="0">
                <a:solidFill>
                  <a:schemeClr val="tx1"/>
                </a:solidFill>
              </a:rPr>
              <a:t>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word_level_1_offset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word_level_2_offset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word_level_3_offset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ord_level_4_offset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ord_level_5_offset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word_level_6_offset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coin_count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</a:t>
            </a:r>
            <a:r>
              <a:rPr lang="en-US" sz="1000" dirty="0" smtClean="0">
                <a:solidFill>
                  <a:schemeClr val="tx1"/>
                </a:solidFill>
              </a:rPr>
              <a:t>eart_count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456" y="645726"/>
            <a:ext cx="3723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SETCOIN_USER_SCORE(</a:t>
            </a:r>
            <a:r>
              <a:rPr lang="en-US" sz="1100" b="1" dirty="0" smtClean="0">
                <a:solidFill>
                  <a:srgbClr val="FF0000"/>
                </a:solidFill>
              </a:rPr>
              <a:t>_nickname</a:t>
            </a:r>
            <a:r>
              <a:rPr lang="en-US" sz="1100" b="1" dirty="0" smtClean="0"/>
              <a:t>) </a:t>
            </a:r>
          </a:p>
          <a:p>
            <a:r>
              <a:rPr lang="en-US" sz="1100" b="1" dirty="0" smtClean="0"/>
              <a:t>(SORTED_SET)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3774361" y="3940969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nickname(1)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7472" y="4429272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nickname(2)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1252" y="4926907"/>
            <a:ext cx="1085736" cy="443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nickname(3)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62398" y="3469201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71798" y="3462979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36393" y="5288221"/>
            <a:ext cx="294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SET_COIN_USER_LIST(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12" name="Rectangle 11"/>
          <p:cNvSpPr/>
          <p:nvPr/>
        </p:nvSpPr>
        <p:spPr>
          <a:xfrm>
            <a:off x="6817837" y="578362"/>
            <a:ext cx="3719795" cy="484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nickname		</a:t>
            </a:r>
            <a:r>
              <a:rPr lang="en-US" sz="1000" dirty="0" smtClean="0">
                <a:solidFill>
                  <a:schemeClr val="tx1"/>
                </a:solidFill>
              </a:rPr>
              <a:t>(Nickname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socket		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Socket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character_type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uuid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session_id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rgbClr val="FF0000"/>
                </a:solidFill>
              </a:rPr>
              <a:t>i</a:t>
            </a:r>
            <a:r>
              <a:rPr lang="en-US" sz="1000" b="1" dirty="0" err="1" smtClean="0">
                <a:solidFill>
                  <a:srgbClr val="FF0000"/>
                </a:solidFill>
              </a:rPr>
              <a:t>dx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is_ready  (1 ,  0) : default: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coin_count</a:t>
            </a:r>
            <a:r>
              <a:rPr lang="en-US" sz="1000" dirty="0" smtClean="0">
                <a:solidFill>
                  <a:schemeClr val="tx1"/>
                </a:solidFill>
              </a:rPr>
              <a:t>   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Coin Number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combo_attack_count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received_combo_attack   (1, 0):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received_combo_attack_type (0,1,2,3,4):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new_word_send_time :default 0 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Word send time)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check_word</a:t>
            </a:r>
            <a:r>
              <a:rPr lang="en-US" sz="1000" dirty="0" smtClean="0">
                <a:solidFill>
                  <a:schemeClr val="tx1"/>
                </a:solidFill>
              </a:rPr>
              <a:t>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restart:  (0,1)  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is_user:  (0,1) default: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is_end: (0,1)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is_disconnected : (0,1)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is_win: (0,1)  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total_score  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oint    default: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</a:t>
            </a:r>
            <a:r>
              <a:rPr lang="en-US" sz="1000" dirty="0" smtClean="0">
                <a:solidFill>
                  <a:schemeClr val="tx1"/>
                </a:solidFill>
              </a:rPr>
              <a:t>ord_offset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dirty="0" smtClean="0">
                <a:solidFill>
                  <a:schemeClr val="tx1"/>
                </a:solidFill>
              </a:rPr>
              <a:t>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room_number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is_leave: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Room_number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6326" y="261971"/>
            <a:ext cx="372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SETCOIN_USER_DETAIL(</a:t>
            </a:r>
            <a:r>
              <a:rPr lang="en-US" sz="1100" b="1" dirty="0" smtClean="0">
                <a:solidFill>
                  <a:srgbClr val="FF0000"/>
                </a:solidFill>
              </a:rPr>
              <a:t>_nickname</a:t>
            </a:r>
            <a:r>
              <a:rPr lang="en-US" sz="1100" b="1" dirty="0" smtClean="0"/>
              <a:t>) (</a:t>
            </a:r>
            <a:r>
              <a:rPr lang="en-US" sz="1100" b="1" dirty="0" smtClean="0">
                <a:solidFill>
                  <a:srgbClr val="0070C0"/>
                </a:solidFill>
              </a:rPr>
              <a:t>HASH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6893422" y="5662171"/>
            <a:ext cx="3719795" cy="74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nickname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3422" y="5424353"/>
            <a:ext cx="294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NICKNAME_SOCKET(</a:t>
            </a:r>
            <a:r>
              <a:rPr lang="en-US" sz="1100" b="1" dirty="0" smtClean="0">
                <a:solidFill>
                  <a:srgbClr val="FF0000"/>
                </a:solidFill>
              </a:rPr>
              <a:t>_</a:t>
            </a:r>
            <a:r>
              <a:rPr lang="en-US" sz="1100" b="1" dirty="0" err="1" smtClean="0">
                <a:solidFill>
                  <a:srgbClr val="FF0000"/>
                </a:solidFill>
              </a:rPr>
              <a:t>socket_id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9149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098" y="725159"/>
            <a:ext cx="1085736" cy="2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word(1)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9" y="1213461"/>
            <a:ext cx="1085736" cy="2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word(2)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2989" y="1711096"/>
            <a:ext cx="1085736" cy="19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word(3)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4135" y="253390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13535" y="247168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977" y="2566200"/>
            <a:ext cx="294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SET_COIN_COMBO_A_3 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1216098" y="3597683"/>
            <a:ext cx="1085736" cy="2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word(1)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9" y="4085985"/>
            <a:ext cx="1085736" cy="2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word(2)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2989" y="4583620"/>
            <a:ext cx="1085736" cy="19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word(3)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04135" y="3125914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13535" y="3119692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977" y="5438724"/>
            <a:ext cx="294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SET_COIN_WORD_LEVEL1 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4604857" y="790672"/>
            <a:ext cx="1085736" cy="2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level(1)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07968" y="1278974"/>
            <a:ext cx="1085736" cy="2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level(2)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1748" y="1776609"/>
            <a:ext cx="1085736" cy="199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level(3)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92894" y="318903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02294" y="312681"/>
            <a:ext cx="0" cy="22535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4736" y="2631713"/>
            <a:ext cx="294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WORD_LEVEL_LIST (</a:t>
            </a:r>
            <a:r>
              <a:rPr lang="en-US" sz="1100" b="1" dirty="0" smtClean="0">
                <a:solidFill>
                  <a:srgbClr val="FF0000"/>
                </a:solidFill>
              </a:rPr>
              <a:t>_room_number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866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65436</TotalTime>
  <Words>841</Words>
  <Application>Microsoft Office PowerPoint</Application>
  <PresentationFormat>Widescreen</PresentationFormat>
  <Paragraphs>431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752</cp:revision>
  <dcterms:created xsi:type="dcterms:W3CDTF">2020-11-12T23:03:05Z</dcterms:created>
  <dcterms:modified xsi:type="dcterms:W3CDTF">2022-04-21T17:59:22Z</dcterms:modified>
</cp:coreProperties>
</file>