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753" y="-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标注 3"/>
          <p:cNvSpPr/>
          <p:nvPr/>
        </p:nvSpPr>
        <p:spPr>
          <a:xfrm>
            <a:off x="714348" y="2143116"/>
            <a:ext cx="2000264" cy="1285884"/>
          </a:xfrm>
          <a:prstGeom prst="cloudCallout">
            <a:avLst>
              <a:gd name="adj1" fmla="val -11572"/>
              <a:gd name="adj2" fmla="val 33877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运营</a:t>
            </a:r>
            <a:r>
              <a:rPr lang="zh-CN" altLang="en-US" sz="1600" b="1" dirty="0" smtClean="0"/>
              <a:t>商网络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3786182" y="2464587"/>
            <a:ext cx="1357322" cy="642942"/>
          </a:xfrm>
          <a:prstGeom prst="round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/>
              <a:t>HelloX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GW</a:t>
            </a:r>
            <a:endParaRPr lang="zh-CN" altLang="en-US" sz="1600" b="1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5643570" y="2571744"/>
            <a:ext cx="928694" cy="42862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无线</a:t>
            </a:r>
            <a:r>
              <a:rPr lang="en-US" altLang="zh-CN" sz="1200" b="1" dirty="0" smtClean="0"/>
              <a:t>AP</a:t>
            </a:r>
            <a:endParaRPr lang="zh-CN" altLang="en-US" sz="1200" b="1" dirty="0" smtClean="0"/>
          </a:p>
        </p:txBody>
      </p:sp>
      <p:cxnSp>
        <p:nvCxnSpPr>
          <p:cNvPr id="8" name="直接连接符 7"/>
          <p:cNvCxnSpPr>
            <a:stCxn id="6" idx="1"/>
            <a:endCxn id="5" idx="3"/>
          </p:cNvCxnSpPr>
          <p:nvPr/>
        </p:nvCxnSpPr>
        <p:spPr>
          <a:xfrm rot="10800000">
            <a:off x="5143504" y="2786058"/>
            <a:ext cx="500066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1"/>
            <a:endCxn id="4" idx="2"/>
          </p:cNvCxnSpPr>
          <p:nvPr/>
        </p:nvCxnSpPr>
        <p:spPr>
          <a:xfrm rot="10800000">
            <a:off x="2712946" y="2786058"/>
            <a:ext cx="107323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500430" y="2143116"/>
            <a:ext cx="3571900" cy="142876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61742" y="323332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宽带路由器</a:t>
            </a:r>
            <a:endParaRPr lang="zh-CN" altLang="en-US" sz="1600" dirty="0"/>
          </a:p>
        </p:txBody>
      </p:sp>
      <p:sp>
        <p:nvSpPr>
          <p:cNvPr id="16" name="圆角矩形 15"/>
          <p:cNvSpPr/>
          <p:nvPr/>
        </p:nvSpPr>
        <p:spPr>
          <a:xfrm>
            <a:off x="4000496" y="4857760"/>
            <a:ext cx="428628" cy="64294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手机</a:t>
            </a:r>
            <a:endParaRPr lang="zh-CN" altLang="en-US" sz="1200" b="1" dirty="0" smtClean="0"/>
          </a:p>
        </p:txBody>
      </p:sp>
      <p:sp>
        <p:nvSpPr>
          <p:cNvPr id="17" name="圆角矩形 16"/>
          <p:cNvSpPr/>
          <p:nvPr/>
        </p:nvSpPr>
        <p:spPr>
          <a:xfrm>
            <a:off x="4572000" y="4857760"/>
            <a:ext cx="428628" cy="64294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手机</a:t>
            </a:r>
            <a:endParaRPr lang="zh-CN" altLang="en-US" sz="12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072066" y="494783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……</a:t>
            </a:r>
            <a:endParaRPr lang="zh-CN" altLang="en-US" sz="1600" dirty="0"/>
          </a:p>
        </p:txBody>
      </p:sp>
      <p:sp>
        <p:nvSpPr>
          <p:cNvPr id="19" name="圆角矩形 18"/>
          <p:cNvSpPr/>
          <p:nvPr/>
        </p:nvSpPr>
        <p:spPr>
          <a:xfrm>
            <a:off x="5643570" y="4857760"/>
            <a:ext cx="428628" cy="64294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电脑</a:t>
            </a:r>
            <a:endParaRPr lang="zh-CN" altLang="en-US" sz="1200" b="1" dirty="0" smtClean="0"/>
          </a:p>
        </p:txBody>
      </p:sp>
      <p:sp>
        <p:nvSpPr>
          <p:cNvPr id="20" name="圆角矩形 19"/>
          <p:cNvSpPr/>
          <p:nvPr/>
        </p:nvSpPr>
        <p:spPr>
          <a:xfrm>
            <a:off x="6215074" y="4857760"/>
            <a:ext cx="428628" cy="64294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电脑</a:t>
            </a:r>
            <a:endParaRPr lang="zh-CN" altLang="en-US" sz="1200" b="1" dirty="0" smtClean="0"/>
          </a:p>
        </p:txBody>
      </p:sp>
      <p:sp>
        <p:nvSpPr>
          <p:cNvPr id="21" name="上下箭头 20"/>
          <p:cNvSpPr/>
          <p:nvPr/>
        </p:nvSpPr>
        <p:spPr>
          <a:xfrm rot="2810855">
            <a:off x="4768105" y="3826391"/>
            <a:ext cx="285752" cy="857256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上下箭头 21"/>
          <p:cNvSpPr/>
          <p:nvPr/>
        </p:nvSpPr>
        <p:spPr>
          <a:xfrm rot="18980633">
            <a:off x="5899959" y="3766304"/>
            <a:ext cx="285752" cy="857256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86116" y="4000504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WLAN</a:t>
            </a:r>
            <a:r>
              <a:rPr lang="zh-CN" altLang="en-US" sz="1400" dirty="0" smtClean="0"/>
              <a:t>无线接入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786050" y="2500306"/>
            <a:ext cx="1001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PPPoE</a:t>
            </a:r>
            <a:r>
              <a:rPr lang="zh-CN" altLang="en-US" sz="1400" dirty="0" smtClean="0"/>
              <a:t>拨号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714348" y="1928802"/>
            <a:ext cx="6062706" cy="3795738"/>
            <a:chOff x="2152632" y="3071810"/>
            <a:chExt cx="4276756" cy="2224102"/>
          </a:xfrm>
        </p:grpSpPr>
        <p:sp>
          <p:nvSpPr>
            <p:cNvPr id="41" name="圆角矩形 40"/>
            <p:cNvSpPr/>
            <p:nvPr/>
          </p:nvSpPr>
          <p:spPr>
            <a:xfrm>
              <a:off x="2214546" y="3929066"/>
              <a:ext cx="2714644" cy="1285884"/>
            </a:xfrm>
            <a:prstGeom prst="roundRect">
              <a:avLst>
                <a:gd name="adj" fmla="val 7164"/>
              </a:avLst>
            </a:prstGeom>
            <a:noFill/>
            <a:ln w="31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2" name="矩形 41"/>
            <p:cNvSpPr/>
            <p:nvPr/>
          </p:nvSpPr>
          <p:spPr>
            <a:xfrm>
              <a:off x="2214546" y="3929066"/>
              <a:ext cx="1143008" cy="305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宽带网关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14612" y="4220182"/>
              <a:ext cx="2214577" cy="70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内核</a:t>
              </a:r>
              <a:r>
                <a:rPr lang="en-US" altLang="zh-CN" sz="2400" dirty="0" smtClean="0"/>
                <a:t>/IP</a:t>
              </a:r>
              <a:r>
                <a:rPr lang="zh-CN" altLang="en-US" sz="2400" dirty="0" smtClean="0"/>
                <a:t>协议</a:t>
              </a:r>
              <a:r>
                <a:rPr lang="en-US" altLang="zh-CN" sz="2400" dirty="0" smtClean="0"/>
                <a:t>/NAT/</a:t>
              </a:r>
              <a:r>
                <a:rPr lang="en-US" altLang="zh-CN" sz="2400" dirty="0" err="1" smtClean="0"/>
                <a:t>DHCP</a:t>
              </a:r>
              <a:r>
                <a:rPr lang="en-US" altLang="zh-CN" sz="2400" dirty="0" smtClean="0"/>
                <a:t> Server/</a:t>
              </a:r>
              <a:r>
                <a:rPr lang="en-US" altLang="zh-CN" sz="2400" dirty="0" err="1" smtClean="0"/>
                <a:t>PPPoE</a:t>
              </a:r>
              <a:r>
                <a:rPr lang="en-US" altLang="zh-CN" sz="2400" dirty="0" smtClean="0"/>
                <a:t>/</a:t>
              </a:r>
              <a:r>
                <a:rPr lang="zh-CN" altLang="en-US" sz="2400" dirty="0" smtClean="0"/>
                <a:t>安全</a:t>
              </a:r>
              <a:endParaRPr lang="zh-CN" altLang="en-US" sz="2400" dirty="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2152632" y="3071810"/>
              <a:ext cx="4062442" cy="2224102"/>
            </a:xfrm>
            <a:prstGeom prst="roundRect">
              <a:avLst>
                <a:gd name="adj" fmla="val 7164"/>
              </a:avLst>
            </a:prstGeom>
            <a:noFill/>
            <a:ln w="31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矩形 44"/>
            <p:cNvSpPr/>
            <p:nvPr/>
          </p:nvSpPr>
          <p:spPr>
            <a:xfrm>
              <a:off x="2214546" y="3071810"/>
              <a:ext cx="1143008" cy="305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物联网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网关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86116" y="3219888"/>
              <a:ext cx="3143272" cy="270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JS</a:t>
              </a:r>
              <a:r>
                <a:rPr lang="zh-CN" altLang="en-US" sz="2400" dirty="0" smtClean="0"/>
                <a:t>引擎</a:t>
              </a:r>
              <a:r>
                <a:rPr lang="en-US" altLang="zh-CN" sz="2400" dirty="0" smtClean="0"/>
                <a:t>/</a:t>
              </a:r>
              <a:r>
                <a:rPr lang="en-US" altLang="zh-CN" sz="2400" dirty="0" err="1" smtClean="0"/>
                <a:t>IoT</a:t>
              </a:r>
              <a:r>
                <a:rPr lang="en-US" altLang="zh-CN" sz="2400" dirty="0" smtClean="0"/>
                <a:t> APP Framework</a:t>
              </a:r>
              <a:endParaRPr lang="zh-CN" altLang="en-US" sz="2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86116" y="3448540"/>
              <a:ext cx="3143272" cy="270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增强安全</a:t>
              </a:r>
              <a:r>
                <a:rPr lang="en-US" altLang="zh-CN" sz="2400" dirty="0" smtClean="0"/>
                <a:t>/</a:t>
              </a:r>
              <a:r>
                <a:rPr lang="zh-CN" altLang="en-US" sz="2400" dirty="0" smtClean="0"/>
                <a:t>大容量终端管理</a:t>
              </a:r>
              <a:endParaRPr lang="zh-CN" altLang="en-US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00628" y="4182642"/>
              <a:ext cx="1214446" cy="270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边缘计算</a:t>
              </a:r>
              <a:endParaRPr lang="zh-CN" altLang="en-US" sz="2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00628" y="4411295"/>
              <a:ext cx="1214446" cy="270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机器学习</a:t>
              </a:r>
              <a:endParaRPr lang="zh-CN" altLang="en-US" sz="24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48</Words>
  <PresentationFormat>全屏显示(4:3)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garry</dc:creator>
  <cp:lastModifiedBy>garry</cp:lastModifiedBy>
  <cp:revision>23</cp:revision>
  <dcterms:created xsi:type="dcterms:W3CDTF">2017-12-09T05:11:25Z</dcterms:created>
  <dcterms:modified xsi:type="dcterms:W3CDTF">2017-12-09T05:56:59Z</dcterms:modified>
</cp:coreProperties>
</file>