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1050b9c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1050b9c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2f1f34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2f1f34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2f1f34a6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2f1f34a6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2f1f34a6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2f1f34a6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2f1f34a6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2f1f34a6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2f1f34a6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2f1f34a6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 NEWS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4" y="2359375"/>
            <a:ext cx="56148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500"/>
              <a:t>Команда </a:t>
            </a:r>
            <a:r>
              <a:rPr b="1" lang="ru" sz="4500"/>
              <a:t>62_DS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Описание задач</a:t>
            </a:r>
            <a:br>
              <a:rPr lang="ru"/>
            </a:b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331325"/>
            <a:ext cx="76887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Команды получили неразмеченный датасет с заголовками, текстами и датой выпуска новостей. Были поставлены 2 задачи: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Удалить похожие по смыслу новости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Классифицировать (без учителя) новости по заданным категорям.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Описание алгоритма решения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2.1. Задача удаления дубликатов</a:t>
            </a:r>
            <a:br>
              <a:rPr lang="ru"/>
            </a:b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331325"/>
            <a:ext cx="76887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этапы по решению: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чистим тексты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(удаляем символы, другие языки и цифры)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лемматизируем тексты</a:t>
            </a: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(приводим все слова к инфинитивной форме, инструмент - Mystem)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векторизуем тексты при помощи tf-idf (подсчитываем частоту встречи слова в конкретном тексте и во всех текстах и создаём вектора по всем текстам, инструмент - sklearn - TfidfVectorizer)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сравниваем вектора текстов между собой (методом косинусного расстояния: чем ближе вектора друг к другу численно, тем ближе по смыслу, а точнее по одинаковости слов. Инструмент - sklearn - cosine_similarity (0 - тексты не похожи, 1 - тексты одинаковы).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отбираем похожие тексты и отбрасываем.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lang="ru"/>
              <a:t>Описание алгоритма решения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2.2. Задача классификации текста новости</a:t>
            </a:r>
            <a:br>
              <a:rPr lang="ru"/>
            </a:b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331325"/>
            <a:ext cx="76887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этапы по решению: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категории опишем словами-тегами (Шоубиз - это шоубизнес звезда актёр актриса театр  скандал и тд)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векторизуем тексты и слова-теги единым векторизатором (также TF-IDF)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выделяем вектора текстов и вектора слов - тегов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вектора слов-тегов используем как центроиды для метода k-средних для обучения без учителя (по сути измеряются расстояния между векторами текстов и векторами центроидов и таким образом производится кластеризация)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размечаем тексты по категориям (инструмент sklearn KMeans)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Техника обучения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853850"/>
            <a:ext cx="58494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Алгоритм очистки дубликатов не использует моделей машинного обучения.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Алгоритм классификации использует модель обучения без учителя методом k-средних при помощи инструмента sklearn KMeans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66652" l="2645" r="13363" t="9140"/>
          <a:stretch/>
        </p:blipFill>
        <p:spPr>
          <a:xfrm>
            <a:off x="262275" y="3708566"/>
            <a:ext cx="5987676" cy="92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8985" l="38406" r="26457" t="26829"/>
          <a:stretch/>
        </p:blipFill>
        <p:spPr>
          <a:xfrm>
            <a:off x="6184375" y="1853850"/>
            <a:ext cx="2864100" cy="28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Основные инструменты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00300" y="1853850"/>
            <a:ext cx="81588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pymystem3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Mystem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класса лемматизатора pymystem3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модуля для работы с регулярными выражениями (для очистки)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nltk.corpus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stopwords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nltk_stopwords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инструмента для определения стоп-слов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sklearn.feature_extraction.text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TfidfVectorizer, CountVectorizer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инструмента для расчёта TF-IDF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sklearn.metrics.pairwise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cosine_similarity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#измерение косинусной близости векторов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sklearn.cluster </a:t>
            </a:r>
            <a:r>
              <a:rPr lang="ru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KMeans </a:t>
            </a:r>
            <a:r>
              <a:rPr lang="ru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#импорт модели обучения без учителя методомм k-средних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Результаты на тесте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7823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результатам проверки Организаторами по критериям точности по первой и второй задачам, а также по времени работы алгоритма, наша Команда заняла 4 место из 40 сданных работ и 100+ начальных участников. Ниже представлена выдержка из лидерборда.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00" y="3104575"/>
            <a:ext cx="7628700" cy="1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