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8c6a8c4e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8c6a8c4e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8c6a8c4e_0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8c6a8c4e_0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8c6a8c4e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8c6a8c4e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8c6a8c4e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8c6a8c4e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bccdab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bccdab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bccdab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6bccdab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bccda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bccda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bccdab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bccdab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8c6a8c4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8c6a8c4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8c6a8c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8c6a8c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68c6a8c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68c6a8c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8c6a8c4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8c6a8c4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8c6a8c4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8c6a8c4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8c6a8c4e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8c6a8c4e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9ee511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9ee511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8c6a8c4e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8c6a8c4e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8c6a8c4e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8c6a8c4e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3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2D314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b="1" sz="30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9D5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Lexinal Compiler System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24475" y="35364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Garg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Kanti Nizampatnam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Navya Sindhu Kandi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Manish Mysore Rajesh Gangadhar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PROGRAM FLOW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34084" l="0" r="34542" t="0"/>
          <a:stretch/>
        </p:blipFill>
        <p:spPr>
          <a:xfrm>
            <a:off x="3158625" y="720725"/>
            <a:ext cx="5985374" cy="18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5165225" y="2956200"/>
            <a:ext cx="18222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INTERMEDIATE CODE: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ACC 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C ACC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ACC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D ACC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 ACC C 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c ACC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PRINT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46700" y="269750"/>
            <a:ext cx="1471800" cy="190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start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{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Int c = 2 *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print(:c:)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338275" y="269750"/>
            <a:ext cx="1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PARSE TREE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876425" y="3184800"/>
            <a:ext cx="9153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1833675" y="1476150"/>
            <a:ext cx="5883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6001425" y="2334100"/>
            <a:ext cx="196200" cy="56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2917700" y="3379025"/>
            <a:ext cx="588300" cy="207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Runs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Number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29328" l="0" r="28647" t="0"/>
          <a:stretch/>
        </p:blipFill>
        <p:spPr>
          <a:xfrm>
            <a:off x="4114875" y="1422475"/>
            <a:ext cx="4838875" cy="13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059425" y="9597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95900" y="396200"/>
            <a:ext cx="31944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#Prime Check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num = 19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c = 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for(int i=2; i&lt;num; i++)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if((num-(num/i)*i) == 0)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 = c + 1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end-if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end-for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 (c==0)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print(:prime:)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print(:not_prime:)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end-else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66455" t="9616"/>
          <a:stretch/>
        </p:blipFill>
        <p:spPr>
          <a:xfrm>
            <a:off x="4108200" y="1203450"/>
            <a:ext cx="4959602" cy="1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348025" y="488050"/>
            <a:ext cx="33444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a = 10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b = 20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c = b - 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d = 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if(c == 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print(:c_equal_d:)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elseIf(c not d)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print(:c_not_equal_d:)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end-elseIf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boolean t = true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boolean f = false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if(t or f)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print(:t_or_f_is_true:)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4059425" y="8073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27053" l="0" r="65873" t="7140"/>
          <a:stretch/>
        </p:blipFill>
        <p:spPr>
          <a:xfrm>
            <a:off x="4928900" y="1499575"/>
            <a:ext cx="3978724" cy="1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4897625" y="111210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48025" y="1173850"/>
            <a:ext cx="3344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#Factorial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f = 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i = 5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while(i &gt; 0)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 = f * i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 = i - 1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end-while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print(f)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 Statement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32230" l="0" r="59263" t="0"/>
          <a:stretch/>
        </p:blipFill>
        <p:spPr>
          <a:xfrm>
            <a:off x="4961050" y="1390350"/>
            <a:ext cx="3890925" cy="1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4961050" y="1019388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48025" y="1097650"/>
            <a:ext cx="3344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a = 10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b = 20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c = 30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if((a &gt; b) and (a &gt; c))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elseIf ((b &gt; a) and (b &gt; c))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end-elseIf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print(c)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end-else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end-if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34661" l="0" r="5195" t="0"/>
          <a:stretch/>
        </p:blipFill>
        <p:spPr>
          <a:xfrm>
            <a:off x="4032000" y="1839675"/>
            <a:ext cx="4894175" cy="13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4037200" y="1478650"/>
            <a:ext cx="19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48025" y="1478650"/>
            <a:ext cx="3344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CODE: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a = 10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b = 20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c = (a &gt; b) ? 10 : 20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print(c)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data </a:t>
            </a:r>
            <a:r>
              <a:rPr b="1" lang="en"/>
              <a:t>types</a:t>
            </a:r>
            <a:r>
              <a:rPr b="1" lang="en"/>
              <a:t>: </a:t>
            </a:r>
            <a:r>
              <a:rPr lang="en"/>
              <a:t>Double, 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New Data structures: </a:t>
            </a:r>
            <a:r>
              <a:rPr lang="en"/>
              <a:t>Lists, Maps,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Multi </a:t>
            </a:r>
            <a:r>
              <a:rPr b="1" lang="en"/>
              <a:t>variable</a:t>
            </a:r>
            <a:r>
              <a:rPr b="1" lang="en"/>
              <a:t> declaration in one line: </a:t>
            </a:r>
            <a:r>
              <a:rPr lang="en"/>
              <a:t>int p, q, 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Language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Name:</a:t>
            </a:r>
            <a:r>
              <a:rPr lang="en"/>
              <a:t> Lexinal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File Extension: .</a:t>
            </a:r>
            <a:r>
              <a:rPr lang="en"/>
              <a:t>lxl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Program Paradigm:</a:t>
            </a:r>
            <a:r>
              <a:rPr lang="en"/>
              <a:t> Imperative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Languages and tools used:</a:t>
            </a:r>
            <a:r>
              <a:rPr lang="en"/>
              <a:t> ANTLR • IntelliJ IDEA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539325" y="517700"/>
            <a:ext cx="5170200" cy="4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Lexinal supports </a:t>
            </a:r>
            <a:r>
              <a:rPr b="1" lang="en" sz="1100"/>
              <a:t>string, int</a:t>
            </a:r>
            <a:r>
              <a:rPr lang="en" sz="1100"/>
              <a:t> and </a:t>
            </a:r>
            <a:r>
              <a:rPr b="1" lang="en" sz="1100"/>
              <a:t>boolean</a:t>
            </a:r>
            <a:r>
              <a:rPr lang="en" sz="1100"/>
              <a:t> data types.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Allows identifiers and numbers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Arithmetic Operators: +, -, *, /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Assignment operator: =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Boolean operators: &lt;=, &gt;=, &gt;, &lt;, ==, not, and, or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Endline: Does not need a </a:t>
            </a:r>
            <a:r>
              <a:rPr lang="en" sz="1100"/>
              <a:t>delimiter</a:t>
            </a:r>
            <a:r>
              <a:rPr lang="en" sz="1100"/>
              <a:t> for endline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Ternary operator: &lt;cond&gt; ? a : b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Supports both single line comment and multiline comment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Loops: </a:t>
            </a:r>
            <a:r>
              <a:rPr b="1" lang="en" sz="1100"/>
              <a:t>for, while </a:t>
            </a:r>
            <a:r>
              <a:rPr lang="en" sz="1100"/>
              <a:t>and</a:t>
            </a:r>
            <a:r>
              <a:rPr b="1" lang="en" sz="1100"/>
              <a:t> enhanced for 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Conditional constructs: if-then-else 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Display using print(&lt;message&gt;, value). 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Grammar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260675" y="0"/>
            <a:ext cx="4076700" cy="5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grammar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Lexinal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--program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'start'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--block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'{'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'}'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--commands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for_enhanced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for_loop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--assignments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             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ternary_expr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'boolean'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        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'boolean'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ternary_expr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     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'string'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VALID_STRING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      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'string'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ternary_expr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      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4572000" y="0"/>
            <a:ext cx="4306800" cy="50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booleanAssignment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--expressions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exprs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--boolean expressions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op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IS_EQUL_TO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NOT_EQUL_TO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booleanLogicalExpression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comp_expr            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booleanComparisonExpression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    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booleanExpressionInBrackets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   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primitiveBooleanValuesOnly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booleanIdentifierOnlyExpression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--comparison expressions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op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LESS_THAN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MORE_THAN_OR_EQUL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LESS_THAN_OR_EQUL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IS_EQUL_TO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NOT_EQUL_TO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numberComparisonExpression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0675" y="152400"/>
            <a:ext cx="4076700" cy="4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--arithmetic expressions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op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numberMultiplyDivideExpression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numberBracketsExpression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DIGITS    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numberOnly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           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numberIdentifierOnly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--conditional expression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--if expression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'if'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block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else_if_expr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)* (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)?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'end-if'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--else if (condition) expression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else_if_expr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'elseIf'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'end-elseIf'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--else expression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'else'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'end-else'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4729950" y="152400"/>
            <a:ext cx="4148700" cy="4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--while(condition) expression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'while'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'end-while'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--for loop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for_enhanced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'for'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'in' 'range' '('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rangeVal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rangeVal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'end-for'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rangeVal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DIGITS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for_loop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'for' '('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variable_change_part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')'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'end-for'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variable_change_part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increment_expression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decrement_expression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EQUALS_TO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decrement_expression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increment_expression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'++'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'++'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ternary_expr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exprs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exprs</a:t>
            </a:r>
            <a:endParaRPr sz="1000">
              <a:solidFill>
                <a:srgbClr val="47478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cond_expr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'?'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VALID_STRING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 </a:t>
            </a: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VALID_STRING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0675" y="76200"/>
            <a:ext cx="4311300" cy="4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497650" y="48050"/>
            <a:ext cx="4148700" cy="4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assignment_command</a:t>
            </a:r>
            <a:endParaRPr sz="1000">
              <a:solidFill>
                <a:srgbClr val="47478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7478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'int' </a:t>
            </a:r>
            <a:r>
              <a:rPr lang="en" sz="1000">
                <a:solidFill>
                  <a:srgbClr val="660E7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IDENTIFIER EQUALS_TO </a:t>
            </a:r>
            <a:r>
              <a:rPr lang="en" sz="1000">
                <a:solidFill>
                  <a:srgbClr val="47478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num_expr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--operators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'+'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'and'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       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LESS_THAN 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GREATER_THAN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'&gt;'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LESS_THAN_OR_EQUL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MORE_THAN_OR_EQUL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'&gt;='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NOT_EQUL_TO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IS_EQUL_TO    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'=='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--lower case and upper case letters.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[a-zA-Z_] [a-zA-Z_0-9]*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--valid Strings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VALID_STRING</a:t>
            </a:r>
            <a:endParaRPr sz="1000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[a-zA-Z0-9]*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--assignment operator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EQUALS_TO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--defining whitespaces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WHITE_SPACES 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 \t\r\n]+ -&gt;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skip spaces, tabs and newline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--comment syntax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Comment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~[\r\n]* |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'/#'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.*?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'#/'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" sz="1000">
                <a:solidFill>
                  <a:srgbClr val="47478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Program Flow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673425" y="1449000"/>
            <a:ext cx="10725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File Input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813850" y="1449000"/>
            <a:ext cx="10725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Tokens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077550" y="1449000"/>
            <a:ext cx="10725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Parse Tree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593350" y="3089100"/>
            <a:ext cx="20409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Intermediate Code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748750" y="3089100"/>
            <a:ext cx="12027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Runtime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608325" y="3089100"/>
            <a:ext cx="1202700" cy="4002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2480038" y="1562550"/>
            <a:ext cx="5997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5682088" y="1562550"/>
            <a:ext cx="5997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 rot="5400000">
            <a:off x="7313938" y="2382600"/>
            <a:ext cx="5997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 rot="10800000">
            <a:off x="5472538" y="3202650"/>
            <a:ext cx="5997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 rot="10800000">
            <a:off x="2480025" y="3202650"/>
            <a:ext cx="5997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