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6" autoAdjust="0"/>
  </p:normalViewPr>
  <p:slideViewPr>
    <p:cSldViewPr snapToGrid="0">
      <p:cViewPr>
        <p:scale>
          <a:sx n="58" d="100"/>
          <a:sy n="58" d="100"/>
        </p:scale>
        <p:origin x="-312" y="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37CD-5243-4AB3-BAE9-1FB16410B13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464A-B6C7-45D2-B4D8-D62B3A72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lot of data. Data comes in different shapes and sizes. Outliers</a:t>
            </a:r>
          </a:p>
          <a:p>
            <a:endParaRPr lang="en-US" dirty="0"/>
          </a:p>
          <a:p>
            <a:r>
              <a:rPr lang="en-US" dirty="0"/>
              <a:t>http://www.birdsinbackyards.net/sites/www.birdsinbackyards.net/files/aerial%20view%20of%20a%20suburb_2.jpg - picture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464A-B6C7-45D2-B4D8-D62B3A724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preparing an array to use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464A-B6C7-45D2-B4D8-D62B3A724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464A-B6C7-45D2-B4D8-D62B3A7248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this to the former method, the complexity really stands out. There are simple and complex ways to perform different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464A-B6C7-45D2-B4D8-D62B3A7248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1B6A-F5C0-463A-AAFB-B8F049BDB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D6399-6426-45C0-AA51-B0E40BE5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85EF-0910-4AD9-AFF1-6CBF9DBA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59FE-BCAA-4D3D-8F4D-A76E1309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D46B-6279-40F8-BFE5-131E1BFC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9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2F52-7FCB-4C5C-8F3A-FF784031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53A52-0E6D-42F8-9683-DA080679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1CB4-7BEA-4DEA-844A-33271FDC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A9FD-B9AA-436B-A769-454615C6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CA4F-8DCC-4F68-AF1A-1F8C148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0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58E8-DA7B-4C57-8529-9A5348ED8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69774-4E5F-42EB-A01E-A5C7F0EE3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7952-86CC-4235-BF2A-811C2979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E413-0184-4105-9588-CEE87962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2891-C26E-4D40-912A-B0292DDE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8B74-6F6C-4364-8258-ADE9DFF3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C4F4-5ED6-42A5-90BE-69B5C816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7C5A-142D-4472-B84E-150FE04F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0A03-3986-47D5-B5BD-47546479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812E-43FB-4DA8-AB11-AD1105C7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2082-2C7C-4190-AD8D-8B06484C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89D5-D505-478A-892C-B8F9D3C2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D948-5FAA-4BA1-8A5C-1BC8A54D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F675-F81A-4D59-B77B-3D13314A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43F2-AE98-47CE-B0B6-060BDC93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700A-D2AD-41F6-9215-7AB7690D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CA45-F7C9-4BAC-9CD2-805EB847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ADE71-7F1C-4FB5-ABAD-19B69B34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86511-8F45-4C72-AC42-7F91D7A8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01B3-063D-4416-AE68-BEFE8A0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6593-5251-44C8-8CB3-A70E09DB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09C7-FF1F-4E29-BB37-C0AAAB6A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085B-16A2-4EE4-8D89-4B7C0B575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18502-346A-4402-85CD-7A6135F42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D6934-774E-4E1B-9CBC-59F82A3D8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C01A6-54B9-402C-8B2E-5A212E17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319A-9843-4198-BC7E-D50CEB9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787BF-4E66-429E-8A31-0EDCA897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04C47-570F-45F2-9004-6F4F4B6F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49E0-7EBA-45C2-BD30-55F16FA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D3645-BEA2-4524-AEB8-03215946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61411-969D-4F78-9CDE-2D8C7CC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B207F-F15B-421F-B839-3518EAF3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B073C-098D-4EB6-BE64-C05B5646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C32D9-09AD-473B-BFDC-FE1AB056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F6E1D-992D-4EE3-BAE2-84A8CFE8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E0F7-B216-4CB3-9F0A-E6F0C524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228A-2903-4EB8-9F16-3FEBED29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8A8AD-CA55-4186-ACD4-738B55D2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8517-DCCF-4A09-98D4-3B9916EB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7DFF-5C94-4135-ABBF-829B76BB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4C6E-5569-4693-942B-7AF3E869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9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25E5-4BAE-4E42-BC67-148731D0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69AEC-BB8B-4ED4-856C-CFCC709CC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8CD9-9B14-4B71-9191-FC567AE0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3E189-C7DE-4AC4-AF79-C7FFB1DB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D7BD-703F-43F7-937C-642FAD1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EB01A-76D9-43AC-902F-46E8A247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7A765-D9B8-4779-9CE6-8D44ACBD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9E6C-DCB8-433A-83DC-56901AC5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3A0F-A997-44AC-8D42-3496FE5E9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816D-9010-4AB1-B58A-3B891D4F5EF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2A55-8475-421C-BD24-41B96416C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84A7-4286-479F-978A-70858B83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10692-39DC-4BEC-B4EE-8651EB498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0" y="9"/>
            <a:ext cx="12192000" cy="7765777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DB30-135C-486E-8B90-DF8F9AAB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/>
              <a:t>Building Models with the Application of New Ideas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2C1D-4887-48DD-9F80-D24864B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Transformation</a:t>
            </a:r>
          </a:p>
        </p:txBody>
      </p:sp>
      <p:cxnSp>
        <p:nvCxnSpPr>
          <p:cNvPr id="51" name="Straight Connector 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F92DD0E-7F6E-42C0-B604-AB0BBBD1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98" y="2426818"/>
            <a:ext cx="4089654" cy="3997637"/>
          </a:xfrm>
          <a:prstGeom prst="rect">
            <a:avLst/>
          </a:prstGeom>
        </p:spPr>
      </p:pic>
      <p:cxnSp>
        <p:nvCxnSpPr>
          <p:cNvPr id="52" name="Straight Connector 3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E00B05-26D9-4DD5-8D66-CFDCC9D7A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88" y="3048017"/>
            <a:ext cx="5455917" cy="27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354-D066-4082-A77F-A4FBE95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3 functions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BA94478-D168-4759-92A2-DE2E6F70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4" y="991673"/>
            <a:ext cx="6646007" cy="48746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143ADA-39A5-47E4-864A-F0CDFC5F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542939"/>
            <a:ext cx="3053039" cy="367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Loss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Derivative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Bias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709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29871-6F60-43FD-AEF7-32BED5F9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Gradient Descent</a:t>
            </a:r>
          </a:p>
        </p:txBody>
      </p:sp>
      <p:pic>
        <p:nvPicPr>
          <p:cNvPr id="8" name="Content Placeholder 7" descr="A parabola with staircases that reminds us of steps need to find minimum point.">
            <a:extLst>
              <a:ext uri="{FF2B5EF4-FFF2-40B4-BE49-F238E27FC236}">
                <a16:creationId xmlns:a16="http://schemas.microsoft.com/office/drawing/2014/main" id="{45DACFBD-4A60-487F-84D7-163C50292C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12917"/>
            <a:ext cx="5455917" cy="3587265"/>
          </a:xfrm>
          <a:prstGeom prst="rect">
            <a:avLst/>
          </a:prstGeom>
        </p:spPr>
      </p:pic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38EE48-0376-4E7F-A7EE-F7F2F224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317663"/>
            <a:ext cx="5455917" cy="26482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A9D9DF2-24EE-4750-A823-82E673C491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7018"/>
          <a:stretch/>
        </p:blipFill>
        <p:spPr>
          <a:xfrm>
            <a:off x="0" y="0"/>
            <a:ext cx="6324601" cy="6857990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48265-BE47-4BA2-9149-70B587C0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20" y="4560914"/>
            <a:ext cx="486917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000000"/>
                </a:solidFill>
              </a:rPr>
              <a:t>Model Line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BE143-E6E7-4E15-BEA0-6CA01D07F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1" y="2057400"/>
            <a:ext cx="5500617" cy="25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0006D-3A7C-4509-8DF3-29309945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71" y="656336"/>
            <a:ext cx="10929788" cy="34309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F56C4-4A5B-450F-BC50-B74459BC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Further Steps</a:t>
            </a:r>
          </a:p>
        </p:txBody>
      </p:sp>
    </p:spTree>
    <p:extLst>
      <p:ext uri="{BB962C8B-B14F-4D97-AF65-F5344CB8AC3E}">
        <p14:creationId xmlns:p14="http://schemas.microsoft.com/office/powerpoint/2010/main" val="36828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44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C6764-0F01-49A1-B1D7-936813DA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Nesterov (Accelerated Learning Rate)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FB8FE5C-35D0-4666-96A8-B5867DBC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29" y="3183875"/>
            <a:ext cx="7056575" cy="3536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A5645-2FC7-4AA8-A511-86B64E6F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012" y="140663"/>
            <a:ext cx="5447667" cy="30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F299-4A44-4275-A97E-89954CD1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972B5-2DB1-4135-AE94-13A246984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583C5-46A3-4CA3-8993-4A728C411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Nesterov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4646F5C-9ED4-4D9E-ADD1-E6A28D9B88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385" y="2758319"/>
            <a:ext cx="5157787" cy="373455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78935-D960-4EF2-892D-846D39AD65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2172" y="2839539"/>
            <a:ext cx="5183188" cy="36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5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30147-B0B9-4174-8432-EBB0E3ED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a more complex Variation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9AAE3B-E077-4EA5-85F6-23FC38D2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80" y="2310834"/>
            <a:ext cx="7772400" cy="47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26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Building Models with the Application of New Ideas</vt:lpstr>
      <vt:lpstr>Data Transformation</vt:lpstr>
      <vt:lpstr>3 functions</vt:lpstr>
      <vt:lpstr>Gradient Descent</vt:lpstr>
      <vt:lpstr>Model Line</vt:lpstr>
      <vt:lpstr>Further Steps</vt:lpstr>
      <vt:lpstr>Nesterov (Accelerated Learning Rate)</vt:lpstr>
      <vt:lpstr>What are the Benefits?</vt:lpstr>
      <vt:lpstr>Using a more complex Variation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Models with the Application of New Ideas</dc:title>
  <dc:creator>Jeremy Garson</dc:creator>
  <cp:lastModifiedBy>Jeremy Garson</cp:lastModifiedBy>
  <cp:revision>5</cp:revision>
  <dcterms:created xsi:type="dcterms:W3CDTF">2018-09-10T21:29:20Z</dcterms:created>
  <dcterms:modified xsi:type="dcterms:W3CDTF">2018-09-10T21:50:08Z</dcterms:modified>
</cp:coreProperties>
</file>