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jHrOqHfEu73yjWaqc5299qnwTb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DA8335-FD50-44A9-A217-DD290B40E6E4}">
  <a:tblStyle styleId="{9ADA8335-FD50-44A9-A217-DD290B40E6E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Finding Actors</a:t>
            </a:r>
            <a:endParaRPr/>
          </a:p>
        </p:txBody>
      </p:sp>
      <p:sp>
        <p:nvSpPr>
          <p:cNvPr id="55" name="Google Shape;55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시스템 밖에 있는 요소로 대상 시스템과 상호 작용하는 사람이나 다른 시스템에 의한 역할이다. 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대상 시스템에게 서비스를 제공하거나 제공 받는다 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작업을 수행하기 위하여 시스템의 지원을 받는가?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시스템의 주요 기능을 사용하는가?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 그룹이 유지 보수와 관리 등의 부수적 기능을 사용하는가?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시스템이 어떤 외부 하드웨어나 소프트웨어 시스템과 동작하는가? 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61" name="Google Shape;61;p2"/>
          <p:cNvGraphicFramePr/>
          <p:nvPr/>
        </p:nvGraphicFramePr>
        <p:xfrm>
          <a:off x="436475" y="125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{9ADA8335-FD50-44A9-A217-DD290B40E6E4}</a:tableStyleId>
              </a:tblPr>
              <a:tblGrid>
                <a:gridCol w="901000"/>
                <a:gridCol w="1683350"/>
                <a:gridCol w="5811450"/>
              </a:tblGrid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구직자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아르바이</a:t>
                      </a:r>
                      <a:r>
                        <a:rPr lang="en"/>
                        <a:t>트 일자리를 찾는 학생들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구인자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아르바이트 일자리를 제공하는 점주/기업들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지도서비스 제공자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일자리의 위치 정보</a:t>
                      </a:r>
                      <a:r>
                        <a:rPr lang="en"/>
                        <a:t>를 제공하는 지도 API(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카카오, 네이버 지도 API 등</a:t>
                      </a:r>
                      <a:r>
                        <a:rPr lang="en"/>
                        <a:t>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관리자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전체</a:t>
                      </a:r>
                      <a:r>
                        <a:rPr lang="en"/>
                        <a:t> 서비스를 관리하고 유지하는 사람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Brainstorming Features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한명씩 빈 슬라이드에 처음 아이디어를 적는다. 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각자 다른 폰트 컬러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다른 사람의 아이디어에 연관되는 내용을 적는다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현재 슬라이드에 없는 내용이면 새 슬라이드에 아이디어를 적는다.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900"/>
              <a:t>원칙: No judgement </a:t>
            </a:r>
            <a:endParaRPr sz="1900"/>
          </a:p>
        </p:txBody>
      </p:sp>
      <p:sp>
        <p:nvSpPr>
          <p:cNvPr id="68" name="Google Shape;68;p3"/>
          <p:cNvSpPr txBox="1"/>
          <p:nvPr/>
        </p:nvSpPr>
        <p:spPr>
          <a:xfrm>
            <a:off x="419475" y="2986225"/>
            <a:ext cx="87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699350"/>
            <a:ext cx="87024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시립대 학생으로 사용자를 한정 (혹은 시립대생에게 메리트사항) ← 학교api쓰기 쉬운편으로 알아여 </a:t>
            </a:r>
            <a:endParaRPr sz="1400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가입할 때 학교 웹메일로 인증하는 방법을 사용하면 좋을 것 같습니다</a:t>
            </a:r>
            <a:endParaRPr sz="14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실제 가게에서 알바하는 사람들까지 회원화 시켜서 언제까지 근무계획인지 적을 수 있는 기능 -&gt; “이러면 그때쯤 알바모집하겠구나” 가 알기 더 쉬워져서 좋을것 같음</a:t>
            </a:r>
            <a:endParaRPr sz="1400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496175"/>
            <a:ext cx="8520600" cy="4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5"/>
              <a:buFont typeface="Arial"/>
              <a:buNone/>
            </a:pPr>
            <a:r>
              <a:t/>
            </a:r>
            <a:endParaRPr sz="1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5"/>
              <a:buFont typeface="Arial"/>
              <a:buNone/>
            </a:pPr>
            <a:r>
              <a:rPr lang="en" sz="1400">
                <a:solidFill>
                  <a:srgbClr val="9900FF"/>
                </a:solidFill>
              </a:rPr>
              <a:t>학생의 경우 시간표 등록하고 그 시간 제외해서 가능한 알바 보여주기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5"/>
              <a:buFont typeface="Arial"/>
              <a:buNone/>
            </a:pPr>
            <a:r>
              <a:rPr lang="en" sz="1400">
                <a:solidFill>
                  <a:srgbClr val="9900FF"/>
                </a:solidFill>
              </a:rPr>
              <a:t>구직자와 구인자의 조건이 일치하면 매칭까지 시켜주기??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5"/>
              <a:buFont typeface="Arial"/>
              <a:buNone/>
            </a:pPr>
            <a:r>
              <a:rPr lang="en" sz="1400">
                <a:solidFill>
                  <a:srgbClr val="9900FF"/>
                </a:solidFill>
              </a:rPr>
              <a:t>지도 api 써서 시립대 근처 알바 정보들 한 눈에 들어오도록 -&gt; </a:t>
            </a:r>
            <a:r>
              <a:rPr lang="en" sz="1400">
                <a:solidFill>
                  <a:srgbClr val="980000"/>
                </a:solidFill>
              </a:rPr>
              <a:t>목록을 어떤 순서대로 표현할건지 정해야 될 것 같아요(거리, 인기, 최신 등)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5"/>
              <a:buFont typeface="Arial"/>
              <a:buNone/>
            </a:pPr>
            <a:r>
              <a:rPr lang="en" sz="1400">
                <a:solidFill>
                  <a:srgbClr val="9900FF"/>
                </a:solidFill>
              </a:rPr>
              <a:t>그 가게에서 일했던 사람들의 후기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5"/>
              <a:buFont typeface="Arial"/>
              <a:buNone/>
            </a:pPr>
            <a:r>
              <a:rPr lang="en" sz="1400">
                <a:solidFill>
                  <a:srgbClr val="9900FF"/>
                </a:solidFill>
              </a:rPr>
              <a:t>	</a:t>
            </a:r>
            <a:r>
              <a:rPr lang="en" sz="1400">
                <a:solidFill>
                  <a:srgbClr val="FF00FF"/>
                </a:solidFill>
              </a:rPr>
              <a:t>현재 일하고 있는 사람이 언제까지 근무예정인지 적을 수 있게해서 그 알바 하고싶은 사람들이 일정을 미리 조정할 수 있게</a:t>
            </a:r>
            <a:endParaRPr sz="14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5"/>
              <a:buFont typeface="Arial"/>
              <a:buNone/>
            </a:pPr>
            <a:r>
              <a:rPr lang="en" sz="1400">
                <a:solidFill>
                  <a:srgbClr val="93C47D"/>
                </a:solidFill>
              </a:rPr>
              <a:t>	최신순, 인기순으로 정렬하는 기능도 넣을만 할까요</a:t>
            </a:r>
            <a:endParaRPr sz="14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5"/>
              <a:buFont typeface="Arial"/>
              <a:buNone/>
            </a:pPr>
            <a:r>
              <a:rPr lang="en" sz="1400">
                <a:solidFill>
                  <a:srgbClr val="9900FF"/>
                </a:solidFill>
              </a:rPr>
              <a:t>희망 직종별/ 시간별/ 가능 요일 별 필터 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85"/>
              <a:buNone/>
            </a:pPr>
            <a:r>
              <a:rPr lang="en" sz="1400">
                <a:solidFill>
                  <a:srgbClr val="9900FF"/>
                </a:solidFill>
              </a:rPr>
              <a:t>학교 근로 정보까지 제공하기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85"/>
              <a:buNone/>
            </a:pPr>
            <a:r>
              <a:rPr lang="en" sz="1400">
                <a:solidFill>
                  <a:srgbClr val="9900FF"/>
                </a:solidFill>
              </a:rPr>
              <a:t>각각의 이력서 관리 기능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5"/>
              <a:buFont typeface="Arial"/>
              <a:buNone/>
            </a:pPr>
            <a:r>
              <a:t/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85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85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8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idx="1" type="body"/>
          </p:nvPr>
        </p:nvSpPr>
        <p:spPr>
          <a:xfrm>
            <a:off x="311700" y="667275"/>
            <a:ext cx="85206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4A86E8"/>
                </a:solidFill>
              </a:rPr>
              <a:t>시간표를 입력해서 그 시간을 제외한 다른 시간에 알바를 추천(시간표가 없으면 전부 다 보여지게 됨), 근데 웹으로 만들건가요??</a:t>
            </a:r>
            <a:endParaRPr sz="1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4A86E8"/>
                </a:solidFill>
              </a:rPr>
              <a:t>	</a:t>
            </a:r>
            <a:r>
              <a:rPr lang="en" sz="1400">
                <a:solidFill>
                  <a:srgbClr val="FF00FF"/>
                </a:solidFill>
              </a:rPr>
              <a:t>반응형으로다가 해서 웹앱으로하면 좋을거같습니다</a:t>
            </a:r>
            <a:endParaRPr sz="1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9900FF"/>
                </a:solidFill>
              </a:rPr>
              <a:t>웹이 좋을 것 같아요</a:t>
            </a:r>
            <a:endParaRPr sz="14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idx="1" type="body"/>
          </p:nvPr>
        </p:nvSpPr>
        <p:spPr>
          <a:xfrm>
            <a:off x="311700" y="667275"/>
            <a:ext cx="85206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80000"/>
                </a:solidFill>
              </a:rPr>
              <a:t>학교 주변 알바 대타 구하기 </a:t>
            </a:r>
            <a:r>
              <a:rPr lang="en" sz="1400">
                <a:solidFill>
                  <a:srgbClr val="980000"/>
                </a:solidFill>
              </a:rPr>
              <a:t>기능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9900FF"/>
                </a:solidFill>
              </a:rPr>
              <a:t>대타 구하기 기능이면 학생이 구직글을 올릴 수 있게 해야하나요?? -&gt; </a:t>
            </a:r>
            <a:r>
              <a:rPr lang="en" sz="1400">
                <a:solidFill>
                  <a:srgbClr val="980000"/>
                </a:solidFill>
              </a:rPr>
              <a:t>네, 학생이 구인글을 올리는 기능이 있으면 좋을거 같아요</a:t>
            </a:r>
            <a:endParaRPr sz="14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idx="1" type="body"/>
          </p:nvPr>
        </p:nvSpPr>
        <p:spPr>
          <a:xfrm>
            <a:off x="311700" y="688650"/>
            <a:ext cx="8520600" cy="3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학교 근처의 아르바이트를 구하는 가게 표시</a:t>
            </a:r>
            <a:endParaRPr sz="14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하고싶은 알바를 선택하면 근무 시간, 급여, 해당 알바를 했던 사람들의 후기 표시</a:t>
            </a:r>
            <a:endParaRPr sz="14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idx="1" type="body"/>
          </p:nvPr>
        </p:nvSpPr>
        <p:spPr>
          <a:xfrm>
            <a:off x="311700" y="624500"/>
            <a:ext cx="8520600" cy="3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9900"/>
                </a:solidFill>
              </a:rPr>
              <a:t>학생들의 시간표/캘린더를 등록할 수 있는 시스템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9900"/>
                </a:solidFill>
              </a:rPr>
              <a:t>학생들의 일정에 맞는 알바 추천 기능</a:t>
            </a:r>
            <a:endParaRPr sz="14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00FF"/>
                </a:solidFill>
              </a:rPr>
              <a:t>	오 이거 좋은것같습니다 시간표를 등록하면 그 시간표에 맞는 알바만 볼 수 있는 기능</a:t>
            </a:r>
            <a:endParaRPr sz="14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9900"/>
                </a:solidFill>
              </a:rPr>
              <a:t>알바 검색할 때 학교로부터의 거리를 지정할 수 있는 기능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FF9900"/>
                </a:solidFill>
              </a:rPr>
              <a:t> </a:t>
            </a:r>
            <a:endParaRPr sz="1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