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1" r:id="rId2"/>
    <p:sldId id="258" r:id="rId3"/>
    <p:sldId id="259" r:id="rId4"/>
    <p:sldId id="260" r:id="rId5"/>
    <p:sldId id="262" r:id="rId6"/>
    <p:sldId id="288" r:id="rId7"/>
    <p:sldId id="289" r:id="rId8"/>
    <p:sldId id="270" r:id="rId9"/>
    <p:sldId id="292" r:id="rId10"/>
    <p:sldId id="265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4648"/>
  </p:normalViewPr>
  <p:slideViewPr>
    <p:cSldViewPr snapToGrid="0">
      <p:cViewPr varScale="1">
        <p:scale>
          <a:sx n="105" d="100"/>
          <a:sy n="10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6B062-9D41-6346-8F95-D065A686F24B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5F3BB1-A7C8-2D46-A607-DE37D59A93ED}">
      <dgm:prSet phldrT="[텍스트]"/>
      <dgm:spPr/>
      <dgm:t>
        <a:bodyPr/>
        <a:lstStyle/>
        <a:p>
          <a:pPr latinLnBrk="1"/>
          <a:r>
            <a:rPr lang="ko-KR" altLang="en-US" dirty="0"/>
            <a:t>구직자 메뉴</a:t>
          </a:r>
        </a:p>
      </dgm:t>
    </dgm:pt>
    <dgm:pt modelId="{F9365423-F04E-F340-B19F-DAD1BFEE9C34}" type="parTrans" cxnId="{7852B885-BEC3-2A47-920A-9B4906252168}">
      <dgm:prSet/>
      <dgm:spPr/>
      <dgm:t>
        <a:bodyPr/>
        <a:lstStyle/>
        <a:p>
          <a:pPr latinLnBrk="1"/>
          <a:endParaRPr lang="ko-KR" altLang="en-US"/>
        </a:p>
      </dgm:t>
    </dgm:pt>
    <dgm:pt modelId="{8B57EC30-29B0-3B44-BD23-EC9602A628A2}" type="sibTrans" cxnId="{7852B885-BEC3-2A47-920A-9B4906252168}">
      <dgm:prSet/>
      <dgm:spPr/>
      <dgm:t>
        <a:bodyPr/>
        <a:lstStyle/>
        <a:p>
          <a:pPr latinLnBrk="1"/>
          <a:endParaRPr lang="ko-KR" altLang="en-US"/>
        </a:p>
      </dgm:t>
    </dgm:pt>
    <dgm:pt modelId="{7259A708-FFF5-FD49-840B-23D9FF7831DE}">
      <dgm:prSet phldrT="[텍스트]"/>
      <dgm:spPr/>
      <dgm:t>
        <a:bodyPr/>
        <a:lstStyle/>
        <a:p>
          <a:pPr latinLnBrk="1"/>
          <a:r>
            <a:rPr lang="ko-KR" altLang="en-US" dirty="0"/>
            <a:t>구인자 메뉴</a:t>
          </a:r>
        </a:p>
      </dgm:t>
    </dgm:pt>
    <dgm:pt modelId="{ABCC23DA-4219-CC4C-9939-43E183BDBF82}" type="parTrans" cxnId="{765954E0-F657-104A-8DC6-5AD8A36BB457}">
      <dgm:prSet/>
      <dgm:spPr/>
      <dgm:t>
        <a:bodyPr/>
        <a:lstStyle/>
        <a:p>
          <a:pPr latinLnBrk="1"/>
          <a:endParaRPr lang="ko-KR" altLang="en-US"/>
        </a:p>
      </dgm:t>
    </dgm:pt>
    <dgm:pt modelId="{70BBD07E-53B6-E247-AC31-D6D94380B96C}" type="sibTrans" cxnId="{765954E0-F657-104A-8DC6-5AD8A36BB457}">
      <dgm:prSet/>
      <dgm:spPr/>
      <dgm:t>
        <a:bodyPr/>
        <a:lstStyle/>
        <a:p>
          <a:pPr latinLnBrk="1"/>
          <a:endParaRPr lang="ko-KR" altLang="en-US"/>
        </a:p>
      </dgm:t>
    </dgm:pt>
    <dgm:pt modelId="{4BDF1584-21B9-524E-9EBF-42CB38C783C8}">
      <dgm:prSet phldrT="[텍스트]"/>
      <dgm:spPr/>
      <dgm:t>
        <a:bodyPr/>
        <a:lstStyle/>
        <a:p>
          <a:pPr latinLnBrk="1"/>
          <a:r>
            <a:rPr lang="ko-KR" altLang="en-US" dirty="0"/>
            <a:t>프로젝트</a:t>
          </a:r>
        </a:p>
      </dgm:t>
    </dgm:pt>
    <dgm:pt modelId="{9CC73522-EA11-F248-ABC9-AE4FCFBF8A1B}" type="sibTrans" cxnId="{77223646-DEFB-074C-81D8-92807CC463D1}">
      <dgm:prSet/>
      <dgm:spPr/>
      <dgm:t>
        <a:bodyPr/>
        <a:lstStyle/>
        <a:p>
          <a:pPr latinLnBrk="1"/>
          <a:endParaRPr lang="ko-KR" altLang="en-US"/>
        </a:p>
      </dgm:t>
    </dgm:pt>
    <dgm:pt modelId="{ED1A7D95-3C04-CB49-B1F5-3ECB0A61EB88}" type="parTrans" cxnId="{77223646-DEFB-074C-81D8-92807CC463D1}">
      <dgm:prSet/>
      <dgm:spPr/>
      <dgm:t>
        <a:bodyPr/>
        <a:lstStyle/>
        <a:p>
          <a:pPr latinLnBrk="1"/>
          <a:endParaRPr lang="ko-KR" altLang="en-US"/>
        </a:p>
      </dgm:t>
    </dgm:pt>
    <dgm:pt modelId="{59801693-6EA1-8942-ACF2-F56882DE66E6}">
      <dgm:prSet/>
      <dgm:spPr/>
      <dgm:t>
        <a:bodyPr/>
        <a:lstStyle/>
        <a:p>
          <a:pPr latinLnBrk="1"/>
          <a:r>
            <a:rPr lang="ko-KR" altLang="en-US" dirty="0"/>
            <a:t>사용자 인증</a:t>
          </a:r>
        </a:p>
      </dgm:t>
    </dgm:pt>
    <dgm:pt modelId="{169329EE-2369-4C47-AE48-AEF74C0A6B4D}" type="parTrans" cxnId="{C8F56A53-AE10-BB42-ACF4-3E49AB6A4E59}">
      <dgm:prSet/>
      <dgm:spPr/>
      <dgm:t>
        <a:bodyPr/>
        <a:lstStyle/>
        <a:p>
          <a:pPr latinLnBrk="1"/>
          <a:endParaRPr lang="ko-KR" altLang="en-US"/>
        </a:p>
      </dgm:t>
    </dgm:pt>
    <dgm:pt modelId="{82B674E8-07E8-934A-B00F-E5726A895971}" type="sibTrans" cxnId="{C8F56A53-AE10-BB42-ACF4-3E49AB6A4E59}">
      <dgm:prSet/>
      <dgm:spPr/>
      <dgm:t>
        <a:bodyPr/>
        <a:lstStyle/>
        <a:p>
          <a:pPr latinLnBrk="1"/>
          <a:endParaRPr lang="ko-KR" altLang="en-US"/>
        </a:p>
      </dgm:t>
    </dgm:pt>
    <dgm:pt modelId="{4702AB24-244B-1B41-B1E6-F1422788DD22}">
      <dgm:prSet/>
      <dgm:spPr/>
      <dgm:t>
        <a:bodyPr/>
        <a:lstStyle/>
        <a:p>
          <a:pPr latinLnBrk="1"/>
          <a:r>
            <a:rPr lang="ko-KR" altLang="en-US" dirty="0"/>
            <a:t>채용정보 조회</a:t>
          </a:r>
        </a:p>
      </dgm:t>
    </dgm:pt>
    <dgm:pt modelId="{DF9C0B4B-8468-4048-92F0-693774B48D74}" type="parTrans" cxnId="{32A13A8C-69E6-8847-B79D-EBAB9C786F12}">
      <dgm:prSet/>
      <dgm:spPr/>
      <dgm:t>
        <a:bodyPr/>
        <a:lstStyle/>
        <a:p>
          <a:pPr latinLnBrk="1"/>
          <a:endParaRPr lang="ko-KR" altLang="en-US"/>
        </a:p>
      </dgm:t>
    </dgm:pt>
    <dgm:pt modelId="{91505E69-DFDA-894C-9A0D-5E7CE71819E3}" type="sibTrans" cxnId="{32A13A8C-69E6-8847-B79D-EBAB9C786F12}">
      <dgm:prSet/>
      <dgm:spPr/>
      <dgm:t>
        <a:bodyPr/>
        <a:lstStyle/>
        <a:p>
          <a:pPr latinLnBrk="1"/>
          <a:endParaRPr lang="ko-KR" altLang="en-US"/>
        </a:p>
      </dgm:t>
    </dgm:pt>
    <dgm:pt modelId="{8588961A-CB16-6740-A419-61EBC36BB2A6}">
      <dgm:prSet/>
      <dgm:spPr/>
      <dgm:t>
        <a:bodyPr/>
        <a:lstStyle/>
        <a:p>
          <a:pPr latinLnBrk="1"/>
          <a:r>
            <a:rPr lang="ko-KR" altLang="en-US" dirty="0"/>
            <a:t>인재정보 조회</a:t>
          </a:r>
        </a:p>
      </dgm:t>
    </dgm:pt>
    <dgm:pt modelId="{819E614C-F71F-2646-84A6-6657DE039B02}" type="parTrans" cxnId="{F759CB1D-EDB4-504E-AD28-AE36E76A4458}">
      <dgm:prSet/>
      <dgm:spPr/>
      <dgm:t>
        <a:bodyPr/>
        <a:lstStyle/>
        <a:p>
          <a:pPr latinLnBrk="1"/>
          <a:endParaRPr lang="ko-KR" altLang="en-US"/>
        </a:p>
      </dgm:t>
    </dgm:pt>
    <dgm:pt modelId="{D1D2302D-57E6-5645-9407-2961F99E2F67}" type="sibTrans" cxnId="{F759CB1D-EDB4-504E-AD28-AE36E76A4458}">
      <dgm:prSet/>
      <dgm:spPr/>
      <dgm:t>
        <a:bodyPr/>
        <a:lstStyle/>
        <a:p>
          <a:pPr latinLnBrk="1"/>
          <a:endParaRPr lang="ko-KR" altLang="en-US"/>
        </a:p>
      </dgm:t>
    </dgm:pt>
    <dgm:pt modelId="{F3D20923-E4AC-D240-9247-2BEBD8601FB8}">
      <dgm:prSet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E35B05AD-92CC-734D-85F1-48EAB422311B}" type="parTrans" cxnId="{648BAB0F-D6C9-8B41-BD41-3B96D0D4F80B}">
      <dgm:prSet/>
      <dgm:spPr/>
      <dgm:t>
        <a:bodyPr/>
        <a:lstStyle/>
        <a:p>
          <a:pPr latinLnBrk="1"/>
          <a:endParaRPr lang="ko-KR" altLang="en-US"/>
        </a:p>
      </dgm:t>
    </dgm:pt>
    <dgm:pt modelId="{3FC01ED9-BEBF-A742-8CB1-4D63A2F8AA68}" type="sibTrans" cxnId="{648BAB0F-D6C9-8B41-BD41-3B96D0D4F80B}">
      <dgm:prSet/>
      <dgm:spPr/>
      <dgm:t>
        <a:bodyPr/>
        <a:lstStyle/>
        <a:p>
          <a:pPr latinLnBrk="1"/>
          <a:endParaRPr lang="ko-KR" altLang="en-US"/>
        </a:p>
      </dgm:t>
    </dgm:pt>
    <dgm:pt modelId="{9FEDEFA5-3952-804C-BFF0-12B793D0E5F5}">
      <dgm:prSet/>
      <dgm:spPr/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C2EE73A4-845F-9340-A359-355BC8803D46}" type="parTrans" cxnId="{C3814D2E-9D3E-B841-9B3F-DEE72A85A2CC}">
      <dgm:prSet/>
      <dgm:spPr/>
      <dgm:t>
        <a:bodyPr/>
        <a:lstStyle/>
        <a:p>
          <a:pPr latinLnBrk="1"/>
          <a:endParaRPr lang="ko-KR" altLang="en-US"/>
        </a:p>
      </dgm:t>
    </dgm:pt>
    <dgm:pt modelId="{31CF93AB-B2A5-F449-A93D-576474A724FD}" type="sibTrans" cxnId="{C3814D2E-9D3E-B841-9B3F-DEE72A85A2CC}">
      <dgm:prSet/>
      <dgm:spPr/>
      <dgm:t>
        <a:bodyPr/>
        <a:lstStyle/>
        <a:p>
          <a:pPr latinLnBrk="1"/>
          <a:endParaRPr lang="ko-KR" altLang="en-US"/>
        </a:p>
      </dgm:t>
    </dgm:pt>
    <dgm:pt modelId="{A193A2D8-A224-EB48-ADB3-A839C057C57B}">
      <dgm:prSet/>
      <dgm:spPr/>
      <dgm:t>
        <a:bodyPr/>
        <a:lstStyle/>
        <a:p>
          <a:pPr latinLnBrk="1"/>
          <a:r>
            <a:rPr lang="ko-KR" altLang="en-US" dirty="0"/>
            <a:t>아이디</a:t>
          </a:r>
          <a:r>
            <a:rPr lang="en-US" altLang="ko-KR" dirty="0"/>
            <a:t>/</a:t>
          </a:r>
          <a:r>
            <a:rPr lang="ko-KR" altLang="en-US" dirty="0" err="1"/>
            <a:t>비밀번호찾기</a:t>
          </a:r>
          <a:endParaRPr lang="ko-KR" altLang="en-US" dirty="0"/>
        </a:p>
      </dgm:t>
    </dgm:pt>
    <dgm:pt modelId="{0DC87377-F92A-5E4B-8884-530349C19000}" type="parTrans" cxnId="{5E7FB778-5845-7C40-A36F-BA8DD27DE8CE}">
      <dgm:prSet/>
      <dgm:spPr/>
      <dgm:t>
        <a:bodyPr/>
        <a:lstStyle/>
        <a:p>
          <a:pPr latinLnBrk="1"/>
          <a:endParaRPr lang="ko-KR" altLang="en-US"/>
        </a:p>
      </dgm:t>
    </dgm:pt>
    <dgm:pt modelId="{CA0508DA-9D74-2440-816B-A391CB77CFA1}" type="sibTrans" cxnId="{5E7FB778-5845-7C40-A36F-BA8DD27DE8CE}">
      <dgm:prSet/>
      <dgm:spPr/>
      <dgm:t>
        <a:bodyPr/>
        <a:lstStyle/>
        <a:p>
          <a:pPr latinLnBrk="1"/>
          <a:endParaRPr lang="ko-KR" altLang="en-US"/>
        </a:p>
      </dgm:t>
    </dgm:pt>
    <dgm:pt modelId="{5C4090D6-A5FA-154A-9AD6-CCC01489B9C5}">
      <dgm:prSet/>
      <dgm:spPr/>
      <dgm:t>
        <a:bodyPr/>
        <a:lstStyle/>
        <a:p>
          <a:pPr latinLnBrk="1"/>
          <a:r>
            <a:rPr lang="ko-KR" altLang="en-US" dirty="0"/>
            <a:t>사용자 기능</a:t>
          </a:r>
        </a:p>
      </dgm:t>
    </dgm:pt>
    <dgm:pt modelId="{6680BCAB-54D0-464D-BC8E-4EFD964CB2F6}" type="parTrans" cxnId="{D9C332C4-8B17-BE47-BFE5-BA1EAFA5E6FA}">
      <dgm:prSet/>
      <dgm:spPr/>
      <dgm:t>
        <a:bodyPr/>
        <a:lstStyle/>
        <a:p>
          <a:pPr latinLnBrk="1"/>
          <a:endParaRPr lang="ko-KR" altLang="en-US"/>
        </a:p>
      </dgm:t>
    </dgm:pt>
    <dgm:pt modelId="{D56A9EDE-654A-9B40-B0F8-FCEB9E804452}" type="sibTrans" cxnId="{D9C332C4-8B17-BE47-BFE5-BA1EAFA5E6FA}">
      <dgm:prSet/>
      <dgm:spPr/>
      <dgm:t>
        <a:bodyPr/>
        <a:lstStyle/>
        <a:p>
          <a:pPr latinLnBrk="1"/>
          <a:endParaRPr lang="ko-KR" altLang="en-US"/>
        </a:p>
      </dgm:t>
    </dgm:pt>
    <dgm:pt modelId="{E7BE5CC7-AC7D-904F-9301-9AFD6D340232}">
      <dgm:prSet/>
      <dgm:spPr/>
      <dgm:t>
        <a:bodyPr/>
        <a:lstStyle/>
        <a:p>
          <a:pPr latinLnBrk="1"/>
          <a:r>
            <a:rPr lang="ko-KR" altLang="en-US" dirty="0"/>
            <a:t>프로필 설정</a:t>
          </a:r>
        </a:p>
      </dgm:t>
    </dgm:pt>
    <dgm:pt modelId="{6DC4BA37-BB54-EE40-AF82-5FD69B44BE03}" type="parTrans" cxnId="{369BBB6F-2A2C-9E4C-B173-6ACBF0FE7F41}">
      <dgm:prSet/>
      <dgm:spPr/>
      <dgm:t>
        <a:bodyPr/>
        <a:lstStyle/>
        <a:p>
          <a:pPr latinLnBrk="1"/>
          <a:endParaRPr lang="ko-KR" altLang="en-US"/>
        </a:p>
      </dgm:t>
    </dgm:pt>
    <dgm:pt modelId="{3CB8930C-1D1D-594D-9F19-4329C1E8E0DE}" type="sibTrans" cxnId="{369BBB6F-2A2C-9E4C-B173-6ACBF0FE7F41}">
      <dgm:prSet/>
      <dgm:spPr/>
      <dgm:t>
        <a:bodyPr/>
        <a:lstStyle/>
        <a:p>
          <a:pPr latinLnBrk="1"/>
          <a:endParaRPr lang="ko-KR" altLang="en-US"/>
        </a:p>
      </dgm:t>
    </dgm:pt>
    <dgm:pt modelId="{21B8DD33-E55E-9F4F-8E16-BF9D32C27290}">
      <dgm:prSet/>
      <dgm:spPr/>
      <dgm:t>
        <a:bodyPr/>
        <a:lstStyle/>
        <a:p>
          <a:pPr latinLnBrk="1"/>
          <a:r>
            <a:rPr lang="ko-KR" altLang="en-US" dirty="0"/>
            <a:t>시간표 등록</a:t>
          </a:r>
        </a:p>
      </dgm:t>
    </dgm:pt>
    <dgm:pt modelId="{2D0F27A5-9526-3F48-A20D-DA2E3FEBEC60}" type="parTrans" cxnId="{1D1A84A6-9AFA-A746-BE1F-B01F3DC82CEB}">
      <dgm:prSet/>
      <dgm:spPr/>
      <dgm:t>
        <a:bodyPr/>
        <a:lstStyle/>
        <a:p>
          <a:pPr latinLnBrk="1"/>
          <a:endParaRPr lang="ko-KR" altLang="en-US"/>
        </a:p>
      </dgm:t>
    </dgm:pt>
    <dgm:pt modelId="{BF9B026A-9DF4-164E-8B32-BE653E9D9D86}" type="sibTrans" cxnId="{1D1A84A6-9AFA-A746-BE1F-B01F3DC82CEB}">
      <dgm:prSet/>
      <dgm:spPr/>
      <dgm:t>
        <a:bodyPr/>
        <a:lstStyle/>
        <a:p>
          <a:pPr latinLnBrk="1"/>
          <a:endParaRPr lang="ko-KR" altLang="en-US"/>
        </a:p>
      </dgm:t>
    </dgm:pt>
    <dgm:pt modelId="{5C74A5A8-988B-9640-995D-E0009BD45978}">
      <dgm:prSet/>
      <dgm:spPr/>
      <dgm:t>
        <a:bodyPr/>
        <a:lstStyle/>
        <a:p>
          <a:pPr latinLnBrk="1"/>
          <a:r>
            <a:rPr lang="ko-KR" altLang="en-US" dirty="0"/>
            <a:t>알바 검색</a:t>
          </a:r>
        </a:p>
      </dgm:t>
    </dgm:pt>
    <dgm:pt modelId="{8B730A40-1561-D541-A115-2AFF8C8AED3C}" type="parTrans" cxnId="{177FB9DA-CDA9-EC40-BA15-217B50116588}">
      <dgm:prSet/>
      <dgm:spPr/>
      <dgm:t>
        <a:bodyPr/>
        <a:lstStyle/>
        <a:p>
          <a:pPr latinLnBrk="1"/>
          <a:endParaRPr lang="ko-KR" altLang="en-US"/>
        </a:p>
      </dgm:t>
    </dgm:pt>
    <dgm:pt modelId="{1EA4525A-EB11-5C45-8D63-F90B86EF2DB8}" type="sibTrans" cxnId="{177FB9DA-CDA9-EC40-BA15-217B50116588}">
      <dgm:prSet/>
      <dgm:spPr/>
      <dgm:t>
        <a:bodyPr/>
        <a:lstStyle/>
        <a:p>
          <a:pPr latinLnBrk="1"/>
          <a:endParaRPr lang="ko-KR" altLang="en-US"/>
        </a:p>
      </dgm:t>
    </dgm:pt>
    <dgm:pt modelId="{D693AA65-20B4-1749-A944-FC87702D8ED2}">
      <dgm:prSet/>
      <dgm:spPr/>
      <dgm:t>
        <a:bodyPr/>
        <a:lstStyle/>
        <a:p>
          <a:pPr latinLnBrk="1"/>
          <a:r>
            <a:rPr lang="ko-KR" altLang="en-US" dirty="0"/>
            <a:t>알바 지원</a:t>
          </a:r>
        </a:p>
      </dgm:t>
    </dgm:pt>
    <dgm:pt modelId="{0F87F583-BB44-8849-83F7-F80CBD2AFE2F}" type="parTrans" cxnId="{2AEE7B49-0A66-0C4D-BCED-E44E6F692E00}">
      <dgm:prSet/>
      <dgm:spPr/>
      <dgm:t>
        <a:bodyPr/>
        <a:lstStyle/>
        <a:p>
          <a:pPr latinLnBrk="1"/>
          <a:endParaRPr lang="ko-KR" altLang="en-US"/>
        </a:p>
      </dgm:t>
    </dgm:pt>
    <dgm:pt modelId="{9AC3F8FC-9D4B-B04E-A1FA-5DBC8E001E3F}" type="sibTrans" cxnId="{2AEE7B49-0A66-0C4D-BCED-E44E6F692E00}">
      <dgm:prSet/>
      <dgm:spPr/>
      <dgm:t>
        <a:bodyPr/>
        <a:lstStyle/>
        <a:p>
          <a:pPr latinLnBrk="1"/>
          <a:endParaRPr lang="ko-KR" altLang="en-US"/>
        </a:p>
      </dgm:t>
    </dgm:pt>
    <dgm:pt modelId="{FF11F7D9-835F-5140-BBD0-BEDC7470098C}">
      <dgm:prSet/>
      <dgm:spPr/>
      <dgm:t>
        <a:bodyPr/>
        <a:lstStyle/>
        <a:p>
          <a:pPr latinLnBrk="1"/>
          <a:r>
            <a:rPr lang="ko-KR" altLang="en-US" dirty="0"/>
            <a:t>신청목록 확인</a:t>
          </a:r>
        </a:p>
      </dgm:t>
    </dgm:pt>
    <dgm:pt modelId="{D8D104D2-3D0E-6647-ACC1-4F8BA60D0507}" type="parTrans" cxnId="{B9944376-715D-C64B-8915-450E1CD2F881}">
      <dgm:prSet/>
      <dgm:spPr/>
      <dgm:t>
        <a:bodyPr/>
        <a:lstStyle/>
        <a:p>
          <a:pPr latinLnBrk="1"/>
          <a:endParaRPr lang="ko-KR" altLang="en-US"/>
        </a:p>
      </dgm:t>
    </dgm:pt>
    <dgm:pt modelId="{600CCF4B-7E35-1846-8B18-EA6C7C1F29B8}" type="sibTrans" cxnId="{B9944376-715D-C64B-8915-450E1CD2F881}">
      <dgm:prSet/>
      <dgm:spPr/>
      <dgm:t>
        <a:bodyPr/>
        <a:lstStyle/>
        <a:p>
          <a:pPr latinLnBrk="1"/>
          <a:endParaRPr lang="ko-KR" altLang="en-US"/>
        </a:p>
      </dgm:t>
    </dgm:pt>
    <dgm:pt modelId="{50FA55E6-71D6-7A45-B6A0-C5014381D816}">
      <dgm:prSet/>
      <dgm:spPr/>
      <dgm:t>
        <a:bodyPr/>
        <a:lstStyle/>
        <a:p>
          <a:pPr latinLnBrk="1"/>
          <a:r>
            <a:rPr lang="ko-KR" altLang="en-US" dirty="0"/>
            <a:t>구인 글쓰기</a:t>
          </a:r>
        </a:p>
      </dgm:t>
    </dgm:pt>
    <dgm:pt modelId="{C5421E62-42F6-8E4B-BC4C-DAFE970C2CB5}" type="parTrans" cxnId="{32692542-2FC7-6B4B-AB0E-E1B6F416F9AC}">
      <dgm:prSet/>
      <dgm:spPr/>
      <dgm:t>
        <a:bodyPr/>
        <a:lstStyle/>
        <a:p>
          <a:pPr latinLnBrk="1"/>
          <a:endParaRPr lang="ko-KR" altLang="en-US"/>
        </a:p>
      </dgm:t>
    </dgm:pt>
    <dgm:pt modelId="{64B5D29A-65D0-964D-9A77-F62EB0F406F9}" type="sibTrans" cxnId="{32692542-2FC7-6B4B-AB0E-E1B6F416F9AC}">
      <dgm:prSet/>
      <dgm:spPr/>
      <dgm:t>
        <a:bodyPr/>
        <a:lstStyle/>
        <a:p>
          <a:pPr latinLnBrk="1"/>
          <a:endParaRPr lang="ko-KR" altLang="en-US"/>
        </a:p>
      </dgm:t>
    </dgm:pt>
    <dgm:pt modelId="{C14B4B6B-CE87-A44F-9A72-35A85A41EDC8}">
      <dgm:prSet/>
      <dgm:spPr/>
      <dgm:t>
        <a:bodyPr/>
        <a:lstStyle/>
        <a:p>
          <a:pPr latinLnBrk="1"/>
          <a:r>
            <a:rPr lang="ko-KR" altLang="en-US" dirty="0"/>
            <a:t>이력서 등록</a:t>
          </a:r>
        </a:p>
      </dgm:t>
    </dgm:pt>
    <dgm:pt modelId="{2FA40F8E-9FDC-9347-9A59-C69272C9B0FE}" type="parTrans" cxnId="{41E3EC11-4844-AA4E-83E3-0571C8CBCF58}">
      <dgm:prSet/>
      <dgm:spPr/>
      <dgm:t>
        <a:bodyPr/>
        <a:lstStyle/>
        <a:p>
          <a:pPr latinLnBrk="1"/>
          <a:endParaRPr lang="ko-KR" altLang="en-US"/>
        </a:p>
      </dgm:t>
    </dgm:pt>
    <dgm:pt modelId="{C1F37B0A-6ABB-B24C-83CC-9DCCE6EE18CB}" type="sibTrans" cxnId="{41E3EC11-4844-AA4E-83E3-0571C8CBCF58}">
      <dgm:prSet/>
      <dgm:spPr/>
      <dgm:t>
        <a:bodyPr/>
        <a:lstStyle/>
        <a:p>
          <a:pPr latinLnBrk="1"/>
          <a:endParaRPr lang="ko-KR" altLang="en-US"/>
        </a:p>
      </dgm:t>
    </dgm:pt>
    <dgm:pt modelId="{9787377B-BD1F-4B44-A9BA-DBA553A435C3}" type="pres">
      <dgm:prSet presAssocID="{D4D6B062-9D41-6346-8F95-D065A686F2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0DBAD-4D13-8849-ABEC-0604D0447F53}" type="pres">
      <dgm:prSet presAssocID="{4BDF1584-21B9-524E-9EBF-42CB38C783C8}" presName="hierRoot1" presStyleCnt="0">
        <dgm:presLayoutVars>
          <dgm:hierBranch val="init"/>
        </dgm:presLayoutVars>
      </dgm:prSet>
      <dgm:spPr/>
    </dgm:pt>
    <dgm:pt modelId="{2FE513B2-38DE-EA49-AFF3-56A8E5009B07}" type="pres">
      <dgm:prSet presAssocID="{4BDF1584-21B9-524E-9EBF-42CB38C783C8}" presName="rootComposite1" presStyleCnt="0"/>
      <dgm:spPr/>
    </dgm:pt>
    <dgm:pt modelId="{6E62A75D-3AA8-DB46-9FE1-D394A98E2C33}" type="pres">
      <dgm:prSet presAssocID="{4BDF1584-21B9-524E-9EBF-42CB38C783C8}" presName="rootText1" presStyleLbl="node0" presStyleIdx="0" presStyleCnt="1">
        <dgm:presLayoutVars>
          <dgm:chPref val="3"/>
        </dgm:presLayoutVars>
      </dgm:prSet>
      <dgm:spPr/>
    </dgm:pt>
    <dgm:pt modelId="{A02E3CC8-1F1D-8043-82B6-D9979795D08E}" type="pres">
      <dgm:prSet presAssocID="{4BDF1584-21B9-524E-9EBF-42CB38C783C8}" presName="rootConnector1" presStyleLbl="node1" presStyleIdx="0" presStyleCnt="0"/>
      <dgm:spPr/>
    </dgm:pt>
    <dgm:pt modelId="{AAE692E5-6CFF-7F44-9E94-428F778030EB}" type="pres">
      <dgm:prSet presAssocID="{4BDF1584-21B9-524E-9EBF-42CB38C783C8}" presName="hierChild2" presStyleCnt="0"/>
      <dgm:spPr/>
    </dgm:pt>
    <dgm:pt modelId="{4B65955B-53E5-2C4D-AE18-F25A32FBA713}" type="pres">
      <dgm:prSet presAssocID="{169329EE-2369-4C47-AE48-AEF74C0A6B4D}" presName="Name37" presStyleLbl="parChTrans1D2" presStyleIdx="0" presStyleCnt="2"/>
      <dgm:spPr/>
    </dgm:pt>
    <dgm:pt modelId="{ADAE038B-4EF1-6147-B260-4B77188CB267}" type="pres">
      <dgm:prSet presAssocID="{59801693-6EA1-8942-ACF2-F56882DE66E6}" presName="hierRoot2" presStyleCnt="0">
        <dgm:presLayoutVars>
          <dgm:hierBranch val="init"/>
        </dgm:presLayoutVars>
      </dgm:prSet>
      <dgm:spPr/>
    </dgm:pt>
    <dgm:pt modelId="{45B9EAD9-B8C2-9640-891C-1704608C03F7}" type="pres">
      <dgm:prSet presAssocID="{59801693-6EA1-8942-ACF2-F56882DE66E6}" presName="rootComposite" presStyleCnt="0"/>
      <dgm:spPr/>
    </dgm:pt>
    <dgm:pt modelId="{7C09F379-0317-B748-8AC5-9C1540D19A5E}" type="pres">
      <dgm:prSet presAssocID="{59801693-6EA1-8942-ACF2-F56882DE66E6}" presName="rootText" presStyleLbl="node2" presStyleIdx="0" presStyleCnt="2">
        <dgm:presLayoutVars>
          <dgm:chPref val="3"/>
        </dgm:presLayoutVars>
      </dgm:prSet>
      <dgm:spPr/>
    </dgm:pt>
    <dgm:pt modelId="{E806AF92-17C3-564C-8FE1-B4493D8F9020}" type="pres">
      <dgm:prSet presAssocID="{59801693-6EA1-8942-ACF2-F56882DE66E6}" presName="rootConnector" presStyleLbl="node2" presStyleIdx="0" presStyleCnt="2"/>
      <dgm:spPr/>
    </dgm:pt>
    <dgm:pt modelId="{F43F1B14-7967-8046-BEEB-490E65281C12}" type="pres">
      <dgm:prSet presAssocID="{59801693-6EA1-8942-ACF2-F56882DE66E6}" presName="hierChild4" presStyleCnt="0"/>
      <dgm:spPr/>
    </dgm:pt>
    <dgm:pt modelId="{4F021634-778C-A94B-91BA-DE3930A5A8FB}" type="pres">
      <dgm:prSet presAssocID="{E35B05AD-92CC-734D-85F1-48EAB422311B}" presName="Name37" presStyleLbl="parChTrans1D3" presStyleIdx="0" presStyleCnt="6"/>
      <dgm:spPr/>
    </dgm:pt>
    <dgm:pt modelId="{975FD518-85A3-E84A-A3CB-91A7BFFA2A43}" type="pres">
      <dgm:prSet presAssocID="{F3D20923-E4AC-D240-9247-2BEBD8601FB8}" presName="hierRoot2" presStyleCnt="0">
        <dgm:presLayoutVars>
          <dgm:hierBranch val="init"/>
        </dgm:presLayoutVars>
      </dgm:prSet>
      <dgm:spPr/>
    </dgm:pt>
    <dgm:pt modelId="{DC717EAF-6BCA-F54C-9158-CAFCAEECB5C9}" type="pres">
      <dgm:prSet presAssocID="{F3D20923-E4AC-D240-9247-2BEBD8601FB8}" presName="rootComposite" presStyleCnt="0"/>
      <dgm:spPr/>
    </dgm:pt>
    <dgm:pt modelId="{885EE9B8-35A2-5C4F-AC2C-1E9A067A18C7}" type="pres">
      <dgm:prSet presAssocID="{F3D20923-E4AC-D240-9247-2BEBD8601FB8}" presName="rootText" presStyleLbl="node3" presStyleIdx="0" presStyleCnt="6">
        <dgm:presLayoutVars>
          <dgm:chPref val="3"/>
        </dgm:presLayoutVars>
      </dgm:prSet>
      <dgm:spPr/>
    </dgm:pt>
    <dgm:pt modelId="{F8F3754F-925C-204E-AC01-DF2629E84D08}" type="pres">
      <dgm:prSet presAssocID="{F3D20923-E4AC-D240-9247-2BEBD8601FB8}" presName="rootConnector" presStyleLbl="node3" presStyleIdx="0" presStyleCnt="6"/>
      <dgm:spPr/>
    </dgm:pt>
    <dgm:pt modelId="{613FC0F7-C64A-5046-8F20-E5DCC3BFEE1B}" type="pres">
      <dgm:prSet presAssocID="{F3D20923-E4AC-D240-9247-2BEBD8601FB8}" presName="hierChild4" presStyleCnt="0"/>
      <dgm:spPr/>
    </dgm:pt>
    <dgm:pt modelId="{F9DD2523-BCDA-CB46-87C5-08343601B3B9}" type="pres">
      <dgm:prSet presAssocID="{F3D20923-E4AC-D240-9247-2BEBD8601FB8}" presName="hierChild5" presStyleCnt="0"/>
      <dgm:spPr/>
    </dgm:pt>
    <dgm:pt modelId="{5A8BB02C-2966-674B-A06C-86CE8C63056F}" type="pres">
      <dgm:prSet presAssocID="{C2EE73A4-845F-9340-A359-355BC8803D46}" presName="Name37" presStyleLbl="parChTrans1D3" presStyleIdx="1" presStyleCnt="6"/>
      <dgm:spPr/>
    </dgm:pt>
    <dgm:pt modelId="{41A8B290-EBFC-B64C-8451-0D81F7330FBE}" type="pres">
      <dgm:prSet presAssocID="{9FEDEFA5-3952-804C-BFF0-12B793D0E5F5}" presName="hierRoot2" presStyleCnt="0">
        <dgm:presLayoutVars>
          <dgm:hierBranch val="init"/>
        </dgm:presLayoutVars>
      </dgm:prSet>
      <dgm:spPr/>
    </dgm:pt>
    <dgm:pt modelId="{0A18A3DC-957E-464E-88BF-295C7E562AEB}" type="pres">
      <dgm:prSet presAssocID="{9FEDEFA5-3952-804C-BFF0-12B793D0E5F5}" presName="rootComposite" presStyleCnt="0"/>
      <dgm:spPr/>
    </dgm:pt>
    <dgm:pt modelId="{7D2736FF-4D09-BA44-8C9B-B82AEFAF3C98}" type="pres">
      <dgm:prSet presAssocID="{9FEDEFA5-3952-804C-BFF0-12B793D0E5F5}" presName="rootText" presStyleLbl="node3" presStyleIdx="1" presStyleCnt="6">
        <dgm:presLayoutVars>
          <dgm:chPref val="3"/>
        </dgm:presLayoutVars>
      </dgm:prSet>
      <dgm:spPr/>
    </dgm:pt>
    <dgm:pt modelId="{B18E2EEA-128D-524D-9A47-00CA0DF81875}" type="pres">
      <dgm:prSet presAssocID="{9FEDEFA5-3952-804C-BFF0-12B793D0E5F5}" presName="rootConnector" presStyleLbl="node3" presStyleIdx="1" presStyleCnt="6"/>
      <dgm:spPr/>
    </dgm:pt>
    <dgm:pt modelId="{E0CA118A-D56A-BA4F-A5F7-87DBDC13B7D5}" type="pres">
      <dgm:prSet presAssocID="{9FEDEFA5-3952-804C-BFF0-12B793D0E5F5}" presName="hierChild4" presStyleCnt="0"/>
      <dgm:spPr/>
    </dgm:pt>
    <dgm:pt modelId="{AEA5B519-2349-F944-9BED-7CD2F6EA9A19}" type="pres">
      <dgm:prSet presAssocID="{9FEDEFA5-3952-804C-BFF0-12B793D0E5F5}" presName="hierChild5" presStyleCnt="0"/>
      <dgm:spPr/>
    </dgm:pt>
    <dgm:pt modelId="{CFC52F5E-8876-8149-87C8-A3400F486667}" type="pres">
      <dgm:prSet presAssocID="{0DC87377-F92A-5E4B-8884-530349C19000}" presName="Name37" presStyleLbl="parChTrans1D3" presStyleIdx="2" presStyleCnt="6"/>
      <dgm:spPr/>
    </dgm:pt>
    <dgm:pt modelId="{7CA6F066-9D8E-6E42-A2B1-4453DECE1250}" type="pres">
      <dgm:prSet presAssocID="{A193A2D8-A224-EB48-ADB3-A839C057C57B}" presName="hierRoot2" presStyleCnt="0">
        <dgm:presLayoutVars>
          <dgm:hierBranch val="init"/>
        </dgm:presLayoutVars>
      </dgm:prSet>
      <dgm:spPr/>
    </dgm:pt>
    <dgm:pt modelId="{E800D48A-321D-294B-92ED-ABCA97C557C1}" type="pres">
      <dgm:prSet presAssocID="{A193A2D8-A224-EB48-ADB3-A839C057C57B}" presName="rootComposite" presStyleCnt="0"/>
      <dgm:spPr/>
    </dgm:pt>
    <dgm:pt modelId="{8D0014B8-341B-DA42-AFB2-FB93678C24E2}" type="pres">
      <dgm:prSet presAssocID="{A193A2D8-A224-EB48-ADB3-A839C057C57B}" presName="rootText" presStyleLbl="node3" presStyleIdx="2" presStyleCnt="6">
        <dgm:presLayoutVars>
          <dgm:chPref val="3"/>
        </dgm:presLayoutVars>
      </dgm:prSet>
      <dgm:spPr/>
    </dgm:pt>
    <dgm:pt modelId="{65043D27-F543-484D-85F3-8033771DDF93}" type="pres">
      <dgm:prSet presAssocID="{A193A2D8-A224-EB48-ADB3-A839C057C57B}" presName="rootConnector" presStyleLbl="node3" presStyleIdx="2" presStyleCnt="6"/>
      <dgm:spPr/>
    </dgm:pt>
    <dgm:pt modelId="{2D2539E4-0A45-7C47-8D7E-1B8A6F4A94B5}" type="pres">
      <dgm:prSet presAssocID="{A193A2D8-A224-EB48-ADB3-A839C057C57B}" presName="hierChild4" presStyleCnt="0"/>
      <dgm:spPr/>
    </dgm:pt>
    <dgm:pt modelId="{A40B1C71-C3AF-AC43-88CE-770E160C760A}" type="pres">
      <dgm:prSet presAssocID="{A193A2D8-A224-EB48-ADB3-A839C057C57B}" presName="hierChild5" presStyleCnt="0"/>
      <dgm:spPr/>
    </dgm:pt>
    <dgm:pt modelId="{1C5F7FA1-C0C5-7942-8C40-C2A676D1D93E}" type="pres">
      <dgm:prSet presAssocID="{59801693-6EA1-8942-ACF2-F56882DE66E6}" presName="hierChild5" presStyleCnt="0"/>
      <dgm:spPr/>
    </dgm:pt>
    <dgm:pt modelId="{5EBC3249-B01E-3C4B-827F-46B25DF940D3}" type="pres">
      <dgm:prSet presAssocID="{6680BCAB-54D0-464D-BC8E-4EFD964CB2F6}" presName="Name37" presStyleLbl="parChTrans1D2" presStyleIdx="1" presStyleCnt="2"/>
      <dgm:spPr/>
    </dgm:pt>
    <dgm:pt modelId="{A9922290-4754-234E-BC4D-DA9D2BDB77D7}" type="pres">
      <dgm:prSet presAssocID="{5C4090D6-A5FA-154A-9AD6-CCC01489B9C5}" presName="hierRoot2" presStyleCnt="0">
        <dgm:presLayoutVars>
          <dgm:hierBranch val="init"/>
        </dgm:presLayoutVars>
      </dgm:prSet>
      <dgm:spPr/>
    </dgm:pt>
    <dgm:pt modelId="{0AEA038E-3462-8A41-8A62-CE33658946D0}" type="pres">
      <dgm:prSet presAssocID="{5C4090D6-A5FA-154A-9AD6-CCC01489B9C5}" presName="rootComposite" presStyleCnt="0"/>
      <dgm:spPr/>
    </dgm:pt>
    <dgm:pt modelId="{8CDF7730-1E73-E341-B2A4-99A13868FE79}" type="pres">
      <dgm:prSet presAssocID="{5C4090D6-A5FA-154A-9AD6-CCC01489B9C5}" presName="rootText" presStyleLbl="node2" presStyleIdx="1" presStyleCnt="2">
        <dgm:presLayoutVars>
          <dgm:chPref val="3"/>
        </dgm:presLayoutVars>
      </dgm:prSet>
      <dgm:spPr/>
    </dgm:pt>
    <dgm:pt modelId="{49647E6B-D7C2-3A40-82E6-5E001CE13960}" type="pres">
      <dgm:prSet presAssocID="{5C4090D6-A5FA-154A-9AD6-CCC01489B9C5}" presName="rootConnector" presStyleLbl="node2" presStyleIdx="1" presStyleCnt="2"/>
      <dgm:spPr/>
    </dgm:pt>
    <dgm:pt modelId="{311CD05D-44ED-8844-86DA-5F5E10F49B01}" type="pres">
      <dgm:prSet presAssocID="{5C4090D6-A5FA-154A-9AD6-CCC01489B9C5}" presName="hierChild4" presStyleCnt="0"/>
      <dgm:spPr/>
    </dgm:pt>
    <dgm:pt modelId="{6D627AF8-BD79-CE4D-BD6C-9AC0A3987803}" type="pres">
      <dgm:prSet presAssocID="{F9365423-F04E-F340-B19F-DAD1BFEE9C34}" presName="Name37" presStyleLbl="parChTrans1D3" presStyleIdx="3" presStyleCnt="6"/>
      <dgm:spPr/>
    </dgm:pt>
    <dgm:pt modelId="{FB4D8E53-29A8-E04A-9193-E7C19DA9E044}" type="pres">
      <dgm:prSet presAssocID="{7E5F3BB1-A7C8-2D46-A607-DE37D59A93ED}" presName="hierRoot2" presStyleCnt="0">
        <dgm:presLayoutVars>
          <dgm:hierBranch val="init"/>
        </dgm:presLayoutVars>
      </dgm:prSet>
      <dgm:spPr/>
    </dgm:pt>
    <dgm:pt modelId="{F83ABFAD-4D6F-8E46-9223-0926E44834D0}" type="pres">
      <dgm:prSet presAssocID="{7E5F3BB1-A7C8-2D46-A607-DE37D59A93ED}" presName="rootComposite" presStyleCnt="0"/>
      <dgm:spPr/>
    </dgm:pt>
    <dgm:pt modelId="{D7B46D50-CCF7-A345-9E52-CD31EC0F28FE}" type="pres">
      <dgm:prSet presAssocID="{7E5F3BB1-A7C8-2D46-A607-DE37D59A93ED}" presName="rootText" presStyleLbl="node3" presStyleIdx="3" presStyleCnt="6">
        <dgm:presLayoutVars>
          <dgm:chPref val="3"/>
        </dgm:presLayoutVars>
      </dgm:prSet>
      <dgm:spPr/>
    </dgm:pt>
    <dgm:pt modelId="{95CC8C2B-8899-5548-BA9F-DAB670EEC676}" type="pres">
      <dgm:prSet presAssocID="{7E5F3BB1-A7C8-2D46-A607-DE37D59A93ED}" presName="rootConnector" presStyleLbl="node3" presStyleIdx="3" presStyleCnt="6"/>
      <dgm:spPr/>
    </dgm:pt>
    <dgm:pt modelId="{B8743E4F-F5CB-E64E-AF6F-E0D360E2A621}" type="pres">
      <dgm:prSet presAssocID="{7E5F3BB1-A7C8-2D46-A607-DE37D59A93ED}" presName="hierChild4" presStyleCnt="0"/>
      <dgm:spPr/>
    </dgm:pt>
    <dgm:pt modelId="{40D3FE78-8302-DB47-96C8-C44EB945D70F}" type="pres">
      <dgm:prSet presAssocID="{2FA40F8E-9FDC-9347-9A59-C69272C9B0FE}" presName="Name37" presStyleLbl="parChTrans1D4" presStyleIdx="0" presStyleCnt="8"/>
      <dgm:spPr/>
    </dgm:pt>
    <dgm:pt modelId="{8EA23D88-65DB-1B45-BEF8-8F326724817E}" type="pres">
      <dgm:prSet presAssocID="{C14B4B6B-CE87-A44F-9A72-35A85A41EDC8}" presName="hierRoot2" presStyleCnt="0">
        <dgm:presLayoutVars>
          <dgm:hierBranch val="init"/>
        </dgm:presLayoutVars>
      </dgm:prSet>
      <dgm:spPr/>
    </dgm:pt>
    <dgm:pt modelId="{918C6E49-BD81-DE4E-BE48-EB276336FF14}" type="pres">
      <dgm:prSet presAssocID="{C14B4B6B-CE87-A44F-9A72-35A85A41EDC8}" presName="rootComposite" presStyleCnt="0"/>
      <dgm:spPr/>
    </dgm:pt>
    <dgm:pt modelId="{A504AC0E-A091-AF4B-8530-9F67ABFA1038}" type="pres">
      <dgm:prSet presAssocID="{C14B4B6B-CE87-A44F-9A72-35A85A41EDC8}" presName="rootText" presStyleLbl="node4" presStyleIdx="0" presStyleCnt="8">
        <dgm:presLayoutVars>
          <dgm:chPref val="3"/>
        </dgm:presLayoutVars>
      </dgm:prSet>
      <dgm:spPr/>
    </dgm:pt>
    <dgm:pt modelId="{77FA10D1-547F-8549-B6FE-A8661FCD6791}" type="pres">
      <dgm:prSet presAssocID="{C14B4B6B-CE87-A44F-9A72-35A85A41EDC8}" presName="rootConnector" presStyleLbl="node4" presStyleIdx="0" presStyleCnt="8"/>
      <dgm:spPr/>
    </dgm:pt>
    <dgm:pt modelId="{D7A606BB-34E9-8447-B8E1-E0BDE3809297}" type="pres">
      <dgm:prSet presAssocID="{C14B4B6B-CE87-A44F-9A72-35A85A41EDC8}" presName="hierChild4" presStyleCnt="0"/>
      <dgm:spPr/>
    </dgm:pt>
    <dgm:pt modelId="{0209C48C-EEB8-994E-96BB-A887B7F5468D}" type="pres">
      <dgm:prSet presAssocID="{C14B4B6B-CE87-A44F-9A72-35A85A41EDC8}" presName="hierChild5" presStyleCnt="0"/>
      <dgm:spPr/>
    </dgm:pt>
    <dgm:pt modelId="{10F687AE-2CDD-6945-BD35-BE6EE060A4C7}" type="pres">
      <dgm:prSet presAssocID="{2D0F27A5-9526-3F48-A20D-DA2E3FEBEC60}" presName="Name37" presStyleLbl="parChTrans1D4" presStyleIdx="1" presStyleCnt="8"/>
      <dgm:spPr/>
    </dgm:pt>
    <dgm:pt modelId="{D8429869-A410-5D47-9153-718D4926740D}" type="pres">
      <dgm:prSet presAssocID="{21B8DD33-E55E-9F4F-8E16-BF9D32C27290}" presName="hierRoot2" presStyleCnt="0">
        <dgm:presLayoutVars>
          <dgm:hierBranch val="init"/>
        </dgm:presLayoutVars>
      </dgm:prSet>
      <dgm:spPr/>
    </dgm:pt>
    <dgm:pt modelId="{2D78F7FB-2288-0848-AADF-8189C79ADF17}" type="pres">
      <dgm:prSet presAssocID="{21B8DD33-E55E-9F4F-8E16-BF9D32C27290}" presName="rootComposite" presStyleCnt="0"/>
      <dgm:spPr/>
    </dgm:pt>
    <dgm:pt modelId="{B681841C-6E4F-9A48-A074-D9B9BB092711}" type="pres">
      <dgm:prSet presAssocID="{21B8DD33-E55E-9F4F-8E16-BF9D32C27290}" presName="rootText" presStyleLbl="node4" presStyleIdx="1" presStyleCnt="8">
        <dgm:presLayoutVars>
          <dgm:chPref val="3"/>
        </dgm:presLayoutVars>
      </dgm:prSet>
      <dgm:spPr/>
    </dgm:pt>
    <dgm:pt modelId="{F64B8DDC-A457-B149-84A6-81235CA5FBCA}" type="pres">
      <dgm:prSet presAssocID="{21B8DD33-E55E-9F4F-8E16-BF9D32C27290}" presName="rootConnector" presStyleLbl="node4" presStyleIdx="1" presStyleCnt="8"/>
      <dgm:spPr/>
    </dgm:pt>
    <dgm:pt modelId="{11F69310-DCAA-E44B-B05A-3F87670E1F39}" type="pres">
      <dgm:prSet presAssocID="{21B8DD33-E55E-9F4F-8E16-BF9D32C27290}" presName="hierChild4" presStyleCnt="0"/>
      <dgm:spPr/>
    </dgm:pt>
    <dgm:pt modelId="{FE72D9B9-CE3B-DE4E-ABC7-90C41447DEB5}" type="pres">
      <dgm:prSet presAssocID="{21B8DD33-E55E-9F4F-8E16-BF9D32C27290}" presName="hierChild5" presStyleCnt="0"/>
      <dgm:spPr/>
    </dgm:pt>
    <dgm:pt modelId="{E8D1AAA6-39AE-0B40-BD0F-73DDE0E52960}" type="pres">
      <dgm:prSet presAssocID="{DF9C0B4B-8468-4048-92F0-693774B48D74}" presName="Name37" presStyleLbl="parChTrans1D4" presStyleIdx="2" presStyleCnt="8"/>
      <dgm:spPr/>
    </dgm:pt>
    <dgm:pt modelId="{CF42B6D5-2B18-0F4B-A830-60132E376EB2}" type="pres">
      <dgm:prSet presAssocID="{4702AB24-244B-1B41-B1E6-F1422788DD22}" presName="hierRoot2" presStyleCnt="0">
        <dgm:presLayoutVars>
          <dgm:hierBranch val="init"/>
        </dgm:presLayoutVars>
      </dgm:prSet>
      <dgm:spPr/>
    </dgm:pt>
    <dgm:pt modelId="{5F4210A8-FAE8-AD43-96C6-07BA4BFF540F}" type="pres">
      <dgm:prSet presAssocID="{4702AB24-244B-1B41-B1E6-F1422788DD22}" presName="rootComposite" presStyleCnt="0"/>
      <dgm:spPr/>
    </dgm:pt>
    <dgm:pt modelId="{D8FAE8AF-FE9C-244A-9F00-B2B30CA72768}" type="pres">
      <dgm:prSet presAssocID="{4702AB24-244B-1B41-B1E6-F1422788DD22}" presName="rootText" presStyleLbl="node4" presStyleIdx="2" presStyleCnt="8">
        <dgm:presLayoutVars>
          <dgm:chPref val="3"/>
        </dgm:presLayoutVars>
      </dgm:prSet>
      <dgm:spPr/>
    </dgm:pt>
    <dgm:pt modelId="{FB46F62B-A3C0-5440-A9A7-4EFB537B6076}" type="pres">
      <dgm:prSet presAssocID="{4702AB24-244B-1B41-B1E6-F1422788DD22}" presName="rootConnector" presStyleLbl="node4" presStyleIdx="2" presStyleCnt="8"/>
      <dgm:spPr/>
    </dgm:pt>
    <dgm:pt modelId="{C45EDC76-E4CB-0743-9D74-1B9D4F7B125D}" type="pres">
      <dgm:prSet presAssocID="{4702AB24-244B-1B41-B1E6-F1422788DD22}" presName="hierChild4" presStyleCnt="0"/>
      <dgm:spPr/>
    </dgm:pt>
    <dgm:pt modelId="{3893897B-874A-F540-9D3A-AAD51828BA3F}" type="pres">
      <dgm:prSet presAssocID="{4702AB24-244B-1B41-B1E6-F1422788DD22}" presName="hierChild5" presStyleCnt="0"/>
      <dgm:spPr/>
    </dgm:pt>
    <dgm:pt modelId="{4AD2DDEC-E334-B54C-BC07-9D3D4B73835B}" type="pres">
      <dgm:prSet presAssocID="{8B730A40-1561-D541-A115-2AFF8C8AED3C}" presName="Name37" presStyleLbl="parChTrans1D4" presStyleIdx="3" presStyleCnt="8"/>
      <dgm:spPr/>
    </dgm:pt>
    <dgm:pt modelId="{32DCDF28-E655-3441-AC7B-6766C1EE3E69}" type="pres">
      <dgm:prSet presAssocID="{5C74A5A8-988B-9640-995D-E0009BD45978}" presName="hierRoot2" presStyleCnt="0">
        <dgm:presLayoutVars>
          <dgm:hierBranch val="init"/>
        </dgm:presLayoutVars>
      </dgm:prSet>
      <dgm:spPr/>
    </dgm:pt>
    <dgm:pt modelId="{D471F287-6B4B-A64E-ACAE-D1AC25306A01}" type="pres">
      <dgm:prSet presAssocID="{5C74A5A8-988B-9640-995D-E0009BD45978}" presName="rootComposite" presStyleCnt="0"/>
      <dgm:spPr/>
    </dgm:pt>
    <dgm:pt modelId="{43BA0215-2B0F-BC44-824C-DA7812CC36E5}" type="pres">
      <dgm:prSet presAssocID="{5C74A5A8-988B-9640-995D-E0009BD45978}" presName="rootText" presStyleLbl="node4" presStyleIdx="3" presStyleCnt="8">
        <dgm:presLayoutVars>
          <dgm:chPref val="3"/>
        </dgm:presLayoutVars>
      </dgm:prSet>
      <dgm:spPr/>
    </dgm:pt>
    <dgm:pt modelId="{BEE8282D-7094-0146-8AF8-6911A7D0D163}" type="pres">
      <dgm:prSet presAssocID="{5C74A5A8-988B-9640-995D-E0009BD45978}" presName="rootConnector" presStyleLbl="node4" presStyleIdx="3" presStyleCnt="8"/>
      <dgm:spPr/>
    </dgm:pt>
    <dgm:pt modelId="{F4953688-BFCE-B648-AC39-310F6F51B1D3}" type="pres">
      <dgm:prSet presAssocID="{5C74A5A8-988B-9640-995D-E0009BD45978}" presName="hierChild4" presStyleCnt="0"/>
      <dgm:spPr/>
    </dgm:pt>
    <dgm:pt modelId="{08D03B1A-0681-8A45-A405-D51804CD51AF}" type="pres">
      <dgm:prSet presAssocID="{5C74A5A8-988B-9640-995D-E0009BD45978}" presName="hierChild5" presStyleCnt="0"/>
      <dgm:spPr/>
    </dgm:pt>
    <dgm:pt modelId="{899BD08B-E4B1-4749-85A5-CDBF32A01E2E}" type="pres">
      <dgm:prSet presAssocID="{0F87F583-BB44-8849-83F7-F80CBD2AFE2F}" presName="Name37" presStyleLbl="parChTrans1D4" presStyleIdx="4" presStyleCnt="8"/>
      <dgm:spPr/>
    </dgm:pt>
    <dgm:pt modelId="{FBDD2D24-6A47-1044-A9BD-DD4C1132C62A}" type="pres">
      <dgm:prSet presAssocID="{D693AA65-20B4-1749-A944-FC87702D8ED2}" presName="hierRoot2" presStyleCnt="0">
        <dgm:presLayoutVars>
          <dgm:hierBranch val="init"/>
        </dgm:presLayoutVars>
      </dgm:prSet>
      <dgm:spPr/>
    </dgm:pt>
    <dgm:pt modelId="{8D7D771B-19D9-6B40-A264-EAEA93166147}" type="pres">
      <dgm:prSet presAssocID="{D693AA65-20B4-1749-A944-FC87702D8ED2}" presName="rootComposite" presStyleCnt="0"/>
      <dgm:spPr/>
    </dgm:pt>
    <dgm:pt modelId="{6885A66B-3E83-A34F-A62F-BDA386E20606}" type="pres">
      <dgm:prSet presAssocID="{D693AA65-20B4-1749-A944-FC87702D8ED2}" presName="rootText" presStyleLbl="node4" presStyleIdx="4" presStyleCnt="8">
        <dgm:presLayoutVars>
          <dgm:chPref val="3"/>
        </dgm:presLayoutVars>
      </dgm:prSet>
      <dgm:spPr/>
    </dgm:pt>
    <dgm:pt modelId="{1533D752-995E-CC4B-BDE8-073222182832}" type="pres">
      <dgm:prSet presAssocID="{D693AA65-20B4-1749-A944-FC87702D8ED2}" presName="rootConnector" presStyleLbl="node4" presStyleIdx="4" presStyleCnt="8"/>
      <dgm:spPr/>
    </dgm:pt>
    <dgm:pt modelId="{B430FA39-B18B-E24C-A33E-60F2093978B2}" type="pres">
      <dgm:prSet presAssocID="{D693AA65-20B4-1749-A944-FC87702D8ED2}" presName="hierChild4" presStyleCnt="0"/>
      <dgm:spPr/>
    </dgm:pt>
    <dgm:pt modelId="{F333F4DB-8846-AC4D-AEC7-1B9E25DEBA23}" type="pres">
      <dgm:prSet presAssocID="{D693AA65-20B4-1749-A944-FC87702D8ED2}" presName="hierChild5" presStyleCnt="0"/>
      <dgm:spPr/>
    </dgm:pt>
    <dgm:pt modelId="{2FD87B07-8BE4-904D-BC4B-E983522BD24D}" type="pres">
      <dgm:prSet presAssocID="{7E5F3BB1-A7C8-2D46-A607-DE37D59A93ED}" presName="hierChild5" presStyleCnt="0"/>
      <dgm:spPr/>
    </dgm:pt>
    <dgm:pt modelId="{CC3F20B9-FF37-DF45-B78C-BEB379FE576F}" type="pres">
      <dgm:prSet presAssocID="{ABCC23DA-4219-CC4C-9939-43E183BDBF82}" presName="Name37" presStyleLbl="parChTrans1D3" presStyleIdx="4" presStyleCnt="6"/>
      <dgm:spPr/>
    </dgm:pt>
    <dgm:pt modelId="{5C9BB65E-1643-554F-9013-6D31B1841422}" type="pres">
      <dgm:prSet presAssocID="{7259A708-FFF5-FD49-840B-23D9FF7831DE}" presName="hierRoot2" presStyleCnt="0">
        <dgm:presLayoutVars>
          <dgm:hierBranch val="init"/>
        </dgm:presLayoutVars>
      </dgm:prSet>
      <dgm:spPr/>
    </dgm:pt>
    <dgm:pt modelId="{6FB39C3B-177D-124C-9125-243BF6CB9E80}" type="pres">
      <dgm:prSet presAssocID="{7259A708-FFF5-FD49-840B-23D9FF7831DE}" presName="rootComposite" presStyleCnt="0"/>
      <dgm:spPr/>
    </dgm:pt>
    <dgm:pt modelId="{1A47D400-D0F0-6F46-80FD-08A951CC0EB4}" type="pres">
      <dgm:prSet presAssocID="{7259A708-FFF5-FD49-840B-23D9FF7831DE}" presName="rootText" presStyleLbl="node3" presStyleIdx="4" presStyleCnt="6">
        <dgm:presLayoutVars>
          <dgm:chPref val="3"/>
        </dgm:presLayoutVars>
      </dgm:prSet>
      <dgm:spPr/>
    </dgm:pt>
    <dgm:pt modelId="{D09C21C9-42BD-5C48-92F9-A929D254CD2D}" type="pres">
      <dgm:prSet presAssocID="{7259A708-FFF5-FD49-840B-23D9FF7831DE}" presName="rootConnector" presStyleLbl="node3" presStyleIdx="4" presStyleCnt="6"/>
      <dgm:spPr/>
    </dgm:pt>
    <dgm:pt modelId="{730128B2-1D6B-4644-9066-79923319A837}" type="pres">
      <dgm:prSet presAssocID="{7259A708-FFF5-FD49-840B-23D9FF7831DE}" presName="hierChild4" presStyleCnt="0"/>
      <dgm:spPr/>
    </dgm:pt>
    <dgm:pt modelId="{A522ECBC-B6FD-0744-A125-66BFE82356FD}" type="pres">
      <dgm:prSet presAssocID="{819E614C-F71F-2646-84A6-6657DE039B02}" presName="Name37" presStyleLbl="parChTrans1D4" presStyleIdx="5" presStyleCnt="8"/>
      <dgm:spPr/>
    </dgm:pt>
    <dgm:pt modelId="{D89B7398-824C-9243-A356-1EFC60B0C280}" type="pres">
      <dgm:prSet presAssocID="{8588961A-CB16-6740-A419-61EBC36BB2A6}" presName="hierRoot2" presStyleCnt="0">
        <dgm:presLayoutVars>
          <dgm:hierBranch val="init"/>
        </dgm:presLayoutVars>
      </dgm:prSet>
      <dgm:spPr/>
    </dgm:pt>
    <dgm:pt modelId="{2BEBB43C-E9E2-714A-8F3E-3854CF5CFB75}" type="pres">
      <dgm:prSet presAssocID="{8588961A-CB16-6740-A419-61EBC36BB2A6}" presName="rootComposite" presStyleCnt="0"/>
      <dgm:spPr/>
    </dgm:pt>
    <dgm:pt modelId="{273C97A5-BA8E-B044-A587-A827E63F3A68}" type="pres">
      <dgm:prSet presAssocID="{8588961A-CB16-6740-A419-61EBC36BB2A6}" presName="rootText" presStyleLbl="node4" presStyleIdx="5" presStyleCnt="8">
        <dgm:presLayoutVars>
          <dgm:chPref val="3"/>
        </dgm:presLayoutVars>
      </dgm:prSet>
      <dgm:spPr/>
    </dgm:pt>
    <dgm:pt modelId="{71B9E7B3-087E-B74D-B6CF-7134B4CDBC6A}" type="pres">
      <dgm:prSet presAssocID="{8588961A-CB16-6740-A419-61EBC36BB2A6}" presName="rootConnector" presStyleLbl="node4" presStyleIdx="5" presStyleCnt="8"/>
      <dgm:spPr/>
    </dgm:pt>
    <dgm:pt modelId="{44F5A35F-79C6-E64F-9C9B-85A67754BECC}" type="pres">
      <dgm:prSet presAssocID="{8588961A-CB16-6740-A419-61EBC36BB2A6}" presName="hierChild4" presStyleCnt="0"/>
      <dgm:spPr/>
    </dgm:pt>
    <dgm:pt modelId="{1389D64B-32A3-5C4E-B5D6-8139C9B50C22}" type="pres">
      <dgm:prSet presAssocID="{8588961A-CB16-6740-A419-61EBC36BB2A6}" presName="hierChild5" presStyleCnt="0"/>
      <dgm:spPr/>
    </dgm:pt>
    <dgm:pt modelId="{BA444DAA-E181-574A-B237-89363711101F}" type="pres">
      <dgm:prSet presAssocID="{C5421E62-42F6-8E4B-BC4C-DAFE970C2CB5}" presName="Name37" presStyleLbl="parChTrans1D4" presStyleIdx="6" presStyleCnt="8"/>
      <dgm:spPr/>
    </dgm:pt>
    <dgm:pt modelId="{C9CB266E-DF23-994F-AD77-2F66C451AD30}" type="pres">
      <dgm:prSet presAssocID="{50FA55E6-71D6-7A45-B6A0-C5014381D816}" presName="hierRoot2" presStyleCnt="0">
        <dgm:presLayoutVars>
          <dgm:hierBranch val="init"/>
        </dgm:presLayoutVars>
      </dgm:prSet>
      <dgm:spPr/>
    </dgm:pt>
    <dgm:pt modelId="{487A3309-9426-E54C-9684-751105BEE622}" type="pres">
      <dgm:prSet presAssocID="{50FA55E6-71D6-7A45-B6A0-C5014381D816}" presName="rootComposite" presStyleCnt="0"/>
      <dgm:spPr/>
    </dgm:pt>
    <dgm:pt modelId="{6E7C5E8D-3964-934C-93FA-9D2266EE7ACF}" type="pres">
      <dgm:prSet presAssocID="{50FA55E6-71D6-7A45-B6A0-C5014381D816}" presName="rootText" presStyleLbl="node4" presStyleIdx="6" presStyleCnt="8">
        <dgm:presLayoutVars>
          <dgm:chPref val="3"/>
        </dgm:presLayoutVars>
      </dgm:prSet>
      <dgm:spPr/>
    </dgm:pt>
    <dgm:pt modelId="{4259A5D5-EA96-4942-824B-98EA2172E148}" type="pres">
      <dgm:prSet presAssocID="{50FA55E6-71D6-7A45-B6A0-C5014381D816}" presName="rootConnector" presStyleLbl="node4" presStyleIdx="6" presStyleCnt="8"/>
      <dgm:spPr/>
    </dgm:pt>
    <dgm:pt modelId="{6C93C718-5C4D-274C-AC3D-19B5BF10A32A}" type="pres">
      <dgm:prSet presAssocID="{50FA55E6-71D6-7A45-B6A0-C5014381D816}" presName="hierChild4" presStyleCnt="0"/>
      <dgm:spPr/>
    </dgm:pt>
    <dgm:pt modelId="{D5F05EBC-1654-E848-A638-4B446D673BA8}" type="pres">
      <dgm:prSet presAssocID="{50FA55E6-71D6-7A45-B6A0-C5014381D816}" presName="hierChild5" presStyleCnt="0"/>
      <dgm:spPr/>
    </dgm:pt>
    <dgm:pt modelId="{06C36481-C7A5-444A-A781-88E0205AABCF}" type="pres">
      <dgm:prSet presAssocID="{D8D104D2-3D0E-6647-ACC1-4F8BA60D0507}" presName="Name37" presStyleLbl="parChTrans1D4" presStyleIdx="7" presStyleCnt="8"/>
      <dgm:spPr/>
    </dgm:pt>
    <dgm:pt modelId="{B277462E-FF45-3B44-8104-7F776DB8DE22}" type="pres">
      <dgm:prSet presAssocID="{FF11F7D9-835F-5140-BBD0-BEDC7470098C}" presName="hierRoot2" presStyleCnt="0">
        <dgm:presLayoutVars>
          <dgm:hierBranch val="init"/>
        </dgm:presLayoutVars>
      </dgm:prSet>
      <dgm:spPr/>
    </dgm:pt>
    <dgm:pt modelId="{DFBB89D1-C68A-BD4A-BCB6-4260CCB3A1D3}" type="pres">
      <dgm:prSet presAssocID="{FF11F7D9-835F-5140-BBD0-BEDC7470098C}" presName="rootComposite" presStyleCnt="0"/>
      <dgm:spPr/>
    </dgm:pt>
    <dgm:pt modelId="{22A319A9-F82C-834B-90B0-8CDD78AA6C6D}" type="pres">
      <dgm:prSet presAssocID="{FF11F7D9-835F-5140-BBD0-BEDC7470098C}" presName="rootText" presStyleLbl="node4" presStyleIdx="7" presStyleCnt="8">
        <dgm:presLayoutVars>
          <dgm:chPref val="3"/>
        </dgm:presLayoutVars>
      </dgm:prSet>
      <dgm:spPr/>
    </dgm:pt>
    <dgm:pt modelId="{AACC884E-AC6D-F44E-AA6B-D3394F6A2A6E}" type="pres">
      <dgm:prSet presAssocID="{FF11F7D9-835F-5140-BBD0-BEDC7470098C}" presName="rootConnector" presStyleLbl="node4" presStyleIdx="7" presStyleCnt="8"/>
      <dgm:spPr/>
    </dgm:pt>
    <dgm:pt modelId="{8C6EE636-B884-4B45-908E-E311D7F1678E}" type="pres">
      <dgm:prSet presAssocID="{FF11F7D9-835F-5140-BBD0-BEDC7470098C}" presName="hierChild4" presStyleCnt="0"/>
      <dgm:spPr/>
    </dgm:pt>
    <dgm:pt modelId="{2EACE23C-5C17-0D4C-970F-5B42C28B829B}" type="pres">
      <dgm:prSet presAssocID="{FF11F7D9-835F-5140-BBD0-BEDC7470098C}" presName="hierChild5" presStyleCnt="0"/>
      <dgm:spPr/>
    </dgm:pt>
    <dgm:pt modelId="{81DC0255-2C9A-FC42-9CBC-19914280E89A}" type="pres">
      <dgm:prSet presAssocID="{7259A708-FFF5-FD49-840B-23D9FF7831DE}" presName="hierChild5" presStyleCnt="0"/>
      <dgm:spPr/>
    </dgm:pt>
    <dgm:pt modelId="{81CAB0F1-AC6A-5940-9844-F48C5D2B35B4}" type="pres">
      <dgm:prSet presAssocID="{6DC4BA37-BB54-EE40-AF82-5FD69B44BE03}" presName="Name37" presStyleLbl="parChTrans1D3" presStyleIdx="5" presStyleCnt="6"/>
      <dgm:spPr/>
    </dgm:pt>
    <dgm:pt modelId="{A3C71987-88E0-B449-BEC5-7061AA4E09D7}" type="pres">
      <dgm:prSet presAssocID="{E7BE5CC7-AC7D-904F-9301-9AFD6D340232}" presName="hierRoot2" presStyleCnt="0">
        <dgm:presLayoutVars>
          <dgm:hierBranch val="init"/>
        </dgm:presLayoutVars>
      </dgm:prSet>
      <dgm:spPr/>
    </dgm:pt>
    <dgm:pt modelId="{D2129A6E-0FF9-C84C-BD84-7D8E47FBB0D0}" type="pres">
      <dgm:prSet presAssocID="{E7BE5CC7-AC7D-904F-9301-9AFD6D340232}" presName="rootComposite" presStyleCnt="0"/>
      <dgm:spPr/>
    </dgm:pt>
    <dgm:pt modelId="{75942CBA-A4BE-C447-A8E9-62E1EF677F46}" type="pres">
      <dgm:prSet presAssocID="{E7BE5CC7-AC7D-904F-9301-9AFD6D340232}" presName="rootText" presStyleLbl="node3" presStyleIdx="5" presStyleCnt="6">
        <dgm:presLayoutVars>
          <dgm:chPref val="3"/>
        </dgm:presLayoutVars>
      </dgm:prSet>
      <dgm:spPr/>
    </dgm:pt>
    <dgm:pt modelId="{826BDC95-1B3E-794D-87ED-3168864713CA}" type="pres">
      <dgm:prSet presAssocID="{E7BE5CC7-AC7D-904F-9301-9AFD6D340232}" presName="rootConnector" presStyleLbl="node3" presStyleIdx="5" presStyleCnt="6"/>
      <dgm:spPr/>
    </dgm:pt>
    <dgm:pt modelId="{2E1888D1-DF9D-3448-9A0B-39CC8F44F2EE}" type="pres">
      <dgm:prSet presAssocID="{E7BE5CC7-AC7D-904F-9301-9AFD6D340232}" presName="hierChild4" presStyleCnt="0"/>
      <dgm:spPr/>
    </dgm:pt>
    <dgm:pt modelId="{FDE3E5E4-9936-C74E-AE61-9B3FC29AEAA0}" type="pres">
      <dgm:prSet presAssocID="{E7BE5CC7-AC7D-904F-9301-9AFD6D340232}" presName="hierChild5" presStyleCnt="0"/>
      <dgm:spPr/>
    </dgm:pt>
    <dgm:pt modelId="{870577A7-5B52-7D40-AF75-06AC807B9532}" type="pres">
      <dgm:prSet presAssocID="{5C4090D6-A5FA-154A-9AD6-CCC01489B9C5}" presName="hierChild5" presStyleCnt="0"/>
      <dgm:spPr/>
    </dgm:pt>
    <dgm:pt modelId="{7533A021-3167-B44B-8759-60840CFBFDFD}" type="pres">
      <dgm:prSet presAssocID="{4BDF1584-21B9-524E-9EBF-42CB38C783C8}" presName="hierChild3" presStyleCnt="0"/>
      <dgm:spPr/>
    </dgm:pt>
  </dgm:ptLst>
  <dgm:cxnLst>
    <dgm:cxn modelId="{BDDA5C03-A79F-7B43-B310-3ED95A1B8796}" type="presOf" srcId="{2FA40F8E-9FDC-9347-9A59-C69272C9B0FE}" destId="{40D3FE78-8302-DB47-96C8-C44EB945D70F}" srcOrd="0" destOrd="0" presId="urn:microsoft.com/office/officeart/2005/8/layout/orgChart1"/>
    <dgm:cxn modelId="{7BA26D0E-7482-4B43-824A-1170664C5741}" type="presOf" srcId="{9FEDEFA5-3952-804C-BFF0-12B793D0E5F5}" destId="{B18E2EEA-128D-524D-9A47-00CA0DF81875}" srcOrd="1" destOrd="0" presId="urn:microsoft.com/office/officeart/2005/8/layout/orgChart1"/>
    <dgm:cxn modelId="{648BAB0F-D6C9-8B41-BD41-3B96D0D4F80B}" srcId="{59801693-6EA1-8942-ACF2-F56882DE66E6}" destId="{F3D20923-E4AC-D240-9247-2BEBD8601FB8}" srcOrd="0" destOrd="0" parTransId="{E35B05AD-92CC-734D-85F1-48EAB422311B}" sibTransId="{3FC01ED9-BEBF-A742-8CB1-4D63A2F8AA68}"/>
    <dgm:cxn modelId="{42F4C510-C22C-394B-9A1C-86A85BB4A801}" type="presOf" srcId="{59801693-6EA1-8942-ACF2-F56882DE66E6}" destId="{7C09F379-0317-B748-8AC5-9C1540D19A5E}" srcOrd="0" destOrd="0" presId="urn:microsoft.com/office/officeart/2005/8/layout/orgChart1"/>
    <dgm:cxn modelId="{41E3EC11-4844-AA4E-83E3-0571C8CBCF58}" srcId="{7E5F3BB1-A7C8-2D46-A607-DE37D59A93ED}" destId="{C14B4B6B-CE87-A44F-9A72-35A85A41EDC8}" srcOrd="0" destOrd="0" parTransId="{2FA40F8E-9FDC-9347-9A59-C69272C9B0FE}" sibTransId="{C1F37B0A-6ABB-B24C-83CC-9DCCE6EE18CB}"/>
    <dgm:cxn modelId="{24359814-567C-8940-8B3F-38228960DE70}" type="presOf" srcId="{0DC87377-F92A-5E4B-8884-530349C19000}" destId="{CFC52F5E-8876-8149-87C8-A3400F486667}" srcOrd="0" destOrd="0" presId="urn:microsoft.com/office/officeart/2005/8/layout/orgChart1"/>
    <dgm:cxn modelId="{CF226F15-F6DD-5141-9F57-2EF66E6A5538}" type="presOf" srcId="{E7BE5CC7-AC7D-904F-9301-9AFD6D340232}" destId="{826BDC95-1B3E-794D-87ED-3168864713CA}" srcOrd="1" destOrd="0" presId="urn:microsoft.com/office/officeart/2005/8/layout/orgChart1"/>
    <dgm:cxn modelId="{32478616-7688-6847-8C60-6B8007C1CBA9}" type="presOf" srcId="{D8D104D2-3D0E-6647-ACC1-4F8BA60D0507}" destId="{06C36481-C7A5-444A-A781-88E0205AABCF}" srcOrd="0" destOrd="0" presId="urn:microsoft.com/office/officeart/2005/8/layout/orgChart1"/>
    <dgm:cxn modelId="{6C403918-84A8-6646-9271-201213ED5AD1}" type="presOf" srcId="{FF11F7D9-835F-5140-BBD0-BEDC7470098C}" destId="{22A319A9-F82C-834B-90B0-8CDD78AA6C6D}" srcOrd="0" destOrd="0" presId="urn:microsoft.com/office/officeart/2005/8/layout/orgChart1"/>
    <dgm:cxn modelId="{F759CB1D-EDB4-504E-AD28-AE36E76A4458}" srcId="{7259A708-FFF5-FD49-840B-23D9FF7831DE}" destId="{8588961A-CB16-6740-A419-61EBC36BB2A6}" srcOrd="0" destOrd="0" parTransId="{819E614C-F71F-2646-84A6-6657DE039B02}" sibTransId="{D1D2302D-57E6-5645-9407-2961F99E2F67}"/>
    <dgm:cxn modelId="{3EDCBA2B-4727-2649-B4E5-3BAEE41F4FC0}" type="presOf" srcId="{C14B4B6B-CE87-A44F-9A72-35A85A41EDC8}" destId="{77FA10D1-547F-8549-B6FE-A8661FCD6791}" srcOrd="1" destOrd="0" presId="urn:microsoft.com/office/officeart/2005/8/layout/orgChart1"/>
    <dgm:cxn modelId="{393B0D2E-822E-454E-920C-AD2FA87292F4}" type="presOf" srcId="{A193A2D8-A224-EB48-ADB3-A839C057C57B}" destId="{65043D27-F543-484D-85F3-8033771DDF93}" srcOrd="1" destOrd="0" presId="urn:microsoft.com/office/officeart/2005/8/layout/orgChart1"/>
    <dgm:cxn modelId="{C3814D2E-9D3E-B841-9B3F-DEE72A85A2CC}" srcId="{59801693-6EA1-8942-ACF2-F56882DE66E6}" destId="{9FEDEFA5-3952-804C-BFF0-12B793D0E5F5}" srcOrd="1" destOrd="0" parTransId="{C2EE73A4-845F-9340-A359-355BC8803D46}" sibTransId="{31CF93AB-B2A5-F449-A93D-576474A724FD}"/>
    <dgm:cxn modelId="{2AA6BE36-3EA9-A043-8ED4-20A3F24F74BC}" type="presOf" srcId="{E35B05AD-92CC-734D-85F1-48EAB422311B}" destId="{4F021634-778C-A94B-91BA-DE3930A5A8FB}" srcOrd="0" destOrd="0" presId="urn:microsoft.com/office/officeart/2005/8/layout/orgChart1"/>
    <dgm:cxn modelId="{9B054A5D-B921-3748-BC37-F5F32F02338C}" type="presOf" srcId="{C2EE73A4-845F-9340-A359-355BC8803D46}" destId="{5A8BB02C-2966-674B-A06C-86CE8C63056F}" srcOrd="0" destOrd="0" presId="urn:microsoft.com/office/officeart/2005/8/layout/orgChart1"/>
    <dgm:cxn modelId="{B72C1B61-58B0-7E4A-87DE-42688993035E}" type="presOf" srcId="{59801693-6EA1-8942-ACF2-F56882DE66E6}" destId="{E806AF92-17C3-564C-8FE1-B4493D8F9020}" srcOrd="1" destOrd="0" presId="urn:microsoft.com/office/officeart/2005/8/layout/orgChart1"/>
    <dgm:cxn modelId="{2E1BAB41-23B0-274D-A522-5A16EE49CA3A}" type="presOf" srcId="{F9365423-F04E-F340-B19F-DAD1BFEE9C34}" destId="{6D627AF8-BD79-CE4D-BD6C-9AC0A3987803}" srcOrd="0" destOrd="0" presId="urn:microsoft.com/office/officeart/2005/8/layout/orgChart1"/>
    <dgm:cxn modelId="{E82A2562-3A87-3D4D-A24D-A1BC2C191E14}" type="presOf" srcId="{50FA55E6-71D6-7A45-B6A0-C5014381D816}" destId="{4259A5D5-EA96-4942-824B-98EA2172E148}" srcOrd="1" destOrd="0" presId="urn:microsoft.com/office/officeart/2005/8/layout/orgChart1"/>
    <dgm:cxn modelId="{32692542-2FC7-6B4B-AB0E-E1B6F416F9AC}" srcId="{7259A708-FFF5-FD49-840B-23D9FF7831DE}" destId="{50FA55E6-71D6-7A45-B6A0-C5014381D816}" srcOrd="1" destOrd="0" parTransId="{C5421E62-42F6-8E4B-BC4C-DAFE970C2CB5}" sibTransId="{64B5D29A-65D0-964D-9A77-F62EB0F406F9}"/>
    <dgm:cxn modelId="{9A951F63-BD47-4A40-B756-C40E7518C3D9}" type="presOf" srcId="{FF11F7D9-835F-5140-BBD0-BEDC7470098C}" destId="{AACC884E-AC6D-F44E-AA6B-D3394F6A2A6E}" srcOrd="1" destOrd="0" presId="urn:microsoft.com/office/officeart/2005/8/layout/orgChart1"/>
    <dgm:cxn modelId="{84068845-302C-414A-B8B8-4F67319B383D}" type="presOf" srcId="{4702AB24-244B-1B41-B1E6-F1422788DD22}" destId="{FB46F62B-A3C0-5440-A9A7-4EFB537B6076}" srcOrd="1" destOrd="0" presId="urn:microsoft.com/office/officeart/2005/8/layout/orgChart1"/>
    <dgm:cxn modelId="{77223646-DEFB-074C-81D8-92807CC463D1}" srcId="{D4D6B062-9D41-6346-8F95-D065A686F24B}" destId="{4BDF1584-21B9-524E-9EBF-42CB38C783C8}" srcOrd="0" destOrd="0" parTransId="{ED1A7D95-3C04-CB49-B1F5-3ECB0A61EB88}" sibTransId="{9CC73522-EA11-F248-ABC9-AE4FCFBF8A1B}"/>
    <dgm:cxn modelId="{79141D49-478C-5947-9417-649BB9C6202C}" type="presOf" srcId="{5C4090D6-A5FA-154A-9AD6-CCC01489B9C5}" destId="{49647E6B-D7C2-3A40-82E6-5E001CE13960}" srcOrd="1" destOrd="0" presId="urn:microsoft.com/office/officeart/2005/8/layout/orgChart1"/>
    <dgm:cxn modelId="{2AEE7B49-0A66-0C4D-BCED-E44E6F692E00}" srcId="{7E5F3BB1-A7C8-2D46-A607-DE37D59A93ED}" destId="{D693AA65-20B4-1749-A944-FC87702D8ED2}" srcOrd="4" destOrd="0" parTransId="{0F87F583-BB44-8849-83F7-F80CBD2AFE2F}" sibTransId="{9AC3F8FC-9D4B-B04E-A1FA-5DBC8E001E3F}"/>
    <dgm:cxn modelId="{E558C34A-FC8C-4942-A914-266FD8B4A29E}" type="presOf" srcId="{7E5F3BB1-A7C8-2D46-A607-DE37D59A93ED}" destId="{D7B46D50-CCF7-A345-9E52-CD31EC0F28FE}" srcOrd="0" destOrd="0" presId="urn:microsoft.com/office/officeart/2005/8/layout/orgChart1"/>
    <dgm:cxn modelId="{FA44866D-F1DF-B94B-A083-14022552840D}" type="presOf" srcId="{4702AB24-244B-1B41-B1E6-F1422788DD22}" destId="{D8FAE8AF-FE9C-244A-9F00-B2B30CA72768}" srcOrd="0" destOrd="0" presId="urn:microsoft.com/office/officeart/2005/8/layout/orgChart1"/>
    <dgm:cxn modelId="{EE685E4E-F8BF-2C4B-BDBC-AAA3C14C958D}" type="presOf" srcId="{6680BCAB-54D0-464D-BC8E-4EFD964CB2F6}" destId="{5EBC3249-B01E-3C4B-827F-46B25DF940D3}" srcOrd="0" destOrd="0" presId="urn:microsoft.com/office/officeart/2005/8/layout/orgChart1"/>
    <dgm:cxn modelId="{369BBB6F-2A2C-9E4C-B173-6ACBF0FE7F41}" srcId="{5C4090D6-A5FA-154A-9AD6-CCC01489B9C5}" destId="{E7BE5CC7-AC7D-904F-9301-9AFD6D340232}" srcOrd="2" destOrd="0" parTransId="{6DC4BA37-BB54-EE40-AF82-5FD69B44BE03}" sibTransId="{3CB8930C-1D1D-594D-9F19-4329C1E8E0DE}"/>
    <dgm:cxn modelId="{B72C3151-99B1-6543-A124-8EC2C6E3A89C}" type="presOf" srcId="{7259A708-FFF5-FD49-840B-23D9FF7831DE}" destId="{1A47D400-D0F0-6F46-80FD-08A951CC0EB4}" srcOrd="0" destOrd="0" presId="urn:microsoft.com/office/officeart/2005/8/layout/orgChart1"/>
    <dgm:cxn modelId="{04F63C72-B707-EE42-80C8-3533976082D2}" type="presOf" srcId="{D693AA65-20B4-1749-A944-FC87702D8ED2}" destId="{1533D752-995E-CC4B-BDE8-073222182832}" srcOrd="1" destOrd="0" presId="urn:microsoft.com/office/officeart/2005/8/layout/orgChart1"/>
    <dgm:cxn modelId="{044B4E72-3165-2C41-BB1E-639F13A2D7E4}" type="presOf" srcId="{F3D20923-E4AC-D240-9247-2BEBD8601FB8}" destId="{885EE9B8-35A2-5C4F-AC2C-1E9A067A18C7}" srcOrd="0" destOrd="0" presId="urn:microsoft.com/office/officeart/2005/8/layout/orgChart1"/>
    <dgm:cxn modelId="{C8F56A53-AE10-BB42-ACF4-3E49AB6A4E59}" srcId="{4BDF1584-21B9-524E-9EBF-42CB38C783C8}" destId="{59801693-6EA1-8942-ACF2-F56882DE66E6}" srcOrd="0" destOrd="0" parTransId="{169329EE-2369-4C47-AE48-AEF74C0A6B4D}" sibTransId="{82B674E8-07E8-934A-B00F-E5726A895971}"/>
    <dgm:cxn modelId="{D2B18373-59BA-FB4F-AE3A-EE495E8E6470}" type="presOf" srcId="{169329EE-2369-4C47-AE48-AEF74C0A6B4D}" destId="{4B65955B-53E5-2C4D-AE18-F25A32FBA713}" srcOrd="0" destOrd="0" presId="urn:microsoft.com/office/officeart/2005/8/layout/orgChart1"/>
    <dgm:cxn modelId="{BA3CEB74-DA11-E242-8655-05BB8E356B39}" type="presOf" srcId="{21B8DD33-E55E-9F4F-8E16-BF9D32C27290}" destId="{B681841C-6E4F-9A48-A074-D9B9BB092711}" srcOrd="0" destOrd="0" presId="urn:microsoft.com/office/officeart/2005/8/layout/orgChart1"/>
    <dgm:cxn modelId="{B9944376-715D-C64B-8915-450E1CD2F881}" srcId="{7259A708-FFF5-FD49-840B-23D9FF7831DE}" destId="{FF11F7D9-835F-5140-BBD0-BEDC7470098C}" srcOrd="2" destOrd="0" parTransId="{D8D104D2-3D0E-6647-ACC1-4F8BA60D0507}" sibTransId="{600CCF4B-7E35-1846-8B18-EA6C7C1F29B8}"/>
    <dgm:cxn modelId="{49735856-45A2-3841-BC6F-C343500117C3}" type="presOf" srcId="{0F87F583-BB44-8849-83F7-F80CBD2AFE2F}" destId="{899BD08B-E4B1-4749-85A5-CDBF32A01E2E}" srcOrd="0" destOrd="0" presId="urn:microsoft.com/office/officeart/2005/8/layout/orgChart1"/>
    <dgm:cxn modelId="{5E7FB778-5845-7C40-A36F-BA8DD27DE8CE}" srcId="{59801693-6EA1-8942-ACF2-F56882DE66E6}" destId="{A193A2D8-A224-EB48-ADB3-A839C057C57B}" srcOrd="2" destOrd="0" parTransId="{0DC87377-F92A-5E4B-8884-530349C19000}" sibTransId="{CA0508DA-9D74-2440-816B-A391CB77CFA1}"/>
    <dgm:cxn modelId="{F08E627D-6909-1B44-A4BD-A0B6B36ECAB8}" type="presOf" srcId="{819E614C-F71F-2646-84A6-6657DE039B02}" destId="{A522ECBC-B6FD-0744-A125-66BFE82356FD}" srcOrd="0" destOrd="0" presId="urn:microsoft.com/office/officeart/2005/8/layout/orgChart1"/>
    <dgm:cxn modelId="{7852B885-BEC3-2A47-920A-9B4906252168}" srcId="{5C4090D6-A5FA-154A-9AD6-CCC01489B9C5}" destId="{7E5F3BB1-A7C8-2D46-A607-DE37D59A93ED}" srcOrd="0" destOrd="0" parTransId="{F9365423-F04E-F340-B19F-DAD1BFEE9C34}" sibTransId="{8B57EC30-29B0-3B44-BD23-EC9602A628A2}"/>
    <dgm:cxn modelId="{1993028C-471C-0444-B910-586FEE01111C}" type="presOf" srcId="{5C74A5A8-988B-9640-995D-E0009BD45978}" destId="{BEE8282D-7094-0146-8AF8-6911A7D0D163}" srcOrd="1" destOrd="0" presId="urn:microsoft.com/office/officeart/2005/8/layout/orgChart1"/>
    <dgm:cxn modelId="{32A13A8C-69E6-8847-B79D-EBAB9C786F12}" srcId="{7E5F3BB1-A7C8-2D46-A607-DE37D59A93ED}" destId="{4702AB24-244B-1B41-B1E6-F1422788DD22}" srcOrd="2" destOrd="0" parTransId="{DF9C0B4B-8468-4048-92F0-693774B48D74}" sibTransId="{91505E69-DFDA-894C-9A0D-5E7CE71819E3}"/>
    <dgm:cxn modelId="{8FF18990-ACA6-244F-B1C6-B17EA47C6230}" type="presOf" srcId="{50FA55E6-71D6-7A45-B6A0-C5014381D816}" destId="{6E7C5E8D-3964-934C-93FA-9D2266EE7ACF}" srcOrd="0" destOrd="0" presId="urn:microsoft.com/office/officeart/2005/8/layout/orgChart1"/>
    <dgm:cxn modelId="{6ADFFC98-AE90-3C44-BA6B-A6563682C6C2}" type="presOf" srcId="{7259A708-FFF5-FD49-840B-23D9FF7831DE}" destId="{D09C21C9-42BD-5C48-92F9-A929D254CD2D}" srcOrd="1" destOrd="0" presId="urn:microsoft.com/office/officeart/2005/8/layout/orgChart1"/>
    <dgm:cxn modelId="{93AA109D-A7F8-734D-9E00-DDB4815E6188}" type="presOf" srcId="{D4D6B062-9D41-6346-8F95-D065A686F24B}" destId="{9787377B-BD1F-4B44-A9BA-DBA553A435C3}" srcOrd="0" destOrd="0" presId="urn:microsoft.com/office/officeart/2005/8/layout/orgChart1"/>
    <dgm:cxn modelId="{16DFEB9E-4DBB-7742-B560-F691E4B2945C}" type="presOf" srcId="{4BDF1584-21B9-524E-9EBF-42CB38C783C8}" destId="{A02E3CC8-1F1D-8043-82B6-D9979795D08E}" srcOrd="1" destOrd="0" presId="urn:microsoft.com/office/officeart/2005/8/layout/orgChart1"/>
    <dgm:cxn modelId="{25C252A4-C588-E941-95D0-0EEFC6ADDB26}" type="presOf" srcId="{ABCC23DA-4219-CC4C-9939-43E183BDBF82}" destId="{CC3F20B9-FF37-DF45-B78C-BEB379FE576F}" srcOrd="0" destOrd="0" presId="urn:microsoft.com/office/officeart/2005/8/layout/orgChart1"/>
    <dgm:cxn modelId="{93A0CBA4-F6A5-4049-9E83-6E4C3A6DE2ED}" type="presOf" srcId="{7E5F3BB1-A7C8-2D46-A607-DE37D59A93ED}" destId="{95CC8C2B-8899-5548-BA9F-DAB670EEC676}" srcOrd="1" destOrd="0" presId="urn:microsoft.com/office/officeart/2005/8/layout/orgChart1"/>
    <dgm:cxn modelId="{1D1A84A6-9AFA-A746-BE1F-B01F3DC82CEB}" srcId="{7E5F3BB1-A7C8-2D46-A607-DE37D59A93ED}" destId="{21B8DD33-E55E-9F4F-8E16-BF9D32C27290}" srcOrd="1" destOrd="0" parTransId="{2D0F27A5-9526-3F48-A20D-DA2E3FEBEC60}" sibTransId="{BF9B026A-9DF4-164E-8B32-BE653E9D9D86}"/>
    <dgm:cxn modelId="{283078A8-9824-4749-98FA-88CB1987EC29}" type="presOf" srcId="{21B8DD33-E55E-9F4F-8E16-BF9D32C27290}" destId="{F64B8DDC-A457-B149-84A6-81235CA5FBCA}" srcOrd="1" destOrd="0" presId="urn:microsoft.com/office/officeart/2005/8/layout/orgChart1"/>
    <dgm:cxn modelId="{9C495AA8-681E-A349-A65C-D0D5F2448A50}" type="presOf" srcId="{5C74A5A8-988B-9640-995D-E0009BD45978}" destId="{43BA0215-2B0F-BC44-824C-DA7812CC36E5}" srcOrd="0" destOrd="0" presId="urn:microsoft.com/office/officeart/2005/8/layout/orgChart1"/>
    <dgm:cxn modelId="{DEEA4AAE-F9FD-1F41-887A-31A175555945}" type="presOf" srcId="{6DC4BA37-BB54-EE40-AF82-5FD69B44BE03}" destId="{81CAB0F1-AC6A-5940-9844-F48C5D2B35B4}" srcOrd="0" destOrd="0" presId="urn:microsoft.com/office/officeart/2005/8/layout/orgChart1"/>
    <dgm:cxn modelId="{753268AF-BF2E-314E-BE93-24DCF5A7C108}" type="presOf" srcId="{8588961A-CB16-6740-A419-61EBC36BB2A6}" destId="{71B9E7B3-087E-B74D-B6CF-7134B4CDBC6A}" srcOrd="1" destOrd="0" presId="urn:microsoft.com/office/officeart/2005/8/layout/orgChart1"/>
    <dgm:cxn modelId="{216C33B9-1186-4A4B-BD61-D309A64AE1FE}" type="presOf" srcId="{DF9C0B4B-8468-4048-92F0-693774B48D74}" destId="{E8D1AAA6-39AE-0B40-BD0F-73DDE0E52960}" srcOrd="0" destOrd="0" presId="urn:microsoft.com/office/officeart/2005/8/layout/orgChart1"/>
    <dgm:cxn modelId="{39EA5BC1-48FE-664D-9EDB-722CA4293798}" type="presOf" srcId="{F3D20923-E4AC-D240-9247-2BEBD8601FB8}" destId="{F8F3754F-925C-204E-AC01-DF2629E84D08}" srcOrd="1" destOrd="0" presId="urn:microsoft.com/office/officeart/2005/8/layout/orgChart1"/>
    <dgm:cxn modelId="{2D80B8C3-15FF-5242-B793-10CF90E38AD3}" type="presOf" srcId="{A193A2D8-A224-EB48-ADB3-A839C057C57B}" destId="{8D0014B8-341B-DA42-AFB2-FB93678C24E2}" srcOrd="0" destOrd="0" presId="urn:microsoft.com/office/officeart/2005/8/layout/orgChart1"/>
    <dgm:cxn modelId="{D9C332C4-8B17-BE47-BFE5-BA1EAFA5E6FA}" srcId="{4BDF1584-21B9-524E-9EBF-42CB38C783C8}" destId="{5C4090D6-A5FA-154A-9AD6-CCC01489B9C5}" srcOrd="1" destOrd="0" parTransId="{6680BCAB-54D0-464D-BC8E-4EFD964CB2F6}" sibTransId="{D56A9EDE-654A-9B40-B0F8-FCEB9E804452}"/>
    <dgm:cxn modelId="{FECA44C9-9E4E-7849-AAB9-317CE0F3B84D}" type="presOf" srcId="{D693AA65-20B4-1749-A944-FC87702D8ED2}" destId="{6885A66B-3E83-A34F-A62F-BDA386E20606}" srcOrd="0" destOrd="0" presId="urn:microsoft.com/office/officeart/2005/8/layout/orgChart1"/>
    <dgm:cxn modelId="{B4F9D4C9-6F43-784B-A09F-83FFE53A5963}" type="presOf" srcId="{8588961A-CB16-6740-A419-61EBC36BB2A6}" destId="{273C97A5-BA8E-B044-A587-A827E63F3A68}" srcOrd="0" destOrd="0" presId="urn:microsoft.com/office/officeart/2005/8/layout/orgChart1"/>
    <dgm:cxn modelId="{177FB9DA-CDA9-EC40-BA15-217B50116588}" srcId="{7E5F3BB1-A7C8-2D46-A607-DE37D59A93ED}" destId="{5C74A5A8-988B-9640-995D-E0009BD45978}" srcOrd="3" destOrd="0" parTransId="{8B730A40-1561-D541-A115-2AFF8C8AED3C}" sibTransId="{1EA4525A-EB11-5C45-8D63-F90B86EF2DB8}"/>
    <dgm:cxn modelId="{629392DB-D237-2C41-8FFF-25BF7850F436}" type="presOf" srcId="{C5421E62-42F6-8E4B-BC4C-DAFE970C2CB5}" destId="{BA444DAA-E181-574A-B237-89363711101F}" srcOrd="0" destOrd="0" presId="urn:microsoft.com/office/officeart/2005/8/layout/orgChart1"/>
    <dgm:cxn modelId="{2DF7D1DB-1CFF-B642-8643-63C34E1C924E}" type="presOf" srcId="{2D0F27A5-9526-3F48-A20D-DA2E3FEBEC60}" destId="{10F687AE-2CDD-6945-BD35-BE6EE060A4C7}" srcOrd="0" destOrd="0" presId="urn:microsoft.com/office/officeart/2005/8/layout/orgChart1"/>
    <dgm:cxn modelId="{88CF1BDE-7E68-C540-8582-848E5DA8A91E}" type="presOf" srcId="{5C4090D6-A5FA-154A-9AD6-CCC01489B9C5}" destId="{8CDF7730-1E73-E341-B2A4-99A13868FE79}" srcOrd="0" destOrd="0" presId="urn:microsoft.com/office/officeart/2005/8/layout/orgChart1"/>
    <dgm:cxn modelId="{765954E0-F657-104A-8DC6-5AD8A36BB457}" srcId="{5C4090D6-A5FA-154A-9AD6-CCC01489B9C5}" destId="{7259A708-FFF5-FD49-840B-23D9FF7831DE}" srcOrd="1" destOrd="0" parTransId="{ABCC23DA-4219-CC4C-9939-43E183BDBF82}" sibTransId="{70BBD07E-53B6-E247-AC31-D6D94380B96C}"/>
    <dgm:cxn modelId="{9BFA01E4-BC45-0743-8434-C17C8EA87158}" type="presOf" srcId="{E7BE5CC7-AC7D-904F-9301-9AFD6D340232}" destId="{75942CBA-A4BE-C447-A8E9-62E1EF677F46}" srcOrd="0" destOrd="0" presId="urn:microsoft.com/office/officeart/2005/8/layout/orgChart1"/>
    <dgm:cxn modelId="{48A963EC-DE76-2F48-87BF-24FF697426D7}" type="presOf" srcId="{9FEDEFA5-3952-804C-BFF0-12B793D0E5F5}" destId="{7D2736FF-4D09-BA44-8C9B-B82AEFAF3C98}" srcOrd="0" destOrd="0" presId="urn:microsoft.com/office/officeart/2005/8/layout/orgChart1"/>
    <dgm:cxn modelId="{58787EF4-0CA8-F045-AA93-45B5635B19DF}" type="presOf" srcId="{8B730A40-1561-D541-A115-2AFF8C8AED3C}" destId="{4AD2DDEC-E334-B54C-BC07-9D3D4B73835B}" srcOrd="0" destOrd="0" presId="urn:microsoft.com/office/officeart/2005/8/layout/orgChart1"/>
    <dgm:cxn modelId="{BD71F6FC-A132-2C4D-857D-D2D0D2484842}" type="presOf" srcId="{4BDF1584-21B9-524E-9EBF-42CB38C783C8}" destId="{6E62A75D-3AA8-DB46-9FE1-D394A98E2C33}" srcOrd="0" destOrd="0" presId="urn:microsoft.com/office/officeart/2005/8/layout/orgChart1"/>
    <dgm:cxn modelId="{14264DFD-652C-9748-A513-D06C5F3EF5D3}" type="presOf" srcId="{C14B4B6B-CE87-A44F-9A72-35A85A41EDC8}" destId="{A504AC0E-A091-AF4B-8530-9F67ABFA1038}" srcOrd="0" destOrd="0" presId="urn:microsoft.com/office/officeart/2005/8/layout/orgChart1"/>
    <dgm:cxn modelId="{BA95E66F-9101-6840-9C75-5258C1B8B510}" type="presParOf" srcId="{9787377B-BD1F-4B44-A9BA-DBA553A435C3}" destId="{A9D0DBAD-4D13-8849-ABEC-0604D0447F53}" srcOrd="0" destOrd="0" presId="urn:microsoft.com/office/officeart/2005/8/layout/orgChart1"/>
    <dgm:cxn modelId="{6DFB66E3-A8B4-9D4A-B05A-975D5810216A}" type="presParOf" srcId="{A9D0DBAD-4D13-8849-ABEC-0604D0447F53}" destId="{2FE513B2-38DE-EA49-AFF3-56A8E5009B07}" srcOrd="0" destOrd="0" presId="urn:microsoft.com/office/officeart/2005/8/layout/orgChart1"/>
    <dgm:cxn modelId="{8DBB10AC-1BB8-4A48-BA2B-9C420B91498D}" type="presParOf" srcId="{2FE513B2-38DE-EA49-AFF3-56A8E5009B07}" destId="{6E62A75D-3AA8-DB46-9FE1-D394A98E2C33}" srcOrd="0" destOrd="0" presId="urn:microsoft.com/office/officeart/2005/8/layout/orgChart1"/>
    <dgm:cxn modelId="{8812F214-DD68-5F41-9101-BD3DCA0D06DB}" type="presParOf" srcId="{2FE513B2-38DE-EA49-AFF3-56A8E5009B07}" destId="{A02E3CC8-1F1D-8043-82B6-D9979795D08E}" srcOrd="1" destOrd="0" presId="urn:microsoft.com/office/officeart/2005/8/layout/orgChart1"/>
    <dgm:cxn modelId="{CDF4C81E-0DED-294C-B73A-263FB9D126F9}" type="presParOf" srcId="{A9D0DBAD-4D13-8849-ABEC-0604D0447F53}" destId="{AAE692E5-6CFF-7F44-9E94-428F778030EB}" srcOrd="1" destOrd="0" presId="urn:microsoft.com/office/officeart/2005/8/layout/orgChart1"/>
    <dgm:cxn modelId="{C5191F2A-B0AE-DB41-973B-7D98C09A2317}" type="presParOf" srcId="{AAE692E5-6CFF-7F44-9E94-428F778030EB}" destId="{4B65955B-53E5-2C4D-AE18-F25A32FBA713}" srcOrd="0" destOrd="0" presId="urn:microsoft.com/office/officeart/2005/8/layout/orgChart1"/>
    <dgm:cxn modelId="{48BD8014-6569-5E42-A3EC-129280772998}" type="presParOf" srcId="{AAE692E5-6CFF-7F44-9E94-428F778030EB}" destId="{ADAE038B-4EF1-6147-B260-4B77188CB267}" srcOrd="1" destOrd="0" presId="urn:microsoft.com/office/officeart/2005/8/layout/orgChart1"/>
    <dgm:cxn modelId="{7DB747D0-5427-E346-8028-5F6C65468347}" type="presParOf" srcId="{ADAE038B-4EF1-6147-B260-4B77188CB267}" destId="{45B9EAD9-B8C2-9640-891C-1704608C03F7}" srcOrd="0" destOrd="0" presId="urn:microsoft.com/office/officeart/2005/8/layout/orgChart1"/>
    <dgm:cxn modelId="{91F03EFF-52CC-5649-9BCE-9AF6AA61DD89}" type="presParOf" srcId="{45B9EAD9-B8C2-9640-891C-1704608C03F7}" destId="{7C09F379-0317-B748-8AC5-9C1540D19A5E}" srcOrd="0" destOrd="0" presId="urn:microsoft.com/office/officeart/2005/8/layout/orgChart1"/>
    <dgm:cxn modelId="{E8850320-08EB-5747-B007-57C9E841006E}" type="presParOf" srcId="{45B9EAD9-B8C2-9640-891C-1704608C03F7}" destId="{E806AF92-17C3-564C-8FE1-B4493D8F9020}" srcOrd="1" destOrd="0" presId="urn:microsoft.com/office/officeart/2005/8/layout/orgChart1"/>
    <dgm:cxn modelId="{5C0A324C-D315-974B-B843-E9A5DC3A24A9}" type="presParOf" srcId="{ADAE038B-4EF1-6147-B260-4B77188CB267}" destId="{F43F1B14-7967-8046-BEEB-490E65281C12}" srcOrd="1" destOrd="0" presId="urn:microsoft.com/office/officeart/2005/8/layout/orgChart1"/>
    <dgm:cxn modelId="{8D2151BD-DF9A-1142-B741-EB6A8D7AEE16}" type="presParOf" srcId="{F43F1B14-7967-8046-BEEB-490E65281C12}" destId="{4F021634-778C-A94B-91BA-DE3930A5A8FB}" srcOrd="0" destOrd="0" presId="urn:microsoft.com/office/officeart/2005/8/layout/orgChart1"/>
    <dgm:cxn modelId="{80CBCA80-854C-BE41-A3CD-0FB3E5E5DFEE}" type="presParOf" srcId="{F43F1B14-7967-8046-BEEB-490E65281C12}" destId="{975FD518-85A3-E84A-A3CB-91A7BFFA2A43}" srcOrd="1" destOrd="0" presId="urn:microsoft.com/office/officeart/2005/8/layout/orgChart1"/>
    <dgm:cxn modelId="{20F893A6-246A-974D-8FA2-E225B7DB5449}" type="presParOf" srcId="{975FD518-85A3-E84A-A3CB-91A7BFFA2A43}" destId="{DC717EAF-6BCA-F54C-9158-CAFCAEECB5C9}" srcOrd="0" destOrd="0" presId="urn:microsoft.com/office/officeart/2005/8/layout/orgChart1"/>
    <dgm:cxn modelId="{2098AD24-E2B3-544B-8D0A-EC111484F8B8}" type="presParOf" srcId="{DC717EAF-6BCA-F54C-9158-CAFCAEECB5C9}" destId="{885EE9B8-35A2-5C4F-AC2C-1E9A067A18C7}" srcOrd="0" destOrd="0" presId="urn:microsoft.com/office/officeart/2005/8/layout/orgChart1"/>
    <dgm:cxn modelId="{0DE03E66-2761-5F42-9DC6-A51F14537D45}" type="presParOf" srcId="{DC717EAF-6BCA-F54C-9158-CAFCAEECB5C9}" destId="{F8F3754F-925C-204E-AC01-DF2629E84D08}" srcOrd="1" destOrd="0" presId="urn:microsoft.com/office/officeart/2005/8/layout/orgChart1"/>
    <dgm:cxn modelId="{C4BB5D1A-5CBE-3F42-8FAB-16FA40965B8A}" type="presParOf" srcId="{975FD518-85A3-E84A-A3CB-91A7BFFA2A43}" destId="{613FC0F7-C64A-5046-8F20-E5DCC3BFEE1B}" srcOrd="1" destOrd="0" presId="urn:microsoft.com/office/officeart/2005/8/layout/orgChart1"/>
    <dgm:cxn modelId="{D851AC48-D920-BC41-99B5-66B92514B5DB}" type="presParOf" srcId="{975FD518-85A3-E84A-A3CB-91A7BFFA2A43}" destId="{F9DD2523-BCDA-CB46-87C5-08343601B3B9}" srcOrd="2" destOrd="0" presId="urn:microsoft.com/office/officeart/2005/8/layout/orgChart1"/>
    <dgm:cxn modelId="{58034C21-B39D-A547-8FBA-D5266E0E8B78}" type="presParOf" srcId="{F43F1B14-7967-8046-BEEB-490E65281C12}" destId="{5A8BB02C-2966-674B-A06C-86CE8C63056F}" srcOrd="2" destOrd="0" presId="urn:microsoft.com/office/officeart/2005/8/layout/orgChart1"/>
    <dgm:cxn modelId="{0D26EBC1-31AB-1B45-A71E-C2AB801D3F4F}" type="presParOf" srcId="{F43F1B14-7967-8046-BEEB-490E65281C12}" destId="{41A8B290-EBFC-B64C-8451-0D81F7330FBE}" srcOrd="3" destOrd="0" presId="urn:microsoft.com/office/officeart/2005/8/layout/orgChart1"/>
    <dgm:cxn modelId="{CFEDC7FA-27E4-BD40-8353-126F94886A01}" type="presParOf" srcId="{41A8B290-EBFC-B64C-8451-0D81F7330FBE}" destId="{0A18A3DC-957E-464E-88BF-295C7E562AEB}" srcOrd="0" destOrd="0" presId="urn:microsoft.com/office/officeart/2005/8/layout/orgChart1"/>
    <dgm:cxn modelId="{86696292-C5B0-624A-BEA2-C2A1E377440A}" type="presParOf" srcId="{0A18A3DC-957E-464E-88BF-295C7E562AEB}" destId="{7D2736FF-4D09-BA44-8C9B-B82AEFAF3C98}" srcOrd="0" destOrd="0" presId="urn:microsoft.com/office/officeart/2005/8/layout/orgChart1"/>
    <dgm:cxn modelId="{08AAEE4A-BA70-A24A-A81A-491A4434F88A}" type="presParOf" srcId="{0A18A3DC-957E-464E-88BF-295C7E562AEB}" destId="{B18E2EEA-128D-524D-9A47-00CA0DF81875}" srcOrd="1" destOrd="0" presId="urn:microsoft.com/office/officeart/2005/8/layout/orgChart1"/>
    <dgm:cxn modelId="{B8C59CBC-28A3-364F-8060-781EC435F374}" type="presParOf" srcId="{41A8B290-EBFC-B64C-8451-0D81F7330FBE}" destId="{E0CA118A-D56A-BA4F-A5F7-87DBDC13B7D5}" srcOrd="1" destOrd="0" presId="urn:microsoft.com/office/officeart/2005/8/layout/orgChart1"/>
    <dgm:cxn modelId="{AAA48D2A-399C-EB43-B1C9-96B63E404E12}" type="presParOf" srcId="{41A8B290-EBFC-B64C-8451-0D81F7330FBE}" destId="{AEA5B519-2349-F944-9BED-7CD2F6EA9A19}" srcOrd="2" destOrd="0" presId="urn:microsoft.com/office/officeart/2005/8/layout/orgChart1"/>
    <dgm:cxn modelId="{3B26B98D-E2C2-7D43-ADBB-472C6914CCE3}" type="presParOf" srcId="{F43F1B14-7967-8046-BEEB-490E65281C12}" destId="{CFC52F5E-8876-8149-87C8-A3400F486667}" srcOrd="4" destOrd="0" presId="urn:microsoft.com/office/officeart/2005/8/layout/orgChart1"/>
    <dgm:cxn modelId="{8EB7601F-8352-5F4C-A893-ED7C87638094}" type="presParOf" srcId="{F43F1B14-7967-8046-BEEB-490E65281C12}" destId="{7CA6F066-9D8E-6E42-A2B1-4453DECE1250}" srcOrd="5" destOrd="0" presId="urn:microsoft.com/office/officeart/2005/8/layout/orgChart1"/>
    <dgm:cxn modelId="{2D9F6F1E-93FF-7D40-AB24-496F56D349AB}" type="presParOf" srcId="{7CA6F066-9D8E-6E42-A2B1-4453DECE1250}" destId="{E800D48A-321D-294B-92ED-ABCA97C557C1}" srcOrd="0" destOrd="0" presId="urn:microsoft.com/office/officeart/2005/8/layout/orgChart1"/>
    <dgm:cxn modelId="{6C531A66-6198-394A-A86E-94CDFB1A3D44}" type="presParOf" srcId="{E800D48A-321D-294B-92ED-ABCA97C557C1}" destId="{8D0014B8-341B-DA42-AFB2-FB93678C24E2}" srcOrd="0" destOrd="0" presId="urn:microsoft.com/office/officeart/2005/8/layout/orgChart1"/>
    <dgm:cxn modelId="{51F1D00A-FCCD-C944-A458-45FFBC2B8983}" type="presParOf" srcId="{E800D48A-321D-294B-92ED-ABCA97C557C1}" destId="{65043D27-F543-484D-85F3-8033771DDF93}" srcOrd="1" destOrd="0" presId="urn:microsoft.com/office/officeart/2005/8/layout/orgChart1"/>
    <dgm:cxn modelId="{0071220F-8857-F94A-A672-0014C8F1BC21}" type="presParOf" srcId="{7CA6F066-9D8E-6E42-A2B1-4453DECE1250}" destId="{2D2539E4-0A45-7C47-8D7E-1B8A6F4A94B5}" srcOrd="1" destOrd="0" presId="urn:microsoft.com/office/officeart/2005/8/layout/orgChart1"/>
    <dgm:cxn modelId="{D9D2C2C2-219F-2645-BD4C-AFAA6C071600}" type="presParOf" srcId="{7CA6F066-9D8E-6E42-A2B1-4453DECE1250}" destId="{A40B1C71-C3AF-AC43-88CE-770E160C760A}" srcOrd="2" destOrd="0" presId="urn:microsoft.com/office/officeart/2005/8/layout/orgChart1"/>
    <dgm:cxn modelId="{C4D301E0-E8DE-BC43-BFA1-88CA70B4068F}" type="presParOf" srcId="{ADAE038B-4EF1-6147-B260-4B77188CB267}" destId="{1C5F7FA1-C0C5-7942-8C40-C2A676D1D93E}" srcOrd="2" destOrd="0" presId="urn:microsoft.com/office/officeart/2005/8/layout/orgChart1"/>
    <dgm:cxn modelId="{B3EC52EF-8898-974C-A0E5-86F9349159AB}" type="presParOf" srcId="{AAE692E5-6CFF-7F44-9E94-428F778030EB}" destId="{5EBC3249-B01E-3C4B-827F-46B25DF940D3}" srcOrd="2" destOrd="0" presId="urn:microsoft.com/office/officeart/2005/8/layout/orgChart1"/>
    <dgm:cxn modelId="{00C07680-3C45-7346-B088-E31C37183508}" type="presParOf" srcId="{AAE692E5-6CFF-7F44-9E94-428F778030EB}" destId="{A9922290-4754-234E-BC4D-DA9D2BDB77D7}" srcOrd="3" destOrd="0" presId="urn:microsoft.com/office/officeart/2005/8/layout/orgChart1"/>
    <dgm:cxn modelId="{513EC66D-CBB4-0443-AF2F-CCE936B31831}" type="presParOf" srcId="{A9922290-4754-234E-BC4D-DA9D2BDB77D7}" destId="{0AEA038E-3462-8A41-8A62-CE33658946D0}" srcOrd="0" destOrd="0" presId="urn:microsoft.com/office/officeart/2005/8/layout/orgChart1"/>
    <dgm:cxn modelId="{5D0C8D1C-4054-E846-A96B-99BDA7AABDFA}" type="presParOf" srcId="{0AEA038E-3462-8A41-8A62-CE33658946D0}" destId="{8CDF7730-1E73-E341-B2A4-99A13868FE79}" srcOrd="0" destOrd="0" presId="urn:microsoft.com/office/officeart/2005/8/layout/orgChart1"/>
    <dgm:cxn modelId="{411D2086-AB3E-0E4F-9AA2-E837DA606E41}" type="presParOf" srcId="{0AEA038E-3462-8A41-8A62-CE33658946D0}" destId="{49647E6B-D7C2-3A40-82E6-5E001CE13960}" srcOrd="1" destOrd="0" presId="urn:microsoft.com/office/officeart/2005/8/layout/orgChart1"/>
    <dgm:cxn modelId="{EB854867-EA58-504B-8419-D6669E491642}" type="presParOf" srcId="{A9922290-4754-234E-BC4D-DA9D2BDB77D7}" destId="{311CD05D-44ED-8844-86DA-5F5E10F49B01}" srcOrd="1" destOrd="0" presId="urn:microsoft.com/office/officeart/2005/8/layout/orgChart1"/>
    <dgm:cxn modelId="{20D5F360-059E-BE48-96A8-B3637CEA1817}" type="presParOf" srcId="{311CD05D-44ED-8844-86DA-5F5E10F49B01}" destId="{6D627AF8-BD79-CE4D-BD6C-9AC0A3987803}" srcOrd="0" destOrd="0" presId="urn:microsoft.com/office/officeart/2005/8/layout/orgChart1"/>
    <dgm:cxn modelId="{0D5A74B1-C361-1C4E-AC17-538628DC4228}" type="presParOf" srcId="{311CD05D-44ED-8844-86DA-5F5E10F49B01}" destId="{FB4D8E53-29A8-E04A-9193-E7C19DA9E044}" srcOrd="1" destOrd="0" presId="urn:microsoft.com/office/officeart/2005/8/layout/orgChart1"/>
    <dgm:cxn modelId="{9C1FD052-DCEE-CB46-A75A-E95D9AB5E318}" type="presParOf" srcId="{FB4D8E53-29A8-E04A-9193-E7C19DA9E044}" destId="{F83ABFAD-4D6F-8E46-9223-0926E44834D0}" srcOrd="0" destOrd="0" presId="urn:microsoft.com/office/officeart/2005/8/layout/orgChart1"/>
    <dgm:cxn modelId="{D07B7AD5-D72D-054F-976A-026A063560A5}" type="presParOf" srcId="{F83ABFAD-4D6F-8E46-9223-0926E44834D0}" destId="{D7B46D50-CCF7-A345-9E52-CD31EC0F28FE}" srcOrd="0" destOrd="0" presId="urn:microsoft.com/office/officeart/2005/8/layout/orgChart1"/>
    <dgm:cxn modelId="{76BDAA0B-14D3-E44F-A579-17A12D343048}" type="presParOf" srcId="{F83ABFAD-4D6F-8E46-9223-0926E44834D0}" destId="{95CC8C2B-8899-5548-BA9F-DAB670EEC676}" srcOrd="1" destOrd="0" presId="urn:microsoft.com/office/officeart/2005/8/layout/orgChart1"/>
    <dgm:cxn modelId="{4582F825-B628-1E4B-9ED3-F5BDED8FDC6D}" type="presParOf" srcId="{FB4D8E53-29A8-E04A-9193-E7C19DA9E044}" destId="{B8743E4F-F5CB-E64E-AF6F-E0D360E2A621}" srcOrd="1" destOrd="0" presId="urn:microsoft.com/office/officeart/2005/8/layout/orgChart1"/>
    <dgm:cxn modelId="{FD25EDED-63B6-A14E-B767-DAFD75698BB1}" type="presParOf" srcId="{B8743E4F-F5CB-E64E-AF6F-E0D360E2A621}" destId="{40D3FE78-8302-DB47-96C8-C44EB945D70F}" srcOrd="0" destOrd="0" presId="urn:microsoft.com/office/officeart/2005/8/layout/orgChart1"/>
    <dgm:cxn modelId="{2725380E-7928-194D-99C8-796BAE765F33}" type="presParOf" srcId="{B8743E4F-F5CB-E64E-AF6F-E0D360E2A621}" destId="{8EA23D88-65DB-1B45-BEF8-8F326724817E}" srcOrd="1" destOrd="0" presId="urn:microsoft.com/office/officeart/2005/8/layout/orgChart1"/>
    <dgm:cxn modelId="{AF63E498-7FB8-CC4C-B2B2-722648A717E1}" type="presParOf" srcId="{8EA23D88-65DB-1B45-BEF8-8F326724817E}" destId="{918C6E49-BD81-DE4E-BE48-EB276336FF14}" srcOrd="0" destOrd="0" presId="urn:microsoft.com/office/officeart/2005/8/layout/orgChart1"/>
    <dgm:cxn modelId="{9DBD405F-4B0D-1445-ADD1-C05C00CDDD98}" type="presParOf" srcId="{918C6E49-BD81-DE4E-BE48-EB276336FF14}" destId="{A504AC0E-A091-AF4B-8530-9F67ABFA1038}" srcOrd="0" destOrd="0" presId="urn:microsoft.com/office/officeart/2005/8/layout/orgChart1"/>
    <dgm:cxn modelId="{D37453B8-4F5B-D54D-97F9-F7CB43471168}" type="presParOf" srcId="{918C6E49-BD81-DE4E-BE48-EB276336FF14}" destId="{77FA10D1-547F-8549-B6FE-A8661FCD6791}" srcOrd="1" destOrd="0" presId="urn:microsoft.com/office/officeart/2005/8/layout/orgChart1"/>
    <dgm:cxn modelId="{3184CAF4-9323-6144-B0A8-5FE36C308AA6}" type="presParOf" srcId="{8EA23D88-65DB-1B45-BEF8-8F326724817E}" destId="{D7A606BB-34E9-8447-B8E1-E0BDE3809297}" srcOrd="1" destOrd="0" presId="urn:microsoft.com/office/officeart/2005/8/layout/orgChart1"/>
    <dgm:cxn modelId="{66121B9D-B19C-DA45-B9A8-5869DA3A90C5}" type="presParOf" srcId="{8EA23D88-65DB-1B45-BEF8-8F326724817E}" destId="{0209C48C-EEB8-994E-96BB-A887B7F5468D}" srcOrd="2" destOrd="0" presId="urn:microsoft.com/office/officeart/2005/8/layout/orgChart1"/>
    <dgm:cxn modelId="{A583A45F-0482-0743-B321-1720658FD903}" type="presParOf" srcId="{B8743E4F-F5CB-E64E-AF6F-E0D360E2A621}" destId="{10F687AE-2CDD-6945-BD35-BE6EE060A4C7}" srcOrd="2" destOrd="0" presId="urn:microsoft.com/office/officeart/2005/8/layout/orgChart1"/>
    <dgm:cxn modelId="{3297A28B-0204-9C49-8EBB-1DCD4E0C84D9}" type="presParOf" srcId="{B8743E4F-F5CB-E64E-AF6F-E0D360E2A621}" destId="{D8429869-A410-5D47-9153-718D4926740D}" srcOrd="3" destOrd="0" presId="urn:microsoft.com/office/officeart/2005/8/layout/orgChart1"/>
    <dgm:cxn modelId="{C69460B8-99C5-1847-ACEF-C2BC18FC701F}" type="presParOf" srcId="{D8429869-A410-5D47-9153-718D4926740D}" destId="{2D78F7FB-2288-0848-AADF-8189C79ADF17}" srcOrd="0" destOrd="0" presId="urn:microsoft.com/office/officeart/2005/8/layout/orgChart1"/>
    <dgm:cxn modelId="{72C24435-28F8-F042-B2DD-3BF00260645A}" type="presParOf" srcId="{2D78F7FB-2288-0848-AADF-8189C79ADF17}" destId="{B681841C-6E4F-9A48-A074-D9B9BB092711}" srcOrd="0" destOrd="0" presId="urn:microsoft.com/office/officeart/2005/8/layout/orgChart1"/>
    <dgm:cxn modelId="{DBB2B251-01B2-3C4E-AD5D-0499DDC56B73}" type="presParOf" srcId="{2D78F7FB-2288-0848-AADF-8189C79ADF17}" destId="{F64B8DDC-A457-B149-84A6-81235CA5FBCA}" srcOrd="1" destOrd="0" presId="urn:microsoft.com/office/officeart/2005/8/layout/orgChart1"/>
    <dgm:cxn modelId="{77E1AD0F-B3A5-954E-AA7A-7F1515390B9D}" type="presParOf" srcId="{D8429869-A410-5D47-9153-718D4926740D}" destId="{11F69310-DCAA-E44B-B05A-3F87670E1F39}" srcOrd="1" destOrd="0" presId="urn:microsoft.com/office/officeart/2005/8/layout/orgChart1"/>
    <dgm:cxn modelId="{7ACC017B-C695-F442-B345-A697894CA2BC}" type="presParOf" srcId="{D8429869-A410-5D47-9153-718D4926740D}" destId="{FE72D9B9-CE3B-DE4E-ABC7-90C41447DEB5}" srcOrd="2" destOrd="0" presId="urn:microsoft.com/office/officeart/2005/8/layout/orgChart1"/>
    <dgm:cxn modelId="{98AB118A-3807-3F47-BFC5-E9F49369DE2D}" type="presParOf" srcId="{B8743E4F-F5CB-E64E-AF6F-E0D360E2A621}" destId="{E8D1AAA6-39AE-0B40-BD0F-73DDE0E52960}" srcOrd="4" destOrd="0" presId="urn:microsoft.com/office/officeart/2005/8/layout/orgChart1"/>
    <dgm:cxn modelId="{AF9D4944-89C1-484A-9C23-C9109A1BAA42}" type="presParOf" srcId="{B8743E4F-F5CB-E64E-AF6F-E0D360E2A621}" destId="{CF42B6D5-2B18-0F4B-A830-60132E376EB2}" srcOrd="5" destOrd="0" presId="urn:microsoft.com/office/officeart/2005/8/layout/orgChart1"/>
    <dgm:cxn modelId="{97016BF1-5564-B342-9F3B-14B79D146AC5}" type="presParOf" srcId="{CF42B6D5-2B18-0F4B-A830-60132E376EB2}" destId="{5F4210A8-FAE8-AD43-96C6-07BA4BFF540F}" srcOrd="0" destOrd="0" presId="urn:microsoft.com/office/officeart/2005/8/layout/orgChart1"/>
    <dgm:cxn modelId="{BEA7619C-FD97-774F-A9E7-6D7EDAAEADBE}" type="presParOf" srcId="{5F4210A8-FAE8-AD43-96C6-07BA4BFF540F}" destId="{D8FAE8AF-FE9C-244A-9F00-B2B30CA72768}" srcOrd="0" destOrd="0" presId="urn:microsoft.com/office/officeart/2005/8/layout/orgChart1"/>
    <dgm:cxn modelId="{79FC35BD-952C-F54F-87DF-029AB232803B}" type="presParOf" srcId="{5F4210A8-FAE8-AD43-96C6-07BA4BFF540F}" destId="{FB46F62B-A3C0-5440-A9A7-4EFB537B6076}" srcOrd="1" destOrd="0" presId="urn:microsoft.com/office/officeart/2005/8/layout/orgChart1"/>
    <dgm:cxn modelId="{6868EF0A-7B43-3743-9C5B-461142E92977}" type="presParOf" srcId="{CF42B6D5-2B18-0F4B-A830-60132E376EB2}" destId="{C45EDC76-E4CB-0743-9D74-1B9D4F7B125D}" srcOrd="1" destOrd="0" presId="urn:microsoft.com/office/officeart/2005/8/layout/orgChart1"/>
    <dgm:cxn modelId="{329BE3D4-C1EF-9249-9407-A01B25A8DDB8}" type="presParOf" srcId="{CF42B6D5-2B18-0F4B-A830-60132E376EB2}" destId="{3893897B-874A-F540-9D3A-AAD51828BA3F}" srcOrd="2" destOrd="0" presId="urn:microsoft.com/office/officeart/2005/8/layout/orgChart1"/>
    <dgm:cxn modelId="{2A49653D-AF47-1C42-B50A-2038C79D3908}" type="presParOf" srcId="{B8743E4F-F5CB-E64E-AF6F-E0D360E2A621}" destId="{4AD2DDEC-E334-B54C-BC07-9D3D4B73835B}" srcOrd="6" destOrd="0" presId="urn:microsoft.com/office/officeart/2005/8/layout/orgChart1"/>
    <dgm:cxn modelId="{9D362945-18F0-B444-BDA0-56C06D060B4D}" type="presParOf" srcId="{B8743E4F-F5CB-E64E-AF6F-E0D360E2A621}" destId="{32DCDF28-E655-3441-AC7B-6766C1EE3E69}" srcOrd="7" destOrd="0" presId="urn:microsoft.com/office/officeart/2005/8/layout/orgChart1"/>
    <dgm:cxn modelId="{66936F69-65F5-3F41-8C6C-F9C2FE84AF5C}" type="presParOf" srcId="{32DCDF28-E655-3441-AC7B-6766C1EE3E69}" destId="{D471F287-6B4B-A64E-ACAE-D1AC25306A01}" srcOrd="0" destOrd="0" presId="urn:microsoft.com/office/officeart/2005/8/layout/orgChart1"/>
    <dgm:cxn modelId="{ABF464F8-2C2A-9E46-BC2F-28384AD7F2BC}" type="presParOf" srcId="{D471F287-6B4B-A64E-ACAE-D1AC25306A01}" destId="{43BA0215-2B0F-BC44-824C-DA7812CC36E5}" srcOrd="0" destOrd="0" presId="urn:microsoft.com/office/officeart/2005/8/layout/orgChart1"/>
    <dgm:cxn modelId="{580F46B1-CA09-4B40-91A9-963834149E6D}" type="presParOf" srcId="{D471F287-6B4B-A64E-ACAE-D1AC25306A01}" destId="{BEE8282D-7094-0146-8AF8-6911A7D0D163}" srcOrd="1" destOrd="0" presId="urn:microsoft.com/office/officeart/2005/8/layout/orgChart1"/>
    <dgm:cxn modelId="{F0365B24-20F7-F043-A5B5-7B56FC5C24CE}" type="presParOf" srcId="{32DCDF28-E655-3441-AC7B-6766C1EE3E69}" destId="{F4953688-BFCE-B648-AC39-310F6F51B1D3}" srcOrd="1" destOrd="0" presId="urn:microsoft.com/office/officeart/2005/8/layout/orgChart1"/>
    <dgm:cxn modelId="{3B6B5C9D-04DD-6740-B047-0FF277753242}" type="presParOf" srcId="{32DCDF28-E655-3441-AC7B-6766C1EE3E69}" destId="{08D03B1A-0681-8A45-A405-D51804CD51AF}" srcOrd="2" destOrd="0" presId="urn:microsoft.com/office/officeart/2005/8/layout/orgChart1"/>
    <dgm:cxn modelId="{02115AE4-3B71-1C4A-8BEB-7542F8AD7619}" type="presParOf" srcId="{B8743E4F-F5CB-E64E-AF6F-E0D360E2A621}" destId="{899BD08B-E4B1-4749-85A5-CDBF32A01E2E}" srcOrd="8" destOrd="0" presId="urn:microsoft.com/office/officeart/2005/8/layout/orgChart1"/>
    <dgm:cxn modelId="{3B47BF13-BFEB-364C-8DB1-B9383C57CB12}" type="presParOf" srcId="{B8743E4F-F5CB-E64E-AF6F-E0D360E2A621}" destId="{FBDD2D24-6A47-1044-A9BD-DD4C1132C62A}" srcOrd="9" destOrd="0" presId="urn:microsoft.com/office/officeart/2005/8/layout/orgChart1"/>
    <dgm:cxn modelId="{815781C9-A2D6-3E47-9A2D-0EC1F6D265BC}" type="presParOf" srcId="{FBDD2D24-6A47-1044-A9BD-DD4C1132C62A}" destId="{8D7D771B-19D9-6B40-A264-EAEA93166147}" srcOrd="0" destOrd="0" presId="urn:microsoft.com/office/officeart/2005/8/layout/orgChart1"/>
    <dgm:cxn modelId="{444BF0DD-6E37-EA41-A0AC-D374126EBC0D}" type="presParOf" srcId="{8D7D771B-19D9-6B40-A264-EAEA93166147}" destId="{6885A66B-3E83-A34F-A62F-BDA386E20606}" srcOrd="0" destOrd="0" presId="urn:microsoft.com/office/officeart/2005/8/layout/orgChart1"/>
    <dgm:cxn modelId="{F287FE10-4F7F-EA46-A5F9-A600ED368F35}" type="presParOf" srcId="{8D7D771B-19D9-6B40-A264-EAEA93166147}" destId="{1533D752-995E-CC4B-BDE8-073222182832}" srcOrd="1" destOrd="0" presId="urn:microsoft.com/office/officeart/2005/8/layout/orgChart1"/>
    <dgm:cxn modelId="{E6A0972D-AB73-124A-A3CD-70989EA04DEB}" type="presParOf" srcId="{FBDD2D24-6A47-1044-A9BD-DD4C1132C62A}" destId="{B430FA39-B18B-E24C-A33E-60F2093978B2}" srcOrd="1" destOrd="0" presId="urn:microsoft.com/office/officeart/2005/8/layout/orgChart1"/>
    <dgm:cxn modelId="{4BD80987-127F-DB42-B04E-B1A04455AA14}" type="presParOf" srcId="{FBDD2D24-6A47-1044-A9BD-DD4C1132C62A}" destId="{F333F4DB-8846-AC4D-AEC7-1B9E25DEBA23}" srcOrd="2" destOrd="0" presId="urn:microsoft.com/office/officeart/2005/8/layout/orgChart1"/>
    <dgm:cxn modelId="{EF4061D4-B87E-164B-AD2C-6B7C3DBA449F}" type="presParOf" srcId="{FB4D8E53-29A8-E04A-9193-E7C19DA9E044}" destId="{2FD87B07-8BE4-904D-BC4B-E983522BD24D}" srcOrd="2" destOrd="0" presId="urn:microsoft.com/office/officeart/2005/8/layout/orgChart1"/>
    <dgm:cxn modelId="{C8973D3E-7A7A-7849-888F-9FD5FC913756}" type="presParOf" srcId="{311CD05D-44ED-8844-86DA-5F5E10F49B01}" destId="{CC3F20B9-FF37-DF45-B78C-BEB379FE576F}" srcOrd="2" destOrd="0" presId="urn:microsoft.com/office/officeart/2005/8/layout/orgChart1"/>
    <dgm:cxn modelId="{55428EC7-159F-3349-8DBC-D67E8FF5E2BA}" type="presParOf" srcId="{311CD05D-44ED-8844-86DA-5F5E10F49B01}" destId="{5C9BB65E-1643-554F-9013-6D31B1841422}" srcOrd="3" destOrd="0" presId="urn:microsoft.com/office/officeart/2005/8/layout/orgChart1"/>
    <dgm:cxn modelId="{3E32EE8E-D7C8-344B-BC6F-A06F2FF09B34}" type="presParOf" srcId="{5C9BB65E-1643-554F-9013-6D31B1841422}" destId="{6FB39C3B-177D-124C-9125-243BF6CB9E80}" srcOrd="0" destOrd="0" presId="urn:microsoft.com/office/officeart/2005/8/layout/orgChart1"/>
    <dgm:cxn modelId="{6D86D9FE-8518-1144-AF0E-542A8EF3E93C}" type="presParOf" srcId="{6FB39C3B-177D-124C-9125-243BF6CB9E80}" destId="{1A47D400-D0F0-6F46-80FD-08A951CC0EB4}" srcOrd="0" destOrd="0" presId="urn:microsoft.com/office/officeart/2005/8/layout/orgChart1"/>
    <dgm:cxn modelId="{5CC81595-9E37-4D41-927F-522E638B9CA0}" type="presParOf" srcId="{6FB39C3B-177D-124C-9125-243BF6CB9E80}" destId="{D09C21C9-42BD-5C48-92F9-A929D254CD2D}" srcOrd="1" destOrd="0" presId="urn:microsoft.com/office/officeart/2005/8/layout/orgChart1"/>
    <dgm:cxn modelId="{3DF2F77D-DD16-8646-8FDB-0E4D7E474B6A}" type="presParOf" srcId="{5C9BB65E-1643-554F-9013-6D31B1841422}" destId="{730128B2-1D6B-4644-9066-79923319A837}" srcOrd="1" destOrd="0" presId="urn:microsoft.com/office/officeart/2005/8/layout/orgChart1"/>
    <dgm:cxn modelId="{849F717A-385B-594D-8AAF-AC2725116CFF}" type="presParOf" srcId="{730128B2-1D6B-4644-9066-79923319A837}" destId="{A522ECBC-B6FD-0744-A125-66BFE82356FD}" srcOrd="0" destOrd="0" presId="urn:microsoft.com/office/officeart/2005/8/layout/orgChart1"/>
    <dgm:cxn modelId="{15B88C39-A1AC-2247-9095-56EDA2038C34}" type="presParOf" srcId="{730128B2-1D6B-4644-9066-79923319A837}" destId="{D89B7398-824C-9243-A356-1EFC60B0C280}" srcOrd="1" destOrd="0" presId="urn:microsoft.com/office/officeart/2005/8/layout/orgChart1"/>
    <dgm:cxn modelId="{64883358-9D0C-8C48-81CA-41678DAAB572}" type="presParOf" srcId="{D89B7398-824C-9243-A356-1EFC60B0C280}" destId="{2BEBB43C-E9E2-714A-8F3E-3854CF5CFB75}" srcOrd="0" destOrd="0" presId="urn:microsoft.com/office/officeart/2005/8/layout/orgChart1"/>
    <dgm:cxn modelId="{F5FCB921-BC5B-CE46-B19A-633E3F091A6C}" type="presParOf" srcId="{2BEBB43C-E9E2-714A-8F3E-3854CF5CFB75}" destId="{273C97A5-BA8E-B044-A587-A827E63F3A68}" srcOrd="0" destOrd="0" presId="urn:microsoft.com/office/officeart/2005/8/layout/orgChart1"/>
    <dgm:cxn modelId="{F71C3DF8-F730-A943-A011-D53988670B28}" type="presParOf" srcId="{2BEBB43C-E9E2-714A-8F3E-3854CF5CFB75}" destId="{71B9E7B3-087E-B74D-B6CF-7134B4CDBC6A}" srcOrd="1" destOrd="0" presId="urn:microsoft.com/office/officeart/2005/8/layout/orgChart1"/>
    <dgm:cxn modelId="{30FDA270-AE91-8E42-A53C-C5BCDC334835}" type="presParOf" srcId="{D89B7398-824C-9243-A356-1EFC60B0C280}" destId="{44F5A35F-79C6-E64F-9C9B-85A67754BECC}" srcOrd="1" destOrd="0" presId="urn:microsoft.com/office/officeart/2005/8/layout/orgChart1"/>
    <dgm:cxn modelId="{33671DBE-DC03-C94A-B4E0-3C0E19BCCA86}" type="presParOf" srcId="{D89B7398-824C-9243-A356-1EFC60B0C280}" destId="{1389D64B-32A3-5C4E-B5D6-8139C9B50C22}" srcOrd="2" destOrd="0" presId="urn:microsoft.com/office/officeart/2005/8/layout/orgChart1"/>
    <dgm:cxn modelId="{D9DB7659-85BD-4B4C-BD1E-346E18A7AF7E}" type="presParOf" srcId="{730128B2-1D6B-4644-9066-79923319A837}" destId="{BA444DAA-E181-574A-B237-89363711101F}" srcOrd="2" destOrd="0" presId="urn:microsoft.com/office/officeart/2005/8/layout/orgChart1"/>
    <dgm:cxn modelId="{55EB98BB-1BE1-284F-A7AE-7945BC8CA49E}" type="presParOf" srcId="{730128B2-1D6B-4644-9066-79923319A837}" destId="{C9CB266E-DF23-994F-AD77-2F66C451AD30}" srcOrd="3" destOrd="0" presId="urn:microsoft.com/office/officeart/2005/8/layout/orgChart1"/>
    <dgm:cxn modelId="{6BAE9593-1076-AC41-B62B-9FD3385F73E7}" type="presParOf" srcId="{C9CB266E-DF23-994F-AD77-2F66C451AD30}" destId="{487A3309-9426-E54C-9684-751105BEE622}" srcOrd="0" destOrd="0" presId="urn:microsoft.com/office/officeart/2005/8/layout/orgChart1"/>
    <dgm:cxn modelId="{06B1F5DB-0FC3-9449-A06F-0C72CCE81CD4}" type="presParOf" srcId="{487A3309-9426-E54C-9684-751105BEE622}" destId="{6E7C5E8D-3964-934C-93FA-9D2266EE7ACF}" srcOrd="0" destOrd="0" presId="urn:microsoft.com/office/officeart/2005/8/layout/orgChart1"/>
    <dgm:cxn modelId="{D62C9B7A-93FB-A942-8EA7-CE31B2261E9B}" type="presParOf" srcId="{487A3309-9426-E54C-9684-751105BEE622}" destId="{4259A5D5-EA96-4942-824B-98EA2172E148}" srcOrd="1" destOrd="0" presId="urn:microsoft.com/office/officeart/2005/8/layout/orgChart1"/>
    <dgm:cxn modelId="{560187E8-1AA0-354A-B734-25A80A32837A}" type="presParOf" srcId="{C9CB266E-DF23-994F-AD77-2F66C451AD30}" destId="{6C93C718-5C4D-274C-AC3D-19B5BF10A32A}" srcOrd="1" destOrd="0" presId="urn:microsoft.com/office/officeart/2005/8/layout/orgChart1"/>
    <dgm:cxn modelId="{0B73D78B-CAA2-8F4E-AC7D-67A6FB90344D}" type="presParOf" srcId="{C9CB266E-DF23-994F-AD77-2F66C451AD30}" destId="{D5F05EBC-1654-E848-A638-4B446D673BA8}" srcOrd="2" destOrd="0" presId="urn:microsoft.com/office/officeart/2005/8/layout/orgChart1"/>
    <dgm:cxn modelId="{A4D31A20-9566-384F-9F91-751030FA85F1}" type="presParOf" srcId="{730128B2-1D6B-4644-9066-79923319A837}" destId="{06C36481-C7A5-444A-A781-88E0205AABCF}" srcOrd="4" destOrd="0" presId="urn:microsoft.com/office/officeart/2005/8/layout/orgChart1"/>
    <dgm:cxn modelId="{D515FDAC-8F77-A949-9371-6DEEBE1528AB}" type="presParOf" srcId="{730128B2-1D6B-4644-9066-79923319A837}" destId="{B277462E-FF45-3B44-8104-7F776DB8DE22}" srcOrd="5" destOrd="0" presId="urn:microsoft.com/office/officeart/2005/8/layout/orgChart1"/>
    <dgm:cxn modelId="{82230CAE-48E1-A94B-A25B-6082499F811F}" type="presParOf" srcId="{B277462E-FF45-3B44-8104-7F776DB8DE22}" destId="{DFBB89D1-C68A-BD4A-BCB6-4260CCB3A1D3}" srcOrd="0" destOrd="0" presId="urn:microsoft.com/office/officeart/2005/8/layout/orgChart1"/>
    <dgm:cxn modelId="{3F38477F-1BD4-AF45-9317-36F2D5B6FCC0}" type="presParOf" srcId="{DFBB89D1-C68A-BD4A-BCB6-4260CCB3A1D3}" destId="{22A319A9-F82C-834B-90B0-8CDD78AA6C6D}" srcOrd="0" destOrd="0" presId="urn:microsoft.com/office/officeart/2005/8/layout/orgChart1"/>
    <dgm:cxn modelId="{BC184254-5B6B-DA41-96A0-8B1B591598D5}" type="presParOf" srcId="{DFBB89D1-C68A-BD4A-BCB6-4260CCB3A1D3}" destId="{AACC884E-AC6D-F44E-AA6B-D3394F6A2A6E}" srcOrd="1" destOrd="0" presId="urn:microsoft.com/office/officeart/2005/8/layout/orgChart1"/>
    <dgm:cxn modelId="{29AA3E73-21C5-214F-ACE4-7D2C2E88A640}" type="presParOf" srcId="{B277462E-FF45-3B44-8104-7F776DB8DE22}" destId="{8C6EE636-B884-4B45-908E-E311D7F1678E}" srcOrd="1" destOrd="0" presId="urn:microsoft.com/office/officeart/2005/8/layout/orgChart1"/>
    <dgm:cxn modelId="{2F93B3FA-6E6D-764B-9C5D-2EE11DE9434F}" type="presParOf" srcId="{B277462E-FF45-3B44-8104-7F776DB8DE22}" destId="{2EACE23C-5C17-0D4C-970F-5B42C28B829B}" srcOrd="2" destOrd="0" presId="urn:microsoft.com/office/officeart/2005/8/layout/orgChart1"/>
    <dgm:cxn modelId="{9B3A9018-B716-9C46-ADFE-88D9081BA6E5}" type="presParOf" srcId="{5C9BB65E-1643-554F-9013-6D31B1841422}" destId="{81DC0255-2C9A-FC42-9CBC-19914280E89A}" srcOrd="2" destOrd="0" presId="urn:microsoft.com/office/officeart/2005/8/layout/orgChart1"/>
    <dgm:cxn modelId="{F6AF0CC4-7EB5-EC42-9CE7-013864B33BB6}" type="presParOf" srcId="{311CD05D-44ED-8844-86DA-5F5E10F49B01}" destId="{81CAB0F1-AC6A-5940-9844-F48C5D2B35B4}" srcOrd="4" destOrd="0" presId="urn:microsoft.com/office/officeart/2005/8/layout/orgChart1"/>
    <dgm:cxn modelId="{51424965-E8F5-EC41-945B-6A68A24F27B4}" type="presParOf" srcId="{311CD05D-44ED-8844-86DA-5F5E10F49B01}" destId="{A3C71987-88E0-B449-BEC5-7061AA4E09D7}" srcOrd="5" destOrd="0" presId="urn:microsoft.com/office/officeart/2005/8/layout/orgChart1"/>
    <dgm:cxn modelId="{006EF0F8-B002-5642-BD09-0721A1D3EBD7}" type="presParOf" srcId="{A3C71987-88E0-B449-BEC5-7061AA4E09D7}" destId="{D2129A6E-0FF9-C84C-BD84-7D8E47FBB0D0}" srcOrd="0" destOrd="0" presId="urn:microsoft.com/office/officeart/2005/8/layout/orgChart1"/>
    <dgm:cxn modelId="{BAF908B2-5382-D943-B610-BC65B339EE23}" type="presParOf" srcId="{D2129A6E-0FF9-C84C-BD84-7D8E47FBB0D0}" destId="{75942CBA-A4BE-C447-A8E9-62E1EF677F46}" srcOrd="0" destOrd="0" presId="urn:microsoft.com/office/officeart/2005/8/layout/orgChart1"/>
    <dgm:cxn modelId="{7EE4AA69-730B-4045-9501-B31FA6962FC7}" type="presParOf" srcId="{D2129A6E-0FF9-C84C-BD84-7D8E47FBB0D0}" destId="{826BDC95-1B3E-794D-87ED-3168864713CA}" srcOrd="1" destOrd="0" presId="urn:microsoft.com/office/officeart/2005/8/layout/orgChart1"/>
    <dgm:cxn modelId="{96921A18-8739-6842-9DE0-1816C563D9AE}" type="presParOf" srcId="{A3C71987-88E0-B449-BEC5-7061AA4E09D7}" destId="{2E1888D1-DF9D-3448-9A0B-39CC8F44F2EE}" srcOrd="1" destOrd="0" presId="urn:microsoft.com/office/officeart/2005/8/layout/orgChart1"/>
    <dgm:cxn modelId="{588D500A-351B-774F-AED0-ED9E7D7CC0C7}" type="presParOf" srcId="{A3C71987-88E0-B449-BEC5-7061AA4E09D7}" destId="{FDE3E5E4-9936-C74E-AE61-9B3FC29AEAA0}" srcOrd="2" destOrd="0" presId="urn:microsoft.com/office/officeart/2005/8/layout/orgChart1"/>
    <dgm:cxn modelId="{7C6484BA-2C94-3545-9CFF-67DE05475A6F}" type="presParOf" srcId="{A9922290-4754-234E-BC4D-DA9D2BDB77D7}" destId="{870577A7-5B52-7D40-AF75-06AC807B9532}" srcOrd="2" destOrd="0" presId="urn:microsoft.com/office/officeart/2005/8/layout/orgChart1"/>
    <dgm:cxn modelId="{01282F3E-6FFB-DF4D-9980-E7D680C52566}" type="presParOf" srcId="{A9D0DBAD-4D13-8849-ABEC-0604D0447F53}" destId="{7533A021-3167-B44B-8759-60840CFBFDF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B0F1-AC6A-5940-9844-F48C5D2B35B4}">
      <dsp:nvSpPr>
        <dsp:cNvPr id="0" name=""/>
        <dsp:cNvSpPr/>
      </dsp:nvSpPr>
      <dsp:spPr>
        <a:xfrm>
          <a:off x="4619633" y="1387067"/>
          <a:ext cx="1385927" cy="24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6"/>
              </a:lnTo>
              <a:lnTo>
                <a:pt x="1385927" y="120266"/>
              </a:lnTo>
              <a:lnTo>
                <a:pt x="1385927" y="240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36481-C7A5-444A-A781-88E0205AABCF}">
      <dsp:nvSpPr>
        <dsp:cNvPr id="0" name=""/>
        <dsp:cNvSpPr/>
      </dsp:nvSpPr>
      <dsp:spPr>
        <a:xfrm>
          <a:off x="4161476" y="2200297"/>
          <a:ext cx="171809" cy="215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341"/>
              </a:lnTo>
              <a:lnTo>
                <a:pt x="171809" y="21533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44DAA-E181-574A-B237-89363711101F}">
      <dsp:nvSpPr>
        <dsp:cNvPr id="0" name=""/>
        <dsp:cNvSpPr/>
      </dsp:nvSpPr>
      <dsp:spPr>
        <a:xfrm>
          <a:off x="4161476" y="2200297"/>
          <a:ext cx="171809" cy="134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111"/>
              </a:lnTo>
              <a:lnTo>
                <a:pt x="171809" y="13401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2ECBC-B6FD-0744-A125-66BFE82356FD}">
      <dsp:nvSpPr>
        <dsp:cNvPr id="0" name=""/>
        <dsp:cNvSpPr/>
      </dsp:nvSpPr>
      <dsp:spPr>
        <a:xfrm>
          <a:off x="4161476" y="2200297"/>
          <a:ext cx="171809" cy="52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881"/>
              </a:lnTo>
              <a:lnTo>
                <a:pt x="171809" y="5268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F20B9-FF37-DF45-B78C-BEB379FE576F}">
      <dsp:nvSpPr>
        <dsp:cNvPr id="0" name=""/>
        <dsp:cNvSpPr/>
      </dsp:nvSpPr>
      <dsp:spPr>
        <a:xfrm>
          <a:off x="4573913" y="1387067"/>
          <a:ext cx="91440" cy="24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BD08B-E4B1-4749-85A5-CDBF32A01E2E}">
      <dsp:nvSpPr>
        <dsp:cNvPr id="0" name=""/>
        <dsp:cNvSpPr/>
      </dsp:nvSpPr>
      <dsp:spPr>
        <a:xfrm>
          <a:off x="2775549" y="2200297"/>
          <a:ext cx="171809" cy="3779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9801"/>
              </a:lnTo>
              <a:lnTo>
                <a:pt x="171809" y="37798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DDEC-E334-B54C-BC07-9D3D4B73835B}">
      <dsp:nvSpPr>
        <dsp:cNvPr id="0" name=""/>
        <dsp:cNvSpPr/>
      </dsp:nvSpPr>
      <dsp:spPr>
        <a:xfrm>
          <a:off x="2775549" y="2200297"/>
          <a:ext cx="171809" cy="2966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6571"/>
              </a:lnTo>
              <a:lnTo>
                <a:pt x="171809" y="29665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1AAA6-39AE-0B40-BD0F-73DDE0E52960}">
      <dsp:nvSpPr>
        <dsp:cNvPr id="0" name=""/>
        <dsp:cNvSpPr/>
      </dsp:nvSpPr>
      <dsp:spPr>
        <a:xfrm>
          <a:off x="2775549" y="2200297"/>
          <a:ext cx="171809" cy="215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341"/>
              </a:lnTo>
              <a:lnTo>
                <a:pt x="171809" y="21533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687AE-2CDD-6945-BD35-BE6EE060A4C7}">
      <dsp:nvSpPr>
        <dsp:cNvPr id="0" name=""/>
        <dsp:cNvSpPr/>
      </dsp:nvSpPr>
      <dsp:spPr>
        <a:xfrm>
          <a:off x="2775549" y="2200297"/>
          <a:ext cx="171809" cy="134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111"/>
              </a:lnTo>
              <a:lnTo>
                <a:pt x="171809" y="13401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3FE78-8302-DB47-96C8-C44EB945D70F}">
      <dsp:nvSpPr>
        <dsp:cNvPr id="0" name=""/>
        <dsp:cNvSpPr/>
      </dsp:nvSpPr>
      <dsp:spPr>
        <a:xfrm>
          <a:off x="2775549" y="2200297"/>
          <a:ext cx="171809" cy="52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881"/>
              </a:lnTo>
              <a:lnTo>
                <a:pt x="171809" y="5268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27AF8-BD79-CE4D-BD6C-9AC0A3987803}">
      <dsp:nvSpPr>
        <dsp:cNvPr id="0" name=""/>
        <dsp:cNvSpPr/>
      </dsp:nvSpPr>
      <dsp:spPr>
        <a:xfrm>
          <a:off x="3233706" y="1387067"/>
          <a:ext cx="1385927" cy="240532"/>
        </a:xfrm>
        <a:custGeom>
          <a:avLst/>
          <a:gdLst/>
          <a:ahLst/>
          <a:cxnLst/>
          <a:rect l="0" t="0" r="0" b="0"/>
          <a:pathLst>
            <a:path>
              <a:moveTo>
                <a:pt x="1385927" y="0"/>
              </a:moveTo>
              <a:lnTo>
                <a:pt x="1385927" y="120266"/>
              </a:lnTo>
              <a:lnTo>
                <a:pt x="0" y="120266"/>
              </a:lnTo>
              <a:lnTo>
                <a:pt x="0" y="240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C3249-B01E-3C4B-827F-46B25DF940D3}">
      <dsp:nvSpPr>
        <dsp:cNvPr id="0" name=""/>
        <dsp:cNvSpPr/>
      </dsp:nvSpPr>
      <dsp:spPr>
        <a:xfrm>
          <a:off x="3090532" y="573837"/>
          <a:ext cx="1529101" cy="24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6"/>
              </a:lnTo>
              <a:lnTo>
                <a:pt x="1529101" y="120266"/>
              </a:lnTo>
              <a:lnTo>
                <a:pt x="1529101" y="2405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52F5E-8876-8149-87C8-A3400F486667}">
      <dsp:nvSpPr>
        <dsp:cNvPr id="0" name=""/>
        <dsp:cNvSpPr/>
      </dsp:nvSpPr>
      <dsp:spPr>
        <a:xfrm>
          <a:off x="1103273" y="1387067"/>
          <a:ext cx="171809" cy="215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341"/>
              </a:lnTo>
              <a:lnTo>
                <a:pt x="171809" y="21533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B02C-2966-674B-A06C-86CE8C63056F}">
      <dsp:nvSpPr>
        <dsp:cNvPr id="0" name=""/>
        <dsp:cNvSpPr/>
      </dsp:nvSpPr>
      <dsp:spPr>
        <a:xfrm>
          <a:off x="1103273" y="1387067"/>
          <a:ext cx="171809" cy="1340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0111"/>
              </a:lnTo>
              <a:lnTo>
                <a:pt x="171809" y="13401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21634-778C-A94B-91BA-DE3930A5A8FB}">
      <dsp:nvSpPr>
        <dsp:cNvPr id="0" name=""/>
        <dsp:cNvSpPr/>
      </dsp:nvSpPr>
      <dsp:spPr>
        <a:xfrm>
          <a:off x="1103273" y="1387067"/>
          <a:ext cx="171809" cy="526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881"/>
              </a:lnTo>
              <a:lnTo>
                <a:pt x="171809" y="52688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5955B-53E5-2C4D-AE18-F25A32FBA713}">
      <dsp:nvSpPr>
        <dsp:cNvPr id="0" name=""/>
        <dsp:cNvSpPr/>
      </dsp:nvSpPr>
      <dsp:spPr>
        <a:xfrm>
          <a:off x="1561431" y="573837"/>
          <a:ext cx="1529101" cy="240532"/>
        </a:xfrm>
        <a:custGeom>
          <a:avLst/>
          <a:gdLst/>
          <a:ahLst/>
          <a:cxnLst/>
          <a:rect l="0" t="0" r="0" b="0"/>
          <a:pathLst>
            <a:path>
              <a:moveTo>
                <a:pt x="1529101" y="0"/>
              </a:moveTo>
              <a:lnTo>
                <a:pt x="1529101" y="120266"/>
              </a:lnTo>
              <a:lnTo>
                <a:pt x="0" y="120266"/>
              </a:lnTo>
              <a:lnTo>
                <a:pt x="0" y="24053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A75D-3AA8-DB46-9FE1-D394A98E2C33}">
      <dsp:nvSpPr>
        <dsp:cNvPr id="0" name=""/>
        <dsp:cNvSpPr/>
      </dsp:nvSpPr>
      <dsp:spPr>
        <a:xfrm>
          <a:off x="2517835" y="114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프로젝트</a:t>
          </a:r>
        </a:p>
      </dsp:txBody>
      <dsp:txXfrm>
        <a:off x="2517835" y="1140"/>
        <a:ext cx="1145394" cy="572697"/>
      </dsp:txXfrm>
    </dsp:sp>
    <dsp:sp modelId="{7C09F379-0317-B748-8AC5-9C1540D19A5E}">
      <dsp:nvSpPr>
        <dsp:cNvPr id="0" name=""/>
        <dsp:cNvSpPr/>
      </dsp:nvSpPr>
      <dsp:spPr>
        <a:xfrm>
          <a:off x="988733" y="81437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사용자 인증</a:t>
          </a:r>
        </a:p>
      </dsp:txBody>
      <dsp:txXfrm>
        <a:off x="988733" y="814370"/>
        <a:ext cx="1145394" cy="572697"/>
      </dsp:txXfrm>
    </dsp:sp>
    <dsp:sp modelId="{885EE9B8-35A2-5C4F-AC2C-1E9A067A18C7}">
      <dsp:nvSpPr>
        <dsp:cNvPr id="0" name=""/>
        <dsp:cNvSpPr/>
      </dsp:nvSpPr>
      <dsp:spPr>
        <a:xfrm>
          <a:off x="1275082" y="162760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회원가입</a:t>
          </a:r>
        </a:p>
      </dsp:txBody>
      <dsp:txXfrm>
        <a:off x="1275082" y="1627600"/>
        <a:ext cx="1145394" cy="572697"/>
      </dsp:txXfrm>
    </dsp:sp>
    <dsp:sp modelId="{7D2736FF-4D09-BA44-8C9B-B82AEFAF3C98}">
      <dsp:nvSpPr>
        <dsp:cNvPr id="0" name=""/>
        <dsp:cNvSpPr/>
      </dsp:nvSpPr>
      <dsp:spPr>
        <a:xfrm>
          <a:off x="1275082" y="244083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로그인</a:t>
          </a:r>
        </a:p>
      </dsp:txBody>
      <dsp:txXfrm>
        <a:off x="1275082" y="2440830"/>
        <a:ext cx="1145394" cy="572697"/>
      </dsp:txXfrm>
    </dsp:sp>
    <dsp:sp modelId="{8D0014B8-341B-DA42-AFB2-FB93678C24E2}">
      <dsp:nvSpPr>
        <dsp:cNvPr id="0" name=""/>
        <dsp:cNvSpPr/>
      </dsp:nvSpPr>
      <dsp:spPr>
        <a:xfrm>
          <a:off x="1275082" y="325406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아이디</a:t>
          </a:r>
          <a:r>
            <a:rPr lang="en-US" altLang="ko-KR" sz="1300" kern="1200" dirty="0"/>
            <a:t>/</a:t>
          </a:r>
          <a:r>
            <a:rPr lang="ko-KR" altLang="en-US" sz="1300" kern="1200" dirty="0" err="1"/>
            <a:t>비밀번호찾기</a:t>
          </a:r>
          <a:endParaRPr lang="ko-KR" altLang="en-US" sz="1300" kern="1200" dirty="0"/>
        </a:p>
      </dsp:txBody>
      <dsp:txXfrm>
        <a:off x="1275082" y="3254060"/>
        <a:ext cx="1145394" cy="572697"/>
      </dsp:txXfrm>
    </dsp:sp>
    <dsp:sp modelId="{8CDF7730-1E73-E341-B2A4-99A13868FE79}">
      <dsp:nvSpPr>
        <dsp:cNvPr id="0" name=""/>
        <dsp:cNvSpPr/>
      </dsp:nvSpPr>
      <dsp:spPr>
        <a:xfrm>
          <a:off x="4046936" y="81437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사용자 기능</a:t>
          </a:r>
        </a:p>
      </dsp:txBody>
      <dsp:txXfrm>
        <a:off x="4046936" y="814370"/>
        <a:ext cx="1145394" cy="572697"/>
      </dsp:txXfrm>
    </dsp:sp>
    <dsp:sp modelId="{D7B46D50-CCF7-A345-9E52-CD31EC0F28FE}">
      <dsp:nvSpPr>
        <dsp:cNvPr id="0" name=""/>
        <dsp:cNvSpPr/>
      </dsp:nvSpPr>
      <dsp:spPr>
        <a:xfrm>
          <a:off x="2661009" y="162760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구직자 메뉴</a:t>
          </a:r>
        </a:p>
      </dsp:txBody>
      <dsp:txXfrm>
        <a:off x="2661009" y="1627600"/>
        <a:ext cx="1145394" cy="572697"/>
      </dsp:txXfrm>
    </dsp:sp>
    <dsp:sp modelId="{A504AC0E-A091-AF4B-8530-9F67ABFA1038}">
      <dsp:nvSpPr>
        <dsp:cNvPr id="0" name=""/>
        <dsp:cNvSpPr/>
      </dsp:nvSpPr>
      <dsp:spPr>
        <a:xfrm>
          <a:off x="2947358" y="244083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이력서 등록</a:t>
          </a:r>
        </a:p>
      </dsp:txBody>
      <dsp:txXfrm>
        <a:off x="2947358" y="2440830"/>
        <a:ext cx="1145394" cy="572697"/>
      </dsp:txXfrm>
    </dsp:sp>
    <dsp:sp modelId="{B681841C-6E4F-9A48-A074-D9B9BB092711}">
      <dsp:nvSpPr>
        <dsp:cNvPr id="0" name=""/>
        <dsp:cNvSpPr/>
      </dsp:nvSpPr>
      <dsp:spPr>
        <a:xfrm>
          <a:off x="2947358" y="325406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시간표 등록</a:t>
          </a:r>
        </a:p>
      </dsp:txBody>
      <dsp:txXfrm>
        <a:off x="2947358" y="3254060"/>
        <a:ext cx="1145394" cy="572697"/>
      </dsp:txXfrm>
    </dsp:sp>
    <dsp:sp modelId="{D8FAE8AF-FE9C-244A-9F00-B2B30CA72768}">
      <dsp:nvSpPr>
        <dsp:cNvPr id="0" name=""/>
        <dsp:cNvSpPr/>
      </dsp:nvSpPr>
      <dsp:spPr>
        <a:xfrm>
          <a:off x="2947358" y="406729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채용정보 조회</a:t>
          </a:r>
        </a:p>
      </dsp:txBody>
      <dsp:txXfrm>
        <a:off x="2947358" y="4067290"/>
        <a:ext cx="1145394" cy="572697"/>
      </dsp:txXfrm>
    </dsp:sp>
    <dsp:sp modelId="{43BA0215-2B0F-BC44-824C-DA7812CC36E5}">
      <dsp:nvSpPr>
        <dsp:cNvPr id="0" name=""/>
        <dsp:cNvSpPr/>
      </dsp:nvSpPr>
      <dsp:spPr>
        <a:xfrm>
          <a:off x="2947358" y="488052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알바 검색</a:t>
          </a:r>
        </a:p>
      </dsp:txBody>
      <dsp:txXfrm>
        <a:off x="2947358" y="4880520"/>
        <a:ext cx="1145394" cy="572697"/>
      </dsp:txXfrm>
    </dsp:sp>
    <dsp:sp modelId="{6885A66B-3E83-A34F-A62F-BDA386E20606}">
      <dsp:nvSpPr>
        <dsp:cNvPr id="0" name=""/>
        <dsp:cNvSpPr/>
      </dsp:nvSpPr>
      <dsp:spPr>
        <a:xfrm>
          <a:off x="2947358" y="569375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알바 지원</a:t>
          </a:r>
        </a:p>
      </dsp:txBody>
      <dsp:txXfrm>
        <a:off x="2947358" y="5693750"/>
        <a:ext cx="1145394" cy="572697"/>
      </dsp:txXfrm>
    </dsp:sp>
    <dsp:sp modelId="{1A47D400-D0F0-6F46-80FD-08A951CC0EB4}">
      <dsp:nvSpPr>
        <dsp:cNvPr id="0" name=""/>
        <dsp:cNvSpPr/>
      </dsp:nvSpPr>
      <dsp:spPr>
        <a:xfrm>
          <a:off x="4046936" y="162760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구인자 메뉴</a:t>
          </a:r>
        </a:p>
      </dsp:txBody>
      <dsp:txXfrm>
        <a:off x="4046936" y="1627600"/>
        <a:ext cx="1145394" cy="572697"/>
      </dsp:txXfrm>
    </dsp:sp>
    <dsp:sp modelId="{273C97A5-BA8E-B044-A587-A827E63F3A68}">
      <dsp:nvSpPr>
        <dsp:cNvPr id="0" name=""/>
        <dsp:cNvSpPr/>
      </dsp:nvSpPr>
      <dsp:spPr>
        <a:xfrm>
          <a:off x="4333285" y="244083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인재정보 조회</a:t>
          </a:r>
        </a:p>
      </dsp:txBody>
      <dsp:txXfrm>
        <a:off x="4333285" y="2440830"/>
        <a:ext cx="1145394" cy="572697"/>
      </dsp:txXfrm>
    </dsp:sp>
    <dsp:sp modelId="{6E7C5E8D-3964-934C-93FA-9D2266EE7ACF}">
      <dsp:nvSpPr>
        <dsp:cNvPr id="0" name=""/>
        <dsp:cNvSpPr/>
      </dsp:nvSpPr>
      <dsp:spPr>
        <a:xfrm>
          <a:off x="4333285" y="325406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구인 글쓰기</a:t>
          </a:r>
        </a:p>
      </dsp:txBody>
      <dsp:txXfrm>
        <a:off x="4333285" y="3254060"/>
        <a:ext cx="1145394" cy="572697"/>
      </dsp:txXfrm>
    </dsp:sp>
    <dsp:sp modelId="{22A319A9-F82C-834B-90B0-8CDD78AA6C6D}">
      <dsp:nvSpPr>
        <dsp:cNvPr id="0" name=""/>
        <dsp:cNvSpPr/>
      </dsp:nvSpPr>
      <dsp:spPr>
        <a:xfrm>
          <a:off x="4333285" y="406729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신청목록 확인</a:t>
          </a:r>
        </a:p>
      </dsp:txBody>
      <dsp:txXfrm>
        <a:off x="4333285" y="4067290"/>
        <a:ext cx="1145394" cy="572697"/>
      </dsp:txXfrm>
    </dsp:sp>
    <dsp:sp modelId="{75942CBA-A4BE-C447-A8E9-62E1EF677F46}">
      <dsp:nvSpPr>
        <dsp:cNvPr id="0" name=""/>
        <dsp:cNvSpPr/>
      </dsp:nvSpPr>
      <dsp:spPr>
        <a:xfrm>
          <a:off x="5432863" y="1627600"/>
          <a:ext cx="1145394" cy="572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프로필 설정</a:t>
          </a:r>
        </a:p>
      </dsp:txBody>
      <dsp:txXfrm>
        <a:off x="5432863" y="1627600"/>
        <a:ext cx="1145394" cy="572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559D-9434-1349-BC98-A14A112DA0CC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BF431-74CF-C346-B6B9-AD09BAFFC5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260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5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622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57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6" y="1377347"/>
            <a:ext cx="8159750" cy="49037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2" name="표 개체 틀 11">
            <a:extLst>
              <a:ext uri="{FF2B5EF4-FFF2-40B4-BE49-F238E27FC236}">
                <a16:creationId xmlns:a16="http://schemas.microsoft.com/office/drawing/2014/main" id="{F53EBF68-C7B8-F5D9-7F1A-537C5EB20DB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53006" y="513746"/>
            <a:ext cx="8159750" cy="54292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14" name="표 개체 틀 13">
            <a:extLst>
              <a:ext uri="{FF2B5EF4-FFF2-40B4-BE49-F238E27FC236}">
                <a16:creationId xmlns:a16="http://schemas.microsoft.com/office/drawing/2014/main" id="{E5A6A034-A5E4-1F17-E628-20670ED69DC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993731" y="513747"/>
            <a:ext cx="2662238" cy="5767388"/>
          </a:xfrm>
        </p:spPr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9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41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18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44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24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67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1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AD72C1B-312B-9C45-8189-B933586CE334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FE16291-527C-4D4A-ABBD-165626C22C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3692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54FE40B-D608-F476-E5EA-09119FB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UI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561C2-975D-7F6C-40BA-B5B90FA3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7256C999-7246-7C62-3BC8-60332C229483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240713830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graphicFrame>
        <p:nvGraphicFramePr>
          <p:cNvPr id="6" name="표 개체 틀 5">
            <a:extLst>
              <a:ext uri="{FF2B5EF4-FFF2-40B4-BE49-F238E27FC236}">
                <a16:creationId xmlns:a16="http://schemas.microsoft.com/office/drawing/2014/main" id="{5FC33919-4481-7B86-9DAE-1C81D1EECECA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280368516"/>
              </p:ext>
            </p:extLst>
          </p:nvPr>
        </p:nvGraphicFramePr>
        <p:xfrm>
          <a:off x="8993188" y="514352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회원가입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로그인 성공 시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기업회원 전용 로그인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변환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하단 사진 참조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pic>
        <p:nvPicPr>
          <p:cNvPr id="3" name="그림 2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6CC4823F-19EE-DAD5-5F44-58854CEC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447906"/>
            <a:ext cx="8158104" cy="41588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D6BEC49-8B31-9060-03EA-27A048346659}"/>
              </a:ext>
            </a:extLst>
          </p:cNvPr>
          <p:cNvSpPr/>
          <p:nvPr/>
        </p:nvSpPr>
        <p:spPr>
          <a:xfrm>
            <a:off x="4962526" y="2577450"/>
            <a:ext cx="410661" cy="2499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F345D8-5D55-DBEA-14CA-36007F97ACDA}"/>
              </a:ext>
            </a:extLst>
          </p:cNvPr>
          <p:cNvSpPr/>
          <p:nvPr/>
        </p:nvSpPr>
        <p:spPr>
          <a:xfrm>
            <a:off x="4830178" y="238557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F640E5-EDC8-BBCE-3A0D-3EFEE5C7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88" y="3686729"/>
            <a:ext cx="2662236" cy="219809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8693E1B-A555-3DF8-7640-D0C721A69F12}"/>
              </a:ext>
            </a:extLst>
          </p:cNvPr>
          <p:cNvSpPr/>
          <p:nvPr/>
        </p:nvSpPr>
        <p:spPr>
          <a:xfrm>
            <a:off x="3153778" y="3987833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BD0AE90-F854-CEDB-1FA4-27FC9F092797}"/>
              </a:ext>
            </a:extLst>
          </p:cNvPr>
          <p:cNvSpPr/>
          <p:nvPr/>
        </p:nvSpPr>
        <p:spPr>
          <a:xfrm>
            <a:off x="4830177" y="2976916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4D106-9DFF-20FB-2866-05D8D66D70E0}"/>
              </a:ext>
            </a:extLst>
          </p:cNvPr>
          <p:cNvSpPr txBox="1"/>
          <p:nvPr/>
        </p:nvSpPr>
        <p:spPr>
          <a:xfrm>
            <a:off x="652463" y="5923722"/>
            <a:ext cx="1090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개인회원 </a:t>
            </a:r>
            <a:r>
              <a:rPr kumimoji="1" lang="en-US" altLang="ko-KR" dirty="0"/>
              <a:t>UI</a:t>
            </a:r>
            <a:r>
              <a:rPr kumimoji="1" lang="ko-KR" altLang="en-US" dirty="0"/>
              <a:t>와 기업회원</a:t>
            </a:r>
            <a:r>
              <a:rPr kumimoji="1" lang="en-US" altLang="ko-KR" dirty="0"/>
              <a:t> UI</a:t>
            </a:r>
            <a:r>
              <a:rPr kumimoji="1" lang="ko-KR" altLang="en-US" dirty="0"/>
              <a:t>의 색을 통한 시각적 구분</a:t>
            </a:r>
            <a:r>
              <a:rPr kumimoji="1" lang="en-US" altLang="ko-KR" dirty="0"/>
              <a:t>, </a:t>
            </a:r>
            <a:r>
              <a:rPr kumimoji="1" lang="ko-KR" altLang="en-US" dirty="0"/>
              <a:t>디자인의 일관성은 유지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회원가입에 하이퍼링크 표시를 통한 행동유도</a:t>
            </a:r>
          </a:p>
        </p:txBody>
      </p:sp>
    </p:spTree>
    <p:extLst>
      <p:ext uri="{BB962C8B-B14F-4D97-AF65-F5344CB8AC3E}">
        <p14:creationId xmlns:p14="http://schemas.microsoft.com/office/powerpoint/2010/main" val="26875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79093-CA15-E5A6-B841-0AC9D5469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396D7F63-2D07-DD4E-3FBE-6109A8DF3EB5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4059141127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아이디찾기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16" name="내용 개체 틀 15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2F2456ED-BF53-0A55-2DA0-ED835A7A6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421903"/>
            <a:ext cx="8159748" cy="3708976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5357125-8D24-C92E-EF8C-BF83527D1A4B}"/>
              </a:ext>
            </a:extLst>
          </p:cNvPr>
          <p:cNvSpPr/>
          <p:nvPr/>
        </p:nvSpPr>
        <p:spPr>
          <a:xfrm>
            <a:off x="3186592" y="3872532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192D63C9-8AF2-DE9F-B62A-0422F297F1BD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399832217"/>
              </p:ext>
            </p:extLst>
          </p:nvPr>
        </p:nvGraphicFramePr>
        <p:xfrm>
          <a:off x="8993188" y="514350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아이디 찾기 결과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기업회원 전용 로그인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변환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(3,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 참조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아이디 찾기 실패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아이디 찾기 성공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E6CC59-4709-619B-F366-2A54D3DF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533" y="3717489"/>
            <a:ext cx="2613796" cy="224711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580448B-8BA8-DFDE-BC67-C277E57D8D3A}"/>
              </a:ext>
            </a:extLst>
          </p:cNvPr>
          <p:cNvSpPr/>
          <p:nvPr/>
        </p:nvSpPr>
        <p:spPr>
          <a:xfrm>
            <a:off x="4599989" y="2556350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85B87A-1986-5E66-19C7-695FE9047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876" y="3717489"/>
            <a:ext cx="2606459" cy="224711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E6878181-1798-51BC-4C8E-3BEE5CC6F809}"/>
              </a:ext>
            </a:extLst>
          </p:cNvPr>
          <p:cNvSpPr/>
          <p:nvPr/>
        </p:nvSpPr>
        <p:spPr>
          <a:xfrm>
            <a:off x="6751201" y="371748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B13439-4C3A-2735-79A3-5F4D6B6D9F63}"/>
              </a:ext>
            </a:extLst>
          </p:cNvPr>
          <p:cNvSpPr/>
          <p:nvPr/>
        </p:nvSpPr>
        <p:spPr>
          <a:xfrm>
            <a:off x="9378352" y="370956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4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6E863-699E-69BB-2F08-8FD9D6277003}"/>
              </a:ext>
            </a:extLst>
          </p:cNvPr>
          <p:cNvSpPr txBox="1"/>
          <p:nvPr/>
        </p:nvSpPr>
        <p:spPr>
          <a:xfrm>
            <a:off x="652463" y="5923722"/>
            <a:ext cx="1090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정보 처리가 제대로 되지 않았을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피드백 제공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사용자의 아이디 찾기 결과에 대한 즉각적인 응답 제공</a:t>
            </a:r>
          </a:p>
        </p:txBody>
      </p:sp>
    </p:spTree>
    <p:extLst>
      <p:ext uri="{BB962C8B-B14F-4D97-AF65-F5344CB8AC3E}">
        <p14:creationId xmlns:p14="http://schemas.microsoft.com/office/powerpoint/2010/main" val="40580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DAF73-3426-0C85-54EC-13F81CBD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2FCF872C-F8D5-9CD5-9103-4792829D8FCB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12480939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비밀번호찾기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5A0AD01-D918-167B-E14F-7FD7B13B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468410"/>
            <a:ext cx="8159750" cy="4722867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748B354-D6A7-312A-C29C-16325892E448}"/>
              </a:ext>
            </a:extLst>
          </p:cNvPr>
          <p:cNvSpPr/>
          <p:nvPr/>
        </p:nvSpPr>
        <p:spPr>
          <a:xfrm>
            <a:off x="3158519" y="488819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22861E1D-3FA9-28C6-A3AA-9CDC38254487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925196937"/>
              </p:ext>
            </p:extLst>
          </p:nvPr>
        </p:nvGraphicFramePr>
        <p:xfrm>
          <a:off x="8993188" y="514350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아이디 찾기 결과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기업회원 전용 로그인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 변환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(3,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 참조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비밀번호 찾기 실패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비밀번호 변경 성공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5C3AE7-E6A6-FDDE-A8F7-DF497970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17" y="3695028"/>
            <a:ext cx="2547452" cy="2850392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846D9E5-7DEC-B343-3EE6-3667AC39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604" y="3709054"/>
            <a:ext cx="2480255" cy="281247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356BBE7-0672-E281-037F-B457BE14979B}"/>
              </a:ext>
            </a:extLst>
          </p:cNvPr>
          <p:cNvSpPr/>
          <p:nvPr/>
        </p:nvSpPr>
        <p:spPr>
          <a:xfrm>
            <a:off x="4599989" y="262990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8CC189-9C69-11EE-FBB5-71B157D1E554}"/>
              </a:ext>
            </a:extLst>
          </p:cNvPr>
          <p:cNvSpPr/>
          <p:nvPr/>
        </p:nvSpPr>
        <p:spPr>
          <a:xfrm>
            <a:off x="6952706" y="3611003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C637F62-7411-1C92-D7DA-A389963F3604}"/>
              </a:ext>
            </a:extLst>
          </p:cNvPr>
          <p:cNvSpPr/>
          <p:nvPr/>
        </p:nvSpPr>
        <p:spPr>
          <a:xfrm>
            <a:off x="9562256" y="359498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4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C455E-4E65-8AB8-DA0E-3EDBD443C2C7}"/>
              </a:ext>
            </a:extLst>
          </p:cNvPr>
          <p:cNvSpPr txBox="1"/>
          <p:nvPr/>
        </p:nvSpPr>
        <p:spPr>
          <a:xfrm>
            <a:off x="652463" y="6191277"/>
            <a:ext cx="1090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정보 처리가 제대로 되지 않았을 경우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피드백 제공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사용자의 비밀번호 찾기 결과에 대한 즉각적인 응답 제공</a:t>
            </a:r>
          </a:p>
        </p:txBody>
      </p:sp>
    </p:spTree>
    <p:extLst>
      <p:ext uri="{BB962C8B-B14F-4D97-AF65-F5344CB8AC3E}">
        <p14:creationId xmlns:p14="http://schemas.microsoft.com/office/powerpoint/2010/main" val="355602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3CDD7-3F67-C9BC-B6E6-BE1B626E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BD08D3BB-975A-4D82-E9D9-F61846623159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681217061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CF0723F-6F79-3505-D17C-E61E2F71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377347"/>
            <a:ext cx="8159748" cy="5128334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88D2790-FC39-DF03-CE39-4F71AD3E1A3B}"/>
              </a:ext>
            </a:extLst>
          </p:cNvPr>
          <p:cNvSpPr/>
          <p:nvPr/>
        </p:nvSpPr>
        <p:spPr>
          <a:xfrm>
            <a:off x="3209813" y="359250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E9807F0F-FB77-27A2-A096-DC2E5DB224A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921796886"/>
              </p:ext>
            </p:extLst>
          </p:nvPr>
        </p:nvGraphicFramePr>
        <p:xfrm>
          <a:off x="8993188" y="514350"/>
          <a:ext cx="2662236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개인회원가입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기업회원가입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1C45E87A-C6D0-89C5-3630-875BEB57957B}"/>
              </a:ext>
            </a:extLst>
          </p:cNvPr>
          <p:cNvSpPr/>
          <p:nvPr/>
        </p:nvSpPr>
        <p:spPr>
          <a:xfrm>
            <a:off x="3194146" y="534830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5B90B-F5B1-F2EE-5898-90325B12055A}"/>
              </a:ext>
            </a:extLst>
          </p:cNvPr>
          <p:cNvSpPr txBox="1"/>
          <p:nvPr/>
        </p:nvSpPr>
        <p:spPr>
          <a:xfrm>
            <a:off x="8993188" y="3857204"/>
            <a:ext cx="266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어디가 개인회원인지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기업회원인지</a:t>
            </a:r>
            <a:r>
              <a:rPr kumimoji="1" lang="en-US" altLang="ko-KR" dirty="0"/>
              <a:t>,  </a:t>
            </a:r>
            <a:r>
              <a:rPr kumimoji="1" lang="ko-KR" altLang="en-US" dirty="0"/>
              <a:t>더 구분이 편하도록 그림을 통한 </a:t>
            </a:r>
            <a:r>
              <a:rPr kumimoji="1" lang="en-US" altLang="ko-KR" dirty="0"/>
              <a:t>metaphor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12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3A48-5BD3-431C-7665-61987A63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8BBEC05A-51E4-74D4-FCFE-92B6B45FB71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98174561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기업회원가입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DD7350-5D82-B662-D0A8-21F2AE71C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115" y="1377950"/>
            <a:ext cx="4878445" cy="4903788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34EEF4F-FA2C-4F03-7B59-AB60C7601073}"/>
              </a:ext>
            </a:extLst>
          </p:cNvPr>
          <p:cNvSpPr/>
          <p:nvPr/>
        </p:nvSpPr>
        <p:spPr>
          <a:xfrm>
            <a:off x="3879319" y="2500931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473A3419-4518-FD04-34FD-4B5B8BF3E540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47021557"/>
              </p:ext>
            </p:extLst>
          </p:nvPr>
        </p:nvGraphicFramePr>
        <p:xfrm>
          <a:off x="8993188" y="514350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이메일 주소 조건 확인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올바르지 못한 조건으로 가입하기 버튼 누를 시 경고문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BF8614D8-6CB1-0182-447F-A0F1B896107E}"/>
              </a:ext>
            </a:extLst>
          </p:cNvPr>
          <p:cNvSpPr/>
          <p:nvPr/>
        </p:nvSpPr>
        <p:spPr>
          <a:xfrm>
            <a:off x="3297428" y="5168508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DE4A8-1721-0B12-48D3-EB92B0EB5C71}"/>
              </a:ext>
            </a:extLst>
          </p:cNvPr>
          <p:cNvSpPr txBox="1"/>
          <p:nvPr/>
        </p:nvSpPr>
        <p:spPr>
          <a:xfrm>
            <a:off x="8587409" y="3829844"/>
            <a:ext cx="3193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빨간 글씨로 어디 영역에 대한 오류인지 피드백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마우스 </a:t>
            </a:r>
            <a:r>
              <a:rPr kumimoji="1" lang="ko-KR" altLang="en-US" dirty="0" err="1"/>
              <a:t>호버링</a:t>
            </a:r>
            <a:r>
              <a:rPr kumimoji="1" lang="ko-KR" altLang="en-US" dirty="0"/>
              <a:t> 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부분이 문제인지 좀 더 피드백을 제공하여 사용자 행동 유도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93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83809-20C6-5C48-D979-4C0BEB9A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93A550C1-C452-7BD8-5B71-98807898F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0" y="69268"/>
            <a:ext cx="2520674" cy="6705765"/>
          </a:xfr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77B560F2-D019-0E84-311C-F3CAB9788964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242745143"/>
              </p:ext>
            </p:extLst>
          </p:nvPr>
        </p:nvGraphicFramePr>
        <p:xfrm>
          <a:off x="3854932" y="181289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공고등록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F78A0CA-8F26-7D47-C4EA-86B979A14BB0}"/>
              </a:ext>
            </a:extLst>
          </p:cNvPr>
          <p:cNvSpPr/>
          <p:nvPr/>
        </p:nvSpPr>
        <p:spPr>
          <a:xfrm>
            <a:off x="849133" y="271006"/>
            <a:ext cx="264695" cy="1273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F0BADEC-5F78-8E77-D73F-C9841E898478}"/>
              </a:ext>
            </a:extLst>
          </p:cNvPr>
          <p:cNvSpPr/>
          <p:nvPr/>
        </p:nvSpPr>
        <p:spPr>
          <a:xfrm>
            <a:off x="686860" y="69978"/>
            <a:ext cx="222623" cy="22262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F5559D5C-5FEF-59C3-EC0A-352541E84493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07079870"/>
              </p:ext>
            </p:extLst>
          </p:nvPr>
        </p:nvGraphicFramePr>
        <p:xfrm>
          <a:off x="9352444" y="1159010"/>
          <a:ext cx="2662236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회원정보 수정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공고 등록 완료 팝업과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필드를 모두 입력하지 않고 작성완료 버튼을 누를 시 경고 문구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지역들 목록 드롭다운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파일 업로드 화면 팝업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140E790-DBD4-AC12-286C-12032653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32" y="1086251"/>
            <a:ext cx="4513597" cy="322399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81D0B92A-D469-B1E3-063C-5916779F6E2B}"/>
              </a:ext>
            </a:extLst>
          </p:cNvPr>
          <p:cNvSpPr/>
          <p:nvPr/>
        </p:nvSpPr>
        <p:spPr>
          <a:xfrm>
            <a:off x="82506" y="6299910"/>
            <a:ext cx="222623" cy="22262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CF78E6-5140-EA40-10C3-3C49613B4AF9}"/>
              </a:ext>
            </a:extLst>
          </p:cNvPr>
          <p:cNvSpPr/>
          <p:nvPr/>
        </p:nvSpPr>
        <p:spPr>
          <a:xfrm>
            <a:off x="193817" y="795636"/>
            <a:ext cx="2504177" cy="14283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D2DC17-5FA8-1005-CA05-15493FE4C378}"/>
              </a:ext>
            </a:extLst>
          </p:cNvPr>
          <p:cNvCxnSpPr/>
          <p:nvPr/>
        </p:nvCxnSpPr>
        <p:spPr>
          <a:xfrm>
            <a:off x="2804615" y="1467134"/>
            <a:ext cx="962167" cy="327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F2B4EE9-5C9C-A702-051E-DADF70651FE5}"/>
              </a:ext>
            </a:extLst>
          </p:cNvPr>
          <p:cNvSpPr/>
          <p:nvPr/>
        </p:nvSpPr>
        <p:spPr>
          <a:xfrm>
            <a:off x="3699291" y="974939"/>
            <a:ext cx="222623" cy="22262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2D73A-FE7E-FE37-BDB1-257DA9F31534}"/>
              </a:ext>
            </a:extLst>
          </p:cNvPr>
          <p:cNvSpPr txBox="1"/>
          <p:nvPr/>
        </p:nvSpPr>
        <p:spPr>
          <a:xfrm>
            <a:off x="3699291" y="5923722"/>
            <a:ext cx="785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필터들이 선택되었는지 알 수 있도록 피드백 기능 적용됨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빨간 글씨로 어디 영역에 대한 오류인지 피드백</a:t>
            </a:r>
            <a:endParaRPr kumimoji="1" lang="en-US" alt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98F867E-58A5-06B8-55DC-2C249EEBCAD1}"/>
              </a:ext>
            </a:extLst>
          </p:cNvPr>
          <p:cNvSpPr/>
          <p:nvPr/>
        </p:nvSpPr>
        <p:spPr>
          <a:xfrm>
            <a:off x="4514299" y="3089411"/>
            <a:ext cx="222623" cy="22262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4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05461B-2B40-9286-47E4-CA0348C02E60}"/>
              </a:ext>
            </a:extLst>
          </p:cNvPr>
          <p:cNvSpPr/>
          <p:nvPr/>
        </p:nvSpPr>
        <p:spPr>
          <a:xfrm>
            <a:off x="4402987" y="3784836"/>
            <a:ext cx="222623" cy="22262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5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3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6A1A4-79F7-14CE-A996-21094BB4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1EA663B3-72CE-E6E0-BC40-36159C044A07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177799348"/>
              </p:ext>
            </p:extLst>
          </p:nvPr>
        </p:nvGraphicFramePr>
        <p:xfrm>
          <a:off x="652463" y="514350"/>
          <a:ext cx="8159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기업회원정보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3C723EC-747E-559B-63BE-563457F0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696409"/>
            <a:ext cx="8159750" cy="4266869"/>
          </a:xfrm>
        </p:spPr>
      </p:pic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B4A3EEFD-5C2A-3710-58E3-C76BBBBC1794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885649234"/>
              </p:ext>
            </p:extLst>
          </p:nvPr>
        </p:nvGraphicFramePr>
        <p:xfrm>
          <a:off x="8993188" y="514350"/>
          <a:ext cx="2662236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수정완료 팝업 생성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회원탈퇴를 묻는 팝업 생성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확인 시 회원탈퇴 팝업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D60441B-1D29-0D98-49E6-0B2328AA3A8C}"/>
              </a:ext>
            </a:extLst>
          </p:cNvPr>
          <p:cNvSpPr/>
          <p:nvPr/>
        </p:nvSpPr>
        <p:spPr>
          <a:xfrm>
            <a:off x="3309579" y="477306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756EAB-225F-DC7F-6D42-B3526F7A4249}"/>
              </a:ext>
            </a:extLst>
          </p:cNvPr>
          <p:cNvSpPr/>
          <p:nvPr/>
        </p:nvSpPr>
        <p:spPr>
          <a:xfrm>
            <a:off x="3291767" y="5169766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7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8986A-9E46-F5D6-89B9-94473BF1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1FCE519-29E4-0FE6-C463-87C9260B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377346"/>
            <a:ext cx="8159748" cy="4239199"/>
          </a:xfrm>
          <a:prstGeom prst="rect">
            <a:avLst/>
          </a:prstGeo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6AB3E438-A5A6-61D2-8573-F85A1D3DA714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220647476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D7993E9-ECB8-BAD1-E959-AB231611AFE5}"/>
              </a:ext>
            </a:extLst>
          </p:cNvPr>
          <p:cNvSpPr/>
          <p:nvPr/>
        </p:nvSpPr>
        <p:spPr>
          <a:xfrm>
            <a:off x="3488857" y="3892478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F3E21ACD-B909-97C2-9E7A-6C75FF48B92E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42052666"/>
              </p:ext>
            </p:extLst>
          </p:nvPr>
        </p:nvGraphicFramePr>
        <p:xfrm>
          <a:off x="8993188" y="514350"/>
          <a:ext cx="2662236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성별 선택 여부 하얀색으로 드러나게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가입하기 버튼 누를 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필드의 부족한 조건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회원가입 조건 충족 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155DBDA3-729A-0B5C-5917-21B69BEDF817}"/>
              </a:ext>
            </a:extLst>
          </p:cNvPr>
          <p:cNvSpPr/>
          <p:nvPr/>
        </p:nvSpPr>
        <p:spPr>
          <a:xfrm>
            <a:off x="3885956" y="4740337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2311BC0-F3CB-CBBC-2FC5-930477C0FB82}"/>
              </a:ext>
            </a:extLst>
          </p:cNvPr>
          <p:cNvSpPr/>
          <p:nvPr/>
        </p:nvSpPr>
        <p:spPr>
          <a:xfrm>
            <a:off x="3440284" y="5000182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1B8D5-7DFF-4B19-EE70-AF567AD8A46A}"/>
              </a:ext>
            </a:extLst>
          </p:cNvPr>
          <p:cNvSpPr txBox="1"/>
          <p:nvPr/>
        </p:nvSpPr>
        <p:spPr>
          <a:xfrm>
            <a:off x="652463" y="5848041"/>
            <a:ext cx="785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필터들이 선택되었는지 알 수 있도록 피드백 기능 적용됨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빨간 글씨로 어디 영역에 대한 오류인지 피드백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754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BC825-F972-5B79-19B1-6A994A424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75F1D74-3AAE-33C0-ED5A-03B7332E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6686" cy="6858000"/>
          </a:xfrm>
          <a:prstGeom prst="rect">
            <a:avLst/>
          </a:prstGeo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2D78EF3A-CA0C-21DD-1C21-FB1CB6C06A2D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894637990"/>
              </p:ext>
            </p:extLst>
          </p:nvPr>
        </p:nvGraphicFramePr>
        <p:xfrm>
          <a:off x="4670671" y="133206"/>
          <a:ext cx="742259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7099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237099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237099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237099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237099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237099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이력서등록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F5014E7-4061-1085-9502-4081B9FA3B56}"/>
              </a:ext>
            </a:extLst>
          </p:cNvPr>
          <p:cNvSpPr/>
          <p:nvPr/>
        </p:nvSpPr>
        <p:spPr>
          <a:xfrm>
            <a:off x="822991" y="3804798"/>
            <a:ext cx="3581584" cy="17073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FF9D0C-15E8-870E-BB36-3CC877FDE83B}"/>
              </a:ext>
            </a:extLst>
          </p:cNvPr>
          <p:cNvSpPr/>
          <p:nvPr/>
        </p:nvSpPr>
        <p:spPr>
          <a:xfrm>
            <a:off x="698434" y="3429000"/>
            <a:ext cx="215968" cy="215968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E7BA4235-B97E-5894-D40F-DCEECE1D6252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94039198"/>
              </p:ext>
            </p:extLst>
          </p:nvPr>
        </p:nvGraphicFramePr>
        <p:xfrm>
          <a:off x="4670671" y="1066762"/>
          <a:ext cx="7422594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551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6518043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필드의 조건 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충족시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경고문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무엇이 체크되었는지 볼 수 있도록 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12F233E3-6597-AD54-9AEA-C6E7B6017205}"/>
              </a:ext>
            </a:extLst>
          </p:cNvPr>
          <p:cNvSpPr/>
          <p:nvPr/>
        </p:nvSpPr>
        <p:spPr>
          <a:xfrm>
            <a:off x="590450" y="3829924"/>
            <a:ext cx="215968" cy="215968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0CE1C-45D3-0FFA-8FD3-CDD8A1559B12}"/>
              </a:ext>
            </a:extLst>
          </p:cNvPr>
          <p:cNvSpPr txBox="1"/>
          <p:nvPr/>
        </p:nvSpPr>
        <p:spPr>
          <a:xfrm>
            <a:off x="4852230" y="6012240"/>
            <a:ext cx="785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필터들이 선택되었는지 알 수 있도록 피드백 기능 적용됨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빨간 글씨로 어디 영역에 대한 오류인지 피드백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852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62509-5C1D-D6A8-C1FF-63A8D7741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B59359ED-E31F-7719-49E4-7EF04803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405310"/>
            <a:ext cx="6801697" cy="4903788"/>
          </a:xfr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F4EE2887-B4FC-BA6D-EB6A-34044D5FFF41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4286543103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회원정보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E5844F94-4495-7756-E719-3302F6BD464C}"/>
              </a:ext>
            </a:extLst>
          </p:cNvPr>
          <p:cNvSpPr/>
          <p:nvPr/>
        </p:nvSpPr>
        <p:spPr>
          <a:xfrm>
            <a:off x="2157419" y="1439862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478EFCB9-77D1-F414-57CD-EA09D3F4BB2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916166421"/>
              </p:ext>
            </p:extLst>
          </p:nvPr>
        </p:nvGraphicFramePr>
        <p:xfrm>
          <a:off x="8993188" y="514350"/>
          <a:ext cx="2662236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회원정보 수정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프로필 사진 업로드 팝업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파일 업로드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호버링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시 흐려지며 수정 버튼 나타남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채용공고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인재정보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클릭하는 시간표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블럭은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색칠됨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색칠된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블럭은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색칠이 사라짐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색칠된 시간표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블럭들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모두 지우기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입력된 시간표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0DC72EE8-9AE9-6E9E-EC02-830F68806435}"/>
              </a:ext>
            </a:extLst>
          </p:cNvPr>
          <p:cNvSpPr/>
          <p:nvPr/>
        </p:nvSpPr>
        <p:spPr>
          <a:xfrm>
            <a:off x="4946269" y="1383657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6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E1CF02-9E5D-D651-94FE-171166CC52D6}"/>
              </a:ext>
            </a:extLst>
          </p:cNvPr>
          <p:cNvSpPr/>
          <p:nvPr/>
        </p:nvSpPr>
        <p:spPr>
          <a:xfrm>
            <a:off x="2936798" y="157220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462A12-ADBD-D310-D4BF-896E91BF1B19}"/>
              </a:ext>
            </a:extLst>
          </p:cNvPr>
          <p:cNvSpPr/>
          <p:nvPr/>
        </p:nvSpPr>
        <p:spPr>
          <a:xfrm>
            <a:off x="4044410" y="157220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4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0E91A9-4043-E5E1-A209-CEEF6A68E67E}"/>
              </a:ext>
            </a:extLst>
          </p:cNvPr>
          <p:cNvSpPr/>
          <p:nvPr/>
        </p:nvSpPr>
        <p:spPr>
          <a:xfrm>
            <a:off x="2936797" y="222688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5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E17469-7331-28CE-813B-EBC5ED5DBBBA}"/>
              </a:ext>
            </a:extLst>
          </p:cNvPr>
          <p:cNvSpPr/>
          <p:nvPr/>
        </p:nvSpPr>
        <p:spPr>
          <a:xfrm>
            <a:off x="1170246" y="1874663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CBA7C0-4391-8D84-F787-2C5717924F03}"/>
              </a:ext>
            </a:extLst>
          </p:cNvPr>
          <p:cNvSpPr/>
          <p:nvPr/>
        </p:nvSpPr>
        <p:spPr>
          <a:xfrm>
            <a:off x="5078617" y="457847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8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F5B28-6BAA-2F96-699A-56F349E4BAC5}"/>
              </a:ext>
            </a:extLst>
          </p:cNvPr>
          <p:cNvSpPr txBox="1"/>
          <p:nvPr/>
        </p:nvSpPr>
        <p:spPr>
          <a:xfrm>
            <a:off x="8993188" y="4030825"/>
            <a:ext cx="28871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700" dirty="0"/>
              <a:t>클릭 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어떤 페이지로 이동되는 지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그림을 통한 </a:t>
            </a:r>
            <a:r>
              <a:rPr kumimoji="1" lang="en-US" altLang="ko-KR" sz="1700" dirty="0"/>
              <a:t>metaphor</a:t>
            </a:r>
          </a:p>
          <a:p>
            <a:pPr marL="285750" indent="-285750">
              <a:buFontTx/>
              <a:buChar char="-"/>
            </a:pPr>
            <a:endParaRPr kumimoji="1" lang="en-US" altLang="ko-KR" sz="1700" dirty="0"/>
          </a:p>
          <a:p>
            <a:pPr marL="285750" indent="-285750">
              <a:buFontTx/>
              <a:buChar char="-"/>
            </a:pPr>
            <a:r>
              <a:rPr kumimoji="1" lang="ko-KR" altLang="en-US" sz="1700" dirty="0"/>
              <a:t>클릭한 시간표 영역이 클릭되었다는 시각적 피드백 제공</a:t>
            </a:r>
            <a:endParaRPr kumimoji="1" lang="en-US" altLang="ko-KR" sz="1700" dirty="0"/>
          </a:p>
          <a:p>
            <a:pPr marL="285750" indent="-285750">
              <a:buFontTx/>
              <a:buChar char="-"/>
            </a:pPr>
            <a:endParaRPr kumimoji="1" lang="en-US" altLang="ko-KR" sz="1700" dirty="0"/>
          </a:p>
          <a:p>
            <a:pPr marL="285750" indent="-285750">
              <a:buFontTx/>
              <a:buChar char="-"/>
            </a:pPr>
            <a:r>
              <a:rPr kumimoji="1" lang="ko-KR" altLang="en-US" sz="1700" dirty="0" err="1"/>
              <a:t>호버링</a:t>
            </a:r>
            <a:r>
              <a:rPr kumimoji="1" lang="ko-KR" altLang="en-US" sz="1700" dirty="0"/>
              <a:t> 시 어떤 동작이 되는지 사용자 행동 유도</a:t>
            </a:r>
            <a:endParaRPr kumimoji="1" lang="en-US" altLang="ko-KR" sz="1700" dirty="0"/>
          </a:p>
        </p:txBody>
      </p:sp>
      <p:pic>
        <p:nvPicPr>
          <p:cNvPr id="21" name="그림 20" descr="로고, 그래픽, 폰트, 화이트이(가) 표시된 사진&#10;&#10;자동 생성된 설명">
            <a:extLst>
              <a:ext uri="{FF2B5EF4-FFF2-40B4-BE49-F238E27FC236}">
                <a16:creationId xmlns:a16="http://schemas.microsoft.com/office/drawing/2014/main" id="{F6F22A23-82E5-8EFA-FEEC-33594E73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445" y="5785802"/>
            <a:ext cx="1412463" cy="74168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1AB18B8-F5B8-AB12-CB0E-D34710B22EED}"/>
              </a:ext>
            </a:extLst>
          </p:cNvPr>
          <p:cNvSpPr/>
          <p:nvPr/>
        </p:nvSpPr>
        <p:spPr>
          <a:xfrm>
            <a:off x="7303464" y="5878112"/>
            <a:ext cx="269013" cy="235074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F6399F-0629-165B-D32C-2B6B3FBB5DDB}"/>
              </a:ext>
            </a:extLst>
          </p:cNvPr>
          <p:cNvSpPr/>
          <p:nvPr/>
        </p:nvSpPr>
        <p:spPr>
          <a:xfrm>
            <a:off x="5078616" y="4234338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7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4394B-80E4-E759-992E-F2635529C160}"/>
              </a:ext>
            </a:extLst>
          </p:cNvPr>
          <p:cNvSpPr/>
          <p:nvPr/>
        </p:nvSpPr>
        <p:spPr>
          <a:xfrm>
            <a:off x="5078618" y="1477420"/>
            <a:ext cx="2224846" cy="27399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6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FDDE-15A1-61CE-758D-85DA1141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95ADA-DA42-8ABC-932A-6A0A2A597C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dirty="0"/>
              <a:t>Revision History</a:t>
            </a:r>
            <a:endParaRPr kumimoji="1"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F3B0CD9B-7E1D-940C-DB52-AA8F31D3C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2083"/>
              </p:ext>
            </p:extLst>
          </p:nvPr>
        </p:nvGraphicFramePr>
        <p:xfrm>
          <a:off x="838200" y="1825625"/>
          <a:ext cx="10515600" cy="39715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3181963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08794940"/>
                    </a:ext>
                  </a:extLst>
                </a:gridCol>
                <a:gridCol w="6525490">
                  <a:extLst>
                    <a:ext uri="{9D8B030D-6E8A-4147-A177-3AD203B41FA5}">
                      <a16:colId xmlns:a16="http://schemas.microsoft.com/office/drawing/2014/main" val="2203371580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4112275130"/>
                    </a:ext>
                  </a:extLst>
                </a:gridCol>
              </a:tblGrid>
              <a:tr h="397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Virsion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608931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24.11.17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0078208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7754187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1535139"/>
                  </a:ext>
                </a:extLst>
              </a:tr>
              <a:tr h="4741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2253247"/>
                  </a:ext>
                </a:extLst>
              </a:tr>
              <a:tr h="4278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3094732"/>
                  </a:ext>
                </a:extLst>
              </a:tr>
              <a:tr h="4278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1382814"/>
                  </a:ext>
                </a:extLst>
              </a:tr>
              <a:tr h="4278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352821"/>
                  </a:ext>
                </a:extLst>
              </a:tr>
              <a:tr h="4278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84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4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90ECF-1820-0F60-2B5F-DD4F9ED3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3D56C767-6049-3A9F-609D-B25B34D6A3F5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75048620"/>
              </p:ext>
            </p:extLst>
          </p:nvPr>
        </p:nvGraphicFramePr>
        <p:xfrm>
          <a:off x="652463" y="514350"/>
          <a:ext cx="8159748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개인회원정보변경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44CF14C-DF27-71D4-EC4E-5C1A40634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284" y="1377950"/>
            <a:ext cx="3480107" cy="490378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092E9C-4C08-B77E-C3CE-5CDC2AF0DC9B}"/>
              </a:ext>
            </a:extLst>
          </p:cNvPr>
          <p:cNvSpPr/>
          <p:nvPr/>
        </p:nvSpPr>
        <p:spPr>
          <a:xfrm>
            <a:off x="4144210" y="4906247"/>
            <a:ext cx="1161886" cy="2646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BE247D-71CD-7142-1758-8E16C3926F00}"/>
              </a:ext>
            </a:extLst>
          </p:cNvPr>
          <p:cNvSpPr/>
          <p:nvPr/>
        </p:nvSpPr>
        <p:spPr>
          <a:xfrm>
            <a:off x="3879515" y="4891523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5FD1C18B-5001-CD6A-4B46-C8D485390BA4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753573312"/>
              </p:ext>
            </p:extLst>
          </p:nvPr>
        </p:nvGraphicFramePr>
        <p:xfrm>
          <a:off x="8993188" y="514350"/>
          <a:ext cx="2662236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필드의 조건에 만족하지 않을 경우 경고문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수정완료 팝업 생성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메인화면으로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회원탈퇴를 묻는 팝업 생성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확인 시 회원탈퇴 팝업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DEFD4F4-8D2C-8335-7572-680C6B2D337D}"/>
              </a:ext>
            </a:extLst>
          </p:cNvPr>
          <p:cNvSpPr/>
          <p:nvPr/>
        </p:nvSpPr>
        <p:spPr>
          <a:xfrm>
            <a:off x="3349335" y="522363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4D7FCA-3EB8-3A73-4E36-54DBACFEF34C}"/>
              </a:ext>
            </a:extLst>
          </p:cNvPr>
          <p:cNvSpPr/>
          <p:nvPr/>
        </p:nvSpPr>
        <p:spPr>
          <a:xfrm>
            <a:off x="3331523" y="5620340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E10D0-9F42-A99B-B391-9E4B9B4D25B7}"/>
              </a:ext>
            </a:extLst>
          </p:cNvPr>
          <p:cNvSpPr txBox="1"/>
          <p:nvPr/>
        </p:nvSpPr>
        <p:spPr>
          <a:xfrm>
            <a:off x="8993188" y="4022931"/>
            <a:ext cx="2562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필터들이 선택되었는지 알 수 있도록 피드백 기능 적용됨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빨간 글씨로 어디 영역에 대한 오류인지 피드백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280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17916-FB9E-30F6-0088-0DE1CFEB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85CF8-77AC-543C-B7EB-1EAEDAEEC6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Menu Structure</a:t>
            </a:r>
            <a:endParaRPr kumimoji="1"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BAA6E4D-5E44-268F-A43F-DF7761DA6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451502"/>
              </p:ext>
            </p:extLst>
          </p:nvPr>
        </p:nvGraphicFramePr>
        <p:xfrm>
          <a:off x="4625008" y="225288"/>
          <a:ext cx="7566992" cy="626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7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0B6A-7636-A526-95D8-83C0B4D99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A7D66-D2F5-58F0-E789-FFF82F2F7A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7719" y="-104317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List of Screen</a:t>
            </a:r>
            <a:endParaRPr kumimoji="1"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0D2B5236-CAF7-2A04-AAD0-DB9151680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24557"/>
              </p:ext>
            </p:extLst>
          </p:nvPr>
        </p:nvGraphicFramePr>
        <p:xfrm>
          <a:off x="667719" y="1019713"/>
          <a:ext cx="10515600" cy="5491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570834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4874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5431687"/>
                    </a:ext>
                  </a:extLst>
                </a:gridCol>
                <a:gridCol w="2102603">
                  <a:extLst>
                    <a:ext uri="{9D8B030D-6E8A-4147-A177-3AD203B41FA5}">
                      <a16:colId xmlns:a16="http://schemas.microsoft.com/office/drawing/2014/main" val="1700348049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4057258217"/>
                    </a:ext>
                  </a:extLst>
                </a:gridCol>
                <a:gridCol w="1124919">
                  <a:extLst>
                    <a:ext uri="{9D8B030D-6E8A-4147-A177-3AD203B41FA5}">
                      <a16:colId xmlns:a16="http://schemas.microsoft.com/office/drawing/2014/main" val="421467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중메뉴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34453"/>
                  </a:ext>
                </a:extLst>
              </a:tr>
              <a:tr h="1191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추후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모집공고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893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모집공고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5712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알바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7333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인재정보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인재 정보목록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5495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상세확인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구직자 상세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2556"/>
                  </a:ext>
                </a:extLst>
              </a:tr>
              <a:tr h="1828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2268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시간표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8091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63876"/>
                  </a:ext>
                </a:extLst>
              </a:tr>
              <a:tr h="348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이력서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이력서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65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공고등록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공고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84962"/>
                  </a:ext>
                </a:extLst>
              </a:tr>
              <a:tr h="243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046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56495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473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25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9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A97D30D5-0B6D-AC42-A8C5-4449F42526A2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119178907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graphicFrame>
        <p:nvGraphicFramePr>
          <p:cNvPr id="6" name="표 개체 틀 5">
            <a:extLst>
              <a:ext uri="{FF2B5EF4-FFF2-40B4-BE49-F238E27FC236}">
                <a16:creationId xmlns:a16="http://schemas.microsoft.com/office/drawing/2014/main" id="{069A7A85-166C-25AE-E696-AD44D6E4459E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408071387"/>
              </p:ext>
            </p:extLst>
          </p:nvPr>
        </p:nvGraphicFramePr>
        <p:xfrm>
          <a:off x="8993188" y="514351"/>
          <a:ext cx="2662236" cy="5278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3462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로그인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56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회원가입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로그인된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상황인 경우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회원정보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409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회사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호버링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시 회사의 로고 드러남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회사 채용정보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409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각각 채용정보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인재정보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56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회원정보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로그인하지 않은 경우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로그인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1668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개인 회원인 경우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이력서 등록 버튼만 드러나며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클릭 시 이력서 등록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기업 회원인 경우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공고 등록 버튼만 드러나며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클릭 시 공고 등록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로그인하지 않은 경우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두 버튼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모두드러나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있으며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어떤 버튼을 클릭해도 로그인 안내 팝업과 함께 로그인 화면으로 이동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346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메인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619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채용정보 및 인재정보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F85AE84-51AC-AC0E-1CA3-706D3048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400507"/>
            <a:ext cx="8159750" cy="4392836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1D615CB-EB05-DEE1-D874-9CD9C0E7CF8A}"/>
              </a:ext>
            </a:extLst>
          </p:cNvPr>
          <p:cNvSpPr/>
          <p:nvPr/>
        </p:nvSpPr>
        <p:spPr>
          <a:xfrm>
            <a:off x="7844590" y="126815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6FCFF1-3408-CE4D-90D0-F057C608EF79}"/>
              </a:ext>
            </a:extLst>
          </p:cNvPr>
          <p:cNvSpPr/>
          <p:nvPr/>
        </p:nvSpPr>
        <p:spPr>
          <a:xfrm>
            <a:off x="4684211" y="2707938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2E4E03-ECF3-F149-084D-7FFFE1CB2624}"/>
              </a:ext>
            </a:extLst>
          </p:cNvPr>
          <p:cNvSpPr/>
          <p:nvPr/>
        </p:nvSpPr>
        <p:spPr>
          <a:xfrm>
            <a:off x="1311358" y="2138541"/>
            <a:ext cx="890421" cy="2895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3481D-CA97-4A3F-C01A-FDE55B9FEF36}"/>
              </a:ext>
            </a:extLst>
          </p:cNvPr>
          <p:cNvSpPr/>
          <p:nvPr/>
        </p:nvSpPr>
        <p:spPr>
          <a:xfrm>
            <a:off x="2195262" y="2132283"/>
            <a:ext cx="475750" cy="2895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ㅍ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D56B3CF-E981-6534-C968-35876BB58E57}"/>
              </a:ext>
            </a:extLst>
          </p:cNvPr>
          <p:cNvSpPr/>
          <p:nvPr/>
        </p:nvSpPr>
        <p:spPr>
          <a:xfrm>
            <a:off x="1179011" y="199406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4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2F4E3D-9D6E-7836-26EC-90B49F6DA07C}"/>
              </a:ext>
            </a:extLst>
          </p:cNvPr>
          <p:cNvSpPr/>
          <p:nvPr/>
        </p:nvSpPr>
        <p:spPr>
          <a:xfrm>
            <a:off x="2132264" y="196809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5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757395-A1BE-3945-1D98-528EBA17F86E}"/>
              </a:ext>
            </a:extLst>
          </p:cNvPr>
          <p:cNvSpPr/>
          <p:nvPr/>
        </p:nvSpPr>
        <p:spPr>
          <a:xfrm>
            <a:off x="8290260" y="1256030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0B2719-F0F0-1655-737E-E62D83EBAF98}"/>
              </a:ext>
            </a:extLst>
          </p:cNvPr>
          <p:cNvSpPr/>
          <p:nvPr/>
        </p:nvSpPr>
        <p:spPr>
          <a:xfrm>
            <a:off x="7375357" y="2112057"/>
            <a:ext cx="1400758" cy="3338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D8A0F9E-B651-0CCD-6747-546F7E11A2A0}"/>
              </a:ext>
            </a:extLst>
          </p:cNvPr>
          <p:cNvSpPr/>
          <p:nvPr/>
        </p:nvSpPr>
        <p:spPr>
          <a:xfrm>
            <a:off x="7180177" y="1907471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6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358575-E7CF-36B0-8C30-D024CD2355D0}"/>
              </a:ext>
            </a:extLst>
          </p:cNvPr>
          <p:cNvSpPr/>
          <p:nvPr/>
        </p:nvSpPr>
        <p:spPr>
          <a:xfrm>
            <a:off x="652463" y="1405251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7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2BBB397-B559-03D3-8892-A5DDB555A810}"/>
              </a:ext>
            </a:extLst>
          </p:cNvPr>
          <p:cNvSpPr/>
          <p:nvPr/>
        </p:nvSpPr>
        <p:spPr>
          <a:xfrm>
            <a:off x="3150938" y="1520725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8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4E802-3414-1CB0-0158-8189A3FA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A87CC12-3C4E-7FFB-B42D-F3FED4FF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396841"/>
            <a:ext cx="8159748" cy="4266868"/>
          </a:xfrm>
          <a:prstGeom prst="rect">
            <a:avLst/>
          </a:prstGeo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BDAF17BF-5934-D830-8858-5A90EA2E117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443832116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모집공고목록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6A760726-3BE1-5D9B-DEF4-119ECBA91173}"/>
              </a:ext>
            </a:extLst>
          </p:cNvPr>
          <p:cNvSpPr/>
          <p:nvPr/>
        </p:nvSpPr>
        <p:spPr>
          <a:xfrm>
            <a:off x="2268613" y="2160908"/>
            <a:ext cx="215968" cy="19709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CA6AE0D4-83EC-BD10-899E-C73602C5030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240062277"/>
              </p:ext>
            </p:extLst>
          </p:nvPr>
        </p:nvGraphicFramePr>
        <p:xfrm>
          <a:off x="8993188" y="514350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각각 검색조건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 필터들 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선택되는 검색필터 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영역 클릭 시 상세 공고화면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AE5F0C-A3C7-1378-5845-C4ECB481081E}"/>
              </a:ext>
            </a:extLst>
          </p:cNvPr>
          <p:cNvSpPr/>
          <p:nvPr/>
        </p:nvSpPr>
        <p:spPr>
          <a:xfrm>
            <a:off x="2427682" y="2259453"/>
            <a:ext cx="1839517" cy="2895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E6E53B1-258D-5204-7500-4697F66A7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474" y="3885527"/>
            <a:ext cx="4275215" cy="157563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4F59C9C-9BD4-5720-16F2-E1FC5EB6E4B0}"/>
              </a:ext>
            </a:extLst>
          </p:cNvPr>
          <p:cNvSpPr/>
          <p:nvPr/>
        </p:nvSpPr>
        <p:spPr>
          <a:xfrm>
            <a:off x="2246083" y="2510768"/>
            <a:ext cx="215968" cy="19709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782A1-7F0C-8930-2932-DACF99408143}"/>
              </a:ext>
            </a:extLst>
          </p:cNvPr>
          <p:cNvSpPr/>
          <p:nvPr/>
        </p:nvSpPr>
        <p:spPr>
          <a:xfrm>
            <a:off x="2405152" y="2549044"/>
            <a:ext cx="4647830" cy="17599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128B778-9F66-D7AF-5103-91CFE8690F8F}"/>
              </a:ext>
            </a:extLst>
          </p:cNvPr>
          <p:cNvSpPr/>
          <p:nvPr/>
        </p:nvSpPr>
        <p:spPr>
          <a:xfrm>
            <a:off x="8456753" y="3885527"/>
            <a:ext cx="215968" cy="19709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CD87CF-0A2B-9E3C-6087-B4DB27F82378}"/>
              </a:ext>
            </a:extLst>
          </p:cNvPr>
          <p:cNvSpPr/>
          <p:nvPr/>
        </p:nvSpPr>
        <p:spPr>
          <a:xfrm>
            <a:off x="2246083" y="4410419"/>
            <a:ext cx="215968" cy="19709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3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D2B09-6692-BCB2-34E6-9797893B25E2}"/>
              </a:ext>
            </a:extLst>
          </p:cNvPr>
          <p:cNvSpPr/>
          <p:nvPr/>
        </p:nvSpPr>
        <p:spPr>
          <a:xfrm>
            <a:off x="2405152" y="4508964"/>
            <a:ext cx="4647830" cy="2895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AE306-343A-3D50-ECDF-C8CEE647FA06}"/>
              </a:ext>
            </a:extLst>
          </p:cNvPr>
          <p:cNvSpPr txBox="1"/>
          <p:nvPr/>
        </p:nvSpPr>
        <p:spPr>
          <a:xfrm>
            <a:off x="652463" y="5923722"/>
            <a:ext cx="1090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필터들이 선택되었는지 알 수 있도록 피드백 기능 적용됨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807D8-608D-5C1A-924A-C1FCA65AC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번호, 라인이(가) 표시된 사진&#10;&#10;자동 생성된 설명">
            <a:extLst>
              <a:ext uri="{FF2B5EF4-FFF2-40B4-BE49-F238E27FC236}">
                <a16:creationId xmlns:a16="http://schemas.microsoft.com/office/drawing/2014/main" id="{AECB9584-262D-D141-3D47-3DECB56D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5" y="0"/>
            <a:ext cx="4418351" cy="6858000"/>
          </a:xfrm>
          <a:prstGeom prst="rect">
            <a:avLst/>
          </a:prstGeo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DCACD887-20A5-6F03-28B5-4514351E36B0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404307644"/>
              </p:ext>
            </p:extLst>
          </p:nvPr>
        </p:nvGraphicFramePr>
        <p:xfrm>
          <a:off x="5005019" y="221653"/>
          <a:ext cx="704667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445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32506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016384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174445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174445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174445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모집공고상세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3F737431-B2C6-5D6E-2BFD-8F4D9DEBF727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879233401"/>
              </p:ext>
            </p:extLst>
          </p:nvPr>
        </p:nvGraphicFramePr>
        <p:xfrm>
          <a:off x="9389453" y="1194833"/>
          <a:ext cx="2662236" cy="301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0821CA-62FD-2AD2-F1FE-231CF7D82495}"/>
              </a:ext>
            </a:extLst>
          </p:cNvPr>
          <p:cNvSpPr txBox="1"/>
          <p:nvPr/>
        </p:nvSpPr>
        <p:spPr>
          <a:xfrm>
            <a:off x="5234609" y="5976731"/>
            <a:ext cx="630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각 공고의 세부 정보 별 디자인 일관성 적용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86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F059-BE4D-A13B-5C80-37A4F001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3F7862CC-79E3-EF60-D0D9-4C22EA92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563630"/>
            <a:ext cx="8159750" cy="3964154"/>
          </a:xfr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4907BF2C-9E2A-FE13-9D10-C116A84969E7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962806744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인재정보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3D0EAA0-2A29-E370-1D17-5206C1004521}"/>
              </a:ext>
            </a:extLst>
          </p:cNvPr>
          <p:cNvSpPr/>
          <p:nvPr/>
        </p:nvSpPr>
        <p:spPr>
          <a:xfrm>
            <a:off x="2232085" y="2887315"/>
            <a:ext cx="5049661" cy="7702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5D803A-0E82-A21E-947A-67E083EFFBEB}"/>
              </a:ext>
            </a:extLst>
          </p:cNvPr>
          <p:cNvSpPr/>
          <p:nvPr/>
        </p:nvSpPr>
        <p:spPr>
          <a:xfrm>
            <a:off x="2099737" y="2695439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1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480A7E7F-FACF-C304-AFDA-AC90B7ED330E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990511580"/>
              </p:ext>
            </p:extLst>
          </p:nvPr>
        </p:nvGraphicFramePr>
        <p:xfrm>
          <a:off x="8993188" y="514350"/>
          <a:ext cx="2662236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인재 정보 상세보기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선택된 페이지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회색음영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나머지 페이지는 흰색 배경색으로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4B855BF5-2D08-9B17-3CCA-E14823D595B0}"/>
              </a:ext>
            </a:extLst>
          </p:cNvPr>
          <p:cNvSpPr/>
          <p:nvPr/>
        </p:nvSpPr>
        <p:spPr>
          <a:xfrm>
            <a:off x="1624738" y="4429684"/>
            <a:ext cx="264695" cy="26469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bg1"/>
                </a:solidFill>
              </a:rPr>
              <a:t>2</a:t>
            </a:r>
            <a:endParaRPr kumimoji="1"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83D9-D1BA-AA75-53C3-3CFF16F1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36C8B8B5-2231-28A7-2427-0C158D49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3" y="1464836"/>
            <a:ext cx="8159750" cy="3928328"/>
          </a:xfrm>
        </p:spPr>
      </p:pic>
      <p:graphicFrame>
        <p:nvGraphicFramePr>
          <p:cNvPr id="5" name="표 개체 틀 4">
            <a:extLst>
              <a:ext uri="{FF2B5EF4-FFF2-40B4-BE49-F238E27FC236}">
                <a16:creationId xmlns:a16="http://schemas.microsoft.com/office/drawing/2014/main" id="{C8A72E65-98C9-D24E-E184-E3826202E6D8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065304173"/>
              </p:ext>
            </p:extLst>
          </p:nvPr>
        </p:nvGraphicFramePr>
        <p:xfrm>
          <a:off x="652463" y="514350"/>
          <a:ext cx="815974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958">
                  <a:extLst>
                    <a:ext uri="{9D8B030D-6E8A-4147-A177-3AD203B41FA5}">
                      <a16:colId xmlns:a16="http://schemas.microsoft.com/office/drawing/2014/main" val="185905640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43240923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133787478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4022010139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847197194"/>
                    </a:ext>
                  </a:extLst>
                </a:gridCol>
                <a:gridCol w="1359958">
                  <a:extLst>
                    <a:ext uri="{9D8B030D-6E8A-4147-A177-3AD203B41FA5}">
                      <a16:colId xmlns:a16="http://schemas.microsoft.com/office/drawing/2014/main" val="16314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Page title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인재정보상세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34" charset="-127"/>
                          <a:ea typeface="+mn-ea"/>
                          <a:cs typeface="+mn-cs"/>
                        </a:rPr>
                        <a:t>ID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9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Screen Path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96939"/>
                  </a:ext>
                </a:extLst>
              </a:tr>
            </a:tbl>
          </a:graphicData>
        </a:graphic>
      </p:graphicFrame>
      <p:graphicFrame>
        <p:nvGraphicFramePr>
          <p:cNvPr id="11" name="표 개체 틀 5">
            <a:extLst>
              <a:ext uri="{FF2B5EF4-FFF2-40B4-BE49-F238E27FC236}">
                <a16:creationId xmlns:a16="http://schemas.microsoft.com/office/drawing/2014/main" id="{978C5FB8-6A0B-B25F-7184-E8441E93E950}"/>
              </a:ext>
            </a:extLst>
          </p:cNvPr>
          <p:cNvGraphicFramePr>
            <a:graphicFrameLocks noGrp="1"/>
          </p:cNvGraphicFramePr>
          <p:nvPr>
            <p:ph type="tbl" sz="quarter" idx="12"/>
          </p:nvPr>
        </p:nvGraphicFramePr>
        <p:xfrm>
          <a:off x="8993188" y="514350"/>
          <a:ext cx="2662236" cy="307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32">
                  <a:extLst>
                    <a:ext uri="{9D8B030D-6E8A-4147-A177-3AD203B41FA5}">
                      <a16:colId xmlns:a16="http://schemas.microsoft.com/office/drawing/2014/main" val="1185330831"/>
                    </a:ext>
                  </a:extLst>
                </a:gridCol>
                <a:gridCol w="2337804">
                  <a:extLst>
                    <a:ext uri="{9D8B030D-6E8A-4147-A177-3AD203B41FA5}">
                      <a16:colId xmlns:a16="http://schemas.microsoft.com/office/drawing/2014/main" val="2826832188"/>
                    </a:ext>
                  </a:extLst>
                </a:gridCol>
              </a:tblGrid>
              <a:tr h="2079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33841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클릭 시 인재 정보 상세보기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665396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118220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753948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358945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182167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27572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39173"/>
                  </a:ext>
                </a:extLst>
              </a:tr>
              <a:tr h="207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4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</TotalTime>
  <Words>1003</Words>
  <Application>Microsoft Office PowerPoint</Application>
  <PresentationFormat>와이드스크린</PresentationFormat>
  <Paragraphs>419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Aptos</vt:lpstr>
      <vt:lpstr>Aptos Display</vt:lpstr>
      <vt:lpstr>Arial</vt:lpstr>
      <vt:lpstr>Office 테마</vt:lpstr>
      <vt:lpstr>UI Design</vt:lpstr>
      <vt:lpstr>Revision History</vt:lpstr>
      <vt:lpstr>Menu Structure</vt:lpstr>
      <vt:lpstr>List of Screen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김동하</dc:creator>
  <cp:lastModifiedBy>임진우</cp:lastModifiedBy>
  <cp:revision>11</cp:revision>
  <dcterms:created xsi:type="dcterms:W3CDTF">2024-11-12T13:46:00Z</dcterms:created>
  <dcterms:modified xsi:type="dcterms:W3CDTF">2024-11-18T12:09:41Z</dcterms:modified>
</cp:coreProperties>
</file>