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9" r:id="rId2"/>
    <p:sldId id="256" r:id="rId3"/>
    <p:sldId id="260" r:id="rId4"/>
    <p:sldId id="265" r:id="rId5"/>
    <p:sldId id="299" r:id="rId6"/>
    <p:sldId id="294" r:id="rId7"/>
    <p:sldId id="289" r:id="rId8"/>
    <p:sldId id="288" r:id="rId9"/>
    <p:sldId id="296" r:id="rId10"/>
    <p:sldId id="297" r:id="rId11"/>
    <p:sldId id="298" r:id="rId12"/>
    <p:sldId id="269" r:id="rId13"/>
    <p:sldId id="271" r:id="rId14"/>
    <p:sldId id="266" r:id="rId15"/>
  </p:sldIdLst>
  <p:sldSz cx="17338675" cy="9753600"/>
  <p:notesSz cx="6858000" cy="9144000"/>
  <p:defaultText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72" userDrawn="1">
          <p15:clr>
            <a:srgbClr val="A4A3A4"/>
          </p15:clr>
        </p15:guide>
        <p15:guide id="2" pos="54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64C8"/>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60" autoAdjust="0"/>
    <p:restoredTop sz="64317" autoAdjust="0"/>
  </p:normalViewPr>
  <p:slideViewPr>
    <p:cSldViewPr snapToGrid="0" showGuides="1">
      <p:cViewPr varScale="1">
        <p:scale>
          <a:sx n="31" d="100"/>
          <a:sy n="31" d="100"/>
        </p:scale>
        <p:origin x="1692" y="36"/>
      </p:cViewPr>
      <p:guideLst>
        <p:guide orient="horz" pos="3072"/>
        <p:guide pos="5461"/>
      </p:guideLst>
    </p:cSldViewPr>
  </p:slideViewPr>
  <p:notesTextViewPr>
    <p:cViewPr>
      <p:scale>
        <a:sx n="140" d="100"/>
        <a:sy n="14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680C0C-85DF-417F-8238-DB0D15743621}" type="datetimeFigureOut">
              <a:rPr lang="en-GB" smtClean="0"/>
              <a:t>07/03/2018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A0A48-EDB1-4AFE-B1B7-10CE2A416496}" type="slidenum">
              <a:rPr lang="en-GB" smtClean="0"/>
              <a:t>‹#›</a:t>
            </a:fld>
            <a:endParaRPr lang="en-GB"/>
          </a:p>
        </p:txBody>
      </p:sp>
    </p:spTree>
    <p:extLst>
      <p:ext uri="{BB962C8B-B14F-4D97-AF65-F5344CB8AC3E}">
        <p14:creationId xmlns:p14="http://schemas.microsoft.com/office/powerpoint/2010/main" val="326201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39A0A48-EDB1-4AFE-B1B7-10CE2A416496}" type="slidenum">
              <a:rPr lang="en-GB" smtClean="0"/>
              <a:t>3</a:t>
            </a:fld>
            <a:endParaRPr lang="en-GB"/>
          </a:p>
        </p:txBody>
      </p:sp>
    </p:spTree>
    <p:extLst>
      <p:ext uri="{BB962C8B-B14F-4D97-AF65-F5344CB8AC3E}">
        <p14:creationId xmlns:p14="http://schemas.microsoft.com/office/powerpoint/2010/main" val="3871061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12</a:t>
            </a:fld>
            <a:endParaRPr lang="en-GB"/>
          </a:p>
        </p:txBody>
      </p:sp>
    </p:spTree>
    <p:extLst>
      <p:ext uri="{BB962C8B-B14F-4D97-AF65-F5344CB8AC3E}">
        <p14:creationId xmlns:p14="http://schemas.microsoft.com/office/powerpoint/2010/main" val="3237113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Tot slot geven we u nog de initiële planning mee.</a:t>
            </a:r>
          </a:p>
          <a:p>
            <a:endParaRPr lang="nl-BE" dirty="0"/>
          </a:p>
          <a:p>
            <a:r>
              <a:rPr lang="nl-BE" dirty="0"/>
              <a:t>De planning is opgedeeld in 13 weken, nl. de 12 lesweken en de inhaalweek.</a:t>
            </a:r>
          </a:p>
          <a:p>
            <a:endParaRPr lang="nl-BE" dirty="0"/>
          </a:p>
          <a:p>
            <a:r>
              <a:rPr lang="nl-BE" dirty="0"/>
              <a:t>In het begin focussen we op de hardware en vervolgens krijgt het software-aspect de aandacht.</a:t>
            </a:r>
          </a:p>
          <a:p>
            <a:endParaRPr lang="nl-BE" dirty="0"/>
          </a:p>
          <a:p>
            <a:r>
              <a:rPr lang="nl-BE" dirty="0"/>
              <a:t>Tijdens de eerste 2 weken hebben we de hardware samengesteld en besteld. Die orders worden in de komende week geleverd. Sinds gisteren is onze drone toegekomen en eerder vandaag hebben we die dan ook uitvoerig getest.</a:t>
            </a:r>
          </a:p>
          <a:p>
            <a:endParaRPr lang="nl-BE" dirty="0"/>
          </a:p>
          <a:p>
            <a:r>
              <a:rPr lang="nl-BE" dirty="0"/>
              <a:t>Momenteel is het UWB aspect achter de rug en tegen het eind van volgende week moet het hardware-aspect volledig afgerond zijn.</a:t>
            </a:r>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13</a:t>
            </a:fld>
            <a:endParaRPr lang="en-GB"/>
          </a:p>
        </p:txBody>
      </p:sp>
    </p:spTree>
    <p:extLst>
      <p:ext uri="{BB962C8B-B14F-4D97-AF65-F5344CB8AC3E}">
        <p14:creationId xmlns:p14="http://schemas.microsoft.com/office/powerpoint/2010/main" val="2736078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Bedankt</a:t>
            </a:r>
            <a:r>
              <a:rPr lang="en-US" dirty="0"/>
              <a:t> </a:t>
            </a:r>
            <a:r>
              <a:rPr lang="en-US" dirty="0" err="1"/>
              <a:t>voor</a:t>
            </a:r>
            <a:r>
              <a:rPr lang="en-US" dirty="0"/>
              <a:t> </a:t>
            </a:r>
            <a:r>
              <a:rPr lang="en-US" dirty="0" err="1"/>
              <a:t>uw</a:t>
            </a:r>
            <a:r>
              <a:rPr lang="en-US" dirty="0"/>
              <a:t> </a:t>
            </a:r>
            <a:r>
              <a:rPr lang="en-US" dirty="0" err="1"/>
              <a:t>aandacht</a:t>
            </a:r>
            <a:r>
              <a:rPr lang="en-US" dirty="0"/>
              <a:t>.</a:t>
            </a:r>
          </a:p>
          <a:p>
            <a:r>
              <a:rPr lang="en-US" dirty="0" err="1"/>
              <a:t>Als</a:t>
            </a:r>
            <a:r>
              <a:rPr lang="en-US" dirty="0"/>
              <a:t> </a:t>
            </a:r>
            <a:r>
              <a:rPr lang="en-US" dirty="0" err="1"/>
              <a:t>er</a:t>
            </a:r>
            <a:r>
              <a:rPr lang="en-US" dirty="0"/>
              <a:t> </a:t>
            </a:r>
            <a:r>
              <a:rPr lang="en-US" dirty="0" err="1"/>
              <a:t>nog</a:t>
            </a:r>
            <a:r>
              <a:rPr lang="en-US" dirty="0"/>
              <a:t> </a:t>
            </a:r>
            <a:r>
              <a:rPr lang="en-US" dirty="0" err="1"/>
              <a:t>vragen</a:t>
            </a:r>
            <a:r>
              <a:rPr lang="en-US" dirty="0"/>
              <a:t> </a:t>
            </a:r>
            <a:r>
              <a:rPr lang="en-US" dirty="0" err="1"/>
              <a:t>zijn</a:t>
            </a:r>
            <a:r>
              <a:rPr lang="en-US" dirty="0"/>
              <a:t> </a:t>
            </a:r>
            <a:r>
              <a:rPr lang="en-US" dirty="0" err="1"/>
              <a:t>mogen</a:t>
            </a:r>
            <a:r>
              <a:rPr lang="en-US" dirty="0"/>
              <a:t> die nu </a:t>
            </a:r>
            <a:r>
              <a:rPr lang="en-US" dirty="0" err="1"/>
              <a:t>gesteld</a:t>
            </a:r>
            <a:r>
              <a:rPr lang="en-US" dirty="0"/>
              <a:t> </a:t>
            </a:r>
            <a:r>
              <a:rPr lang="en-US" dirty="0" err="1"/>
              <a:t>worden</a:t>
            </a:r>
            <a:r>
              <a:rPr lang="en-US" dirty="0"/>
              <a:t>.</a:t>
            </a:r>
          </a:p>
        </p:txBody>
      </p:sp>
      <p:sp>
        <p:nvSpPr>
          <p:cNvPr id="4" name="Slide Number Placeholder 3"/>
          <p:cNvSpPr>
            <a:spLocks noGrp="1"/>
          </p:cNvSpPr>
          <p:nvPr>
            <p:ph type="sldNum" sz="quarter" idx="10"/>
          </p:nvPr>
        </p:nvSpPr>
        <p:spPr/>
        <p:txBody>
          <a:bodyPr/>
          <a:lstStyle/>
          <a:p>
            <a:fld id="{539A0A48-EDB1-4AFE-B1B7-10CE2A416496}" type="slidenum">
              <a:rPr lang="en-GB" smtClean="0"/>
              <a:t>14</a:t>
            </a:fld>
            <a:endParaRPr lang="en-GB"/>
          </a:p>
        </p:txBody>
      </p:sp>
    </p:spTree>
    <p:extLst>
      <p:ext uri="{BB962C8B-B14F-4D97-AF65-F5344CB8AC3E}">
        <p14:creationId xmlns:p14="http://schemas.microsoft.com/office/powerpoint/2010/main" val="1624839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Voorraden beheren in een magazijn.</a:t>
            </a:r>
          </a:p>
          <a:p>
            <a:r>
              <a:rPr lang="nl-BE" dirty="0"/>
              <a:t>Nu handmatig barcodes scannen </a:t>
            </a:r>
            <a:r>
              <a:rPr lang="nl-BE" dirty="0">
                <a:sym typeface="Wingdings" pitchFamily="2" charset="2"/>
              </a:rPr>
              <a:t> traag, duur en gevaarlijk</a:t>
            </a:r>
          </a:p>
          <a:p>
            <a:endParaRPr lang="nl-BE" dirty="0">
              <a:sym typeface="Wingdings" pitchFamily="2" charset="2"/>
            </a:endParaRPr>
          </a:p>
          <a:p>
            <a:r>
              <a:rPr lang="nl-BE" dirty="0">
                <a:sym typeface="Wingdings" pitchFamily="2" charset="2"/>
              </a:rPr>
              <a:t>Oplossing  Automatisch aangestuurde drones die via een camera de barcodes kunnen inscannen</a:t>
            </a:r>
          </a:p>
          <a:p>
            <a:endParaRPr lang="nl-BE" dirty="0">
              <a:sym typeface="Wingdings" pitchFamily="2" charset="2"/>
            </a:endParaRPr>
          </a:p>
          <a:p>
            <a:r>
              <a:rPr lang="nl-BE" dirty="0">
                <a:sym typeface="Wingdings" pitchFamily="2" charset="2"/>
              </a:rPr>
              <a:t>WIJ  De basis, drone autonoom een vooraf bepaalde route laten vliegen in een magazijn. </a:t>
            </a:r>
          </a:p>
          <a:p>
            <a:r>
              <a:rPr lang="nl-BE">
                <a:sym typeface="Wingdings" pitchFamily="2" charset="2"/>
              </a:rPr>
              <a:t>Hierbij moeten we ook in real time de locatie van de drone kennen.</a:t>
            </a:r>
            <a:endParaRPr lang="nl-BE" dirty="0"/>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4</a:t>
            </a:fld>
            <a:endParaRPr lang="en-GB"/>
          </a:p>
        </p:txBody>
      </p:sp>
    </p:spTree>
    <p:extLst>
      <p:ext uri="{BB962C8B-B14F-4D97-AF65-F5344CB8AC3E}">
        <p14:creationId xmlns:p14="http://schemas.microsoft.com/office/powerpoint/2010/main" val="2541877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39A0A48-EDB1-4AFE-B1B7-10CE2A416496}" type="slidenum">
              <a:rPr lang="en-GB" smtClean="0"/>
              <a:t>5</a:t>
            </a:fld>
            <a:endParaRPr lang="en-GB"/>
          </a:p>
        </p:txBody>
      </p:sp>
    </p:spTree>
    <p:extLst>
      <p:ext uri="{BB962C8B-B14F-4D97-AF65-F5344CB8AC3E}">
        <p14:creationId xmlns:p14="http://schemas.microsoft.com/office/powerpoint/2010/main" val="847193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Project samengevat op één dia</a:t>
            </a:r>
          </a:p>
          <a:p>
            <a:endParaRPr lang="nl-BE" dirty="0"/>
          </a:p>
          <a:p>
            <a:r>
              <a:rPr lang="nl-BE" dirty="0"/>
              <a:t>Drone </a:t>
            </a:r>
          </a:p>
          <a:p>
            <a:r>
              <a:rPr lang="nl-BE" dirty="0"/>
              <a:t>Raspberry Pi Zero W </a:t>
            </a:r>
            <a:r>
              <a:rPr lang="nl-BE" dirty="0">
                <a:sym typeface="Wingdings" pitchFamily="2" charset="2"/>
              </a:rPr>
              <a:t> De controller, kleine computer</a:t>
            </a:r>
            <a:endParaRPr lang="nl-BE" dirty="0"/>
          </a:p>
          <a:p>
            <a:r>
              <a:rPr lang="nl-BE" dirty="0"/>
              <a:t>LiPo Batterij </a:t>
            </a:r>
            <a:r>
              <a:rPr lang="nl-BE" dirty="0">
                <a:sym typeface="Wingdings" pitchFamily="2" charset="2"/>
              </a:rPr>
              <a:t> De controller van stroom voorzien</a:t>
            </a:r>
            <a:endParaRPr lang="nl-BE" dirty="0"/>
          </a:p>
          <a:p>
            <a:r>
              <a:rPr lang="nl-BE" dirty="0"/>
              <a:t>MQTT Server </a:t>
            </a:r>
            <a:r>
              <a:rPr lang="nl-BE" dirty="0">
                <a:sym typeface="Wingdings" pitchFamily="2" charset="2"/>
              </a:rPr>
              <a:t> Komt later aan bod</a:t>
            </a:r>
            <a:endParaRPr lang="nl-BE" dirty="0"/>
          </a:p>
          <a:p>
            <a:endParaRPr lang="nl-BE" dirty="0"/>
          </a:p>
          <a:p>
            <a:r>
              <a:rPr lang="nl-BE" dirty="0"/>
              <a:t>Bram: </a:t>
            </a:r>
          </a:p>
          <a:p>
            <a:r>
              <a:rPr lang="nl-BE" dirty="0"/>
              <a:t>Pozyx tags en anchers </a:t>
            </a:r>
          </a:p>
          <a:p>
            <a:r>
              <a:rPr lang="nl-BE" dirty="0"/>
              <a:t>Theorie: Exact een route aan de drone meegeven vanaf een gekende locatie</a:t>
            </a:r>
          </a:p>
          <a:p>
            <a:r>
              <a:rPr lang="nl-BE" dirty="0"/>
              <a:t>Praktijk: Onhaalbaar </a:t>
            </a:r>
            <a:r>
              <a:rPr lang="nl-BE" dirty="0">
                <a:sym typeface="Wingdings" pitchFamily="2" charset="2"/>
              </a:rPr>
              <a:t> Ongekende obstakels, een ventilatieschacht etc.</a:t>
            </a:r>
          </a:p>
          <a:p>
            <a:r>
              <a:rPr lang="nl-BE" dirty="0">
                <a:sym typeface="Wingdings" pitchFamily="2" charset="2"/>
              </a:rPr>
              <a:t>Locatie is belangrijk</a:t>
            </a:r>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6</a:t>
            </a:fld>
            <a:endParaRPr lang="en-GB"/>
          </a:p>
        </p:txBody>
      </p:sp>
    </p:spTree>
    <p:extLst>
      <p:ext uri="{BB962C8B-B14F-4D97-AF65-F5344CB8AC3E}">
        <p14:creationId xmlns:p14="http://schemas.microsoft.com/office/powerpoint/2010/main" val="2513926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Bram:</a:t>
            </a:r>
          </a:p>
          <a:p>
            <a:r>
              <a:rPr lang="nl-BE" dirty="0"/>
              <a:t>Denken aan locatie </a:t>
            </a:r>
            <a:r>
              <a:rPr lang="nl-BE" dirty="0">
                <a:sym typeface="Wingdings" pitchFamily="2" charset="2"/>
              </a:rPr>
              <a:t> Gps, wifi, bluetooth  Te onnauwkeurig</a:t>
            </a:r>
          </a:p>
          <a:p>
            <a:r>
              <a:rPr lang="nl-BE" dirty="0">
                <a:sym typeface="Wingdings" pitchFamily="2" charset="2"/>
              </a:rPr>
              <a:t>Ons doel is om drone tussen rekken op 2m afstand te laten vliegen</a:t>
            </a:r>
          </a:p>
          <a:p>
            <a:endParaRPr lang="nl-BE" dirty="0">
              <a:sym typeface="Wingdings" pitchFamily="2" charset="2"/>
            </a:endParaRPr>
          </a:p>
          <a:p>
            <a:r>
              <a:rPr lang="nl-BE" dirty="0">
                <a:sym typeface="Wingdings" pitchFamily="2" charset="2"/>
              </a:rPr>
              <a:t>Oplossing UWB</a:t>
            </a:r>
            <a:endParaRPr lang="nl-BE" dirty="0"/>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7</a:t>
            </a:fld>
            <a:endParaRPr lang="en-GB"/>
          </a:p>
        </p:txBody>
      </p:sp>
    </p:spTree>
    <p:extLst>
      <p:ext uri="{BB962C8B-B14F-4D97-AF65-F5344CB8AC3E}">
        <p14:creationId xmlns:p14="http://schemas.microsoft.com/office/powerpoint/2010/main" val="3176631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Bram:</a:t>
            </a:r>
          </a:p>
          <a:p>
            <a:r>
              <a:rPr lang="nl-BE" dirty="0"/>
              <a:t>Ankers op gekende locaties</a:t>
            </a:r>
          </a:p>
          <a:p>
            <a:r>
              <a:rPr lang="nl-BE" dirty="0"/>
              <a:t>Tag aan de Raspberry Pi op de drone</a:t>
            </a:r>
          </a:p>
          <a:p>
            <a:endParaRPr lang="nl-BE" dirty="0"/>
          </a:p>
          <a:p>
            <a:r>
              <a:rPr lang="nl-BE" dirty="0"/>
              <a:t>Tag spreekt om de beurt ankers aan, en weet hierdoor de afstand tot een bepaald punt in het magazijn</a:t>
            </a:r>
          </a:p>
          <a:p>
            <a:endParaRPr lang="nl-BE" dirty="0"/>
          </a:p>
          <a:p>
            <a:r>
              <a:rPr lang="nl-BE" dirty="0"/>
              <a:t>Eerst gekozen voor Pozyx, want was direct beschikbaar</a:t>
            </a:r>
          </a:p>
          <a:p>
            <a:r>
              <a:rPr lang="nl-BE" dirty="0"/>
              <a:t>Toekomst: misschien DecaWave DWM1001, + kleiner, goedkoper, lichter</a:t>
            </a:r>
          </a:p>
          <a:p>
            <a:endParaRPr lang="nl-BE" dirty="0"/>
          </a:p>
          <a:p>
            <a:r>
              <a:rPr lang="nl-BE" dirty="0"/>
              <a:t>Gewicht? Onze drone niet extreem belangrijk, maar uitbereiden naar kleinere drones wel.. </a:t>
            </a:r>
          </a:p>
          <a:p>
            <a:r>
              <a:rPr lang="nl-BE" dirty="0"/>
              <a:t>Stabiliteit, vliegtijd</a:t>
            </a:r>
          </a:p>
          <a:p>
            <a:endParaRPr lang="nl-BE" dirty="0"/>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8</a:t>
            </a:fld>
            <a:endParaRPr lang="en-GB"/>
          </a:p>
        </p:txBody>
      </p:sp>
    </p:spTree>
    <p:extLst>
      <p:ext uri="{BB962C8B-B14F-4D97-AF65-F5344CB8AC3E}">
        <p14:creationId xmlns:p14="http://schemas.microsoft.com/office/powerpoint/2010/main" val="2418677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Bram:</a:t>
            </a:r>
          </a:p>
          <a:p>
            <a:r>
              <a:rPr lang="nl-BE" dirty="0"/>
              <a:t>Afstanden </a:t>
            </a:r>
            <a:r>
              <a:rPr lang="nl-BE" dirty="0">
                <a:sym typeface="Wingdings" pitchFamily="2" charset="2"/>
              </a:rPr>
              <a:t>naar positie</a:t>
            </a:r>
          </a:p>
          <a:p>
            <a:endParaRPr lang="nl-BE" dirty="0">
              <a:sym typeface="Wingdings" pitchFamily="2" charset="2"/>
            </a:endParaRPr>
          </a:p>
          <a:p>
            <a:endParaRPr lang="nl-BE" dirty="0"/>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9</a:t>
            </a:fld>
            <a:endParaRPr lang="en-GB"/>
          </a:p>
        </p:txBody>
      </p:sp>
    </p:spTree>
    <p:extLst>
      <p:ext uri="{BB962C8B-B14F-4D97-AF65-F5344CB8AC3E}">
        <p14:creationId xmlns:p14="http://schemas.microsoft.com/office/powerpoint/2010/main" val="4015503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Afstanden komen binnen op Raspberry Pi</a:t>
            </a:r>
          </a:p>
          <a:p>
            <a:endParaRPr lang="nl-BE" dirty="0"/>
          </a:p>
          <a:p>
            <a:r>
              <a:rPr lang="nl-BE" dirty="0"/>
              <a:t>Berekeningen verschuiven naar MQTT (=Message Queuing Telemetry Transport) server via wifi</a:t>
            </a:r>
          </a:p>
          <a:p>
            <a:endParaRPr lang="nl-BE" dirty="0"/>
          </a:p>
          <a:p>
            <a:r>
              <a:rPr lang="nl-BE" dirty="0"/>
              <a:t>Wie? Broker </a:t>
            </a:r>
            <a:r>
              <a:rPr lang="nl-BE" dirty="0">
                <a:sym typeface="Wingdings" pitchFamily="2" charset="2"/>
              </a:rPr>
              <a:t> Clients</a:t>
            </a:r>
          </a:p>
          <a:p>
            <a:r>
              <a:rPr lang="nl-BE" dirty="0">
                <a:sym typeface="Wingdings" pitchFamily="2" charset="2"/>
              </a:rPr>
              <a:t>Methoden? Publish  Subscribe</a:t>
            </a:r>
          </a:p>
          <a:p>
            <a:r>
              <a:rPr lang="nl-BE" dirty="0">
                <a:sym typeface="Wingdings" pitchFamily="2" charset="2"/>
              </a:rPr>
              <a:t>Topics? Ranging  Position </a:t>
            </a:r>
          </a:p>
          <a:p>
            <a:endParaRPr lang="nl-BE" dirty="0">
              <a:sym typeface="Wingdings" pitchFamily="2" charset="2"/>
            </a:endParaRPr>
          </a:p>
          <a:p>
            <a:r>
              <a:rPr lang="nl-BE" dirty="0">
                <a:sym typeface="Wingdings" pitchFamily="2" charset="2"/>
              </a:rPr>
              <a:t>Ander software matig concept m.b.t. Snelheid</a:t>
            </a:r>
          </a:p>
          <a:p>
            <a:r>
              <a:rPr lang="nl-BE" dirty="0">
                <a:sym typeface="Wingdings" pitchFamily="2" charset="2"/>
              </a:rPr>
              <a:t>Niet altijd alle ankers sturen, maar een selectie maken</a:t>
            </a:r>
          </a:p>
          <a:p>
            <a:endParaRPr lang="nl-BE" dirty="0">
              <a:sym typeface="Wingdings" pitchFamily="2" charset="2"/>
            </a:endParaRPr>
          </a:p>
          <a:p>
            <a:r>
              <a:rPr lang="nl-BE" dirty="0">
                <a:sym typeface="Wingdings" pitchFamily="2" charset="2"/>
              </a:rPr>
              <a:t>Zijnoot: De server die we ter beschikking hebben werkt reeds in 2D, probleem</a:t>
            </a:r>
          </a:p>
          <a:p>
            <a:r>
              <a:rPr lang="nl-BE" dirty="0">
                <a:sym typeface="Wingdings" pitchFamily="2" charset="2"/>
              </a:rPr>
              <a:t>Oplossing: Ultrasone sensor op de drone voor de hoogte</a:t>
            </a:r>
            <a:endParaRPr lang="nl-BE" dirty="0"/>
          </a:p>
          <a:p>
            <a:endParaRPr lang="nl-BE" dirty="0"/>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10</a:t>
            </a:fld>
            <a:endParaRPr lang="en-GB"/>
          </a:p>
        </p:txBody>
      </p:sp>
    </p:spTree>
    <p:extLst>
      <p:ext uri="{BB962C8B-B14F-4D97-AF65-F5344CB8AC3E}">
        <p14:creationId xmlns:p14="http://schemas.microsoft.com/office/powerpoint/2010/main" val="2054610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sym typeface="Wingdings" pitchFamily="2" charset="2"/>
              </a:rPr>
              <a:t>Drone aansturen via Raspberry </a:t>
            </a:r>
          </a:p>
          <a:p>
            <a:endParaRPr lang="nl-BE" dirty="0">
              <a:sym typeface="Wingdings" pitchFamily="2" charset="2"/>
            </a:endParaRPr>
          </a:p>
          <a:p>
            <a:endParaRPr lang="nl-BE" dirty="0">
              <a:sym typeface="Wingdings" pitchFamily="2" charset="2"/>
            </a:endParaRPr>
          </a:p>
          <a:p>
            <a:endParaRPr lang="nl-BE" dirty="0"/>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11</a:t>
            </a:fld>
            <a:endParaRPr lang="en-GB"/>
          </a:p>
        </p:txBody>
      </p:sp>
    </p:spTree>
    <p:extLst>
      <p:ext uri="{BB962C8B-B14F-4D97-AF65-F5344CB8AC3E}">
        <p14:creationId xmlns:p14="http://schemas.microsoft.com/office/powerpoint/2010/main" val="1259480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Corporate Log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4147F-ED97-47AF-A1B3-C82A179CF7F3}" type="datetime1">
              <a:rPr lang="nl-NL" smtClean="0"/>
              <a:t>7-3-2018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AE184E0-0BD4-4705-A12B-9B71DDE63301}" type="slidenum">
              <a:rPr lang="en-GB" smtClean="0"/>
              <a:t>‹#›</a:t>
            </a:fld>
            <a:endParaRPr lang="en-GB"/>
          </a:p>
        </p:txBody>
      </p:sp>
      <p:pic>
        <p:nvPicPr>
          <p:cNvPr id="9" name="Logo Larg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09518" y="2275285"/>
            <a:ext cx="5462027" cy="4172720"/>
          </a:xfrm>
          <a:prstGeom prst="rect">
            <a:avLst/>
          </a:prstGeom>
        </p:spPr>
      </p:pic>
    </p:spTree>
    <p:extLst>
      <p:ext uri="{BB962C8B-B14F-4D97-AF65-F5344CB8AC3E}">
        <p14:creationId xmlns:p14="http://schemas.microsoft.com/office/powerpoint/2010/main" val="1091436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sp>
        <p:nvSpPr>
          <p:cNvPr id="7" name="Rectangle 6"/>
          <p:cNvSpPr/>
          <p:nvPr userDrawn="1"/>
        </p:nvSpPr>
        <p:spPr>
          <a:xfrm>
            <a:off x="914400" y="1393200"/>
            <a:ext cx="16424275" cy="65052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2" name="Title 1"/>
          <p:cNvSpPr>
            <a:spLocks noGrp="1"/>
          </p:cNvSpPr>
          <p:nvPr>
            <p:ph type="ctrTitle"/>
          </p:nvPr>
        </p:nvSpPr>
        <p:spPr bwMode="white">
          <a:xfrm>
            <a:off x="1291074" y="228600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en-US" noProof="0"/>
              <a:t>Click to edit Master title style</a:t>
            </a:r>
            <a:endParaRPr lang="nl-BE" noProof="0" dirty="0"/>
          </a:p>
        </p:txBody>
      </p:sp>
      <p:sp>
        <p:nvSpPr>
          <p:cNvPr id="3" name="Subtitle 2"/>
          <p:cNvSpPr>
            <a:spLocks noGrp="1"/>
          </p:cNvSpPr>
          <p:nvPr>
            <p:ph type="subTitle" idx="1" hasCustomPrompt="1"/>
          </p:nvPr>
        </p:nvSpPr>
        <p:spPr bwMode="white">
          <a:xfrm>
            <a:off x="1283414" y="6874716"/>
            <a:ext cx="15191026" cy="583200"/>
          </a:xfrm>
        </p:spPr>
        <p:txBody>
          <a:bodyPr>
            <a:normAutofit/>
          </a:bodyPr>
          <a:lstStyle>
            <a:lvl1pPr marL="0" indent="0" algn="l">
              <a:lnSpc>
                <a:spcPts val="3600"/>
              </a:lnSpc>
              <a:buNone/>
              <a:defRPr sz="3000" baseline="0">
                <a:solidFill>
                  <a:srgbClr val="FFD200"/>
                </a:solidFill>
              </a:defRPr>
            </a:lvl1pPr>
            <a:lvl2pPr marL="650184" indent="0" algn="ctr">
              <a:buNone/>
              <a:defRPr sz="2844"/>
            </a:lvl2pPr>
            <a:lvl3pPr marL="1300368" indent="0" algn="ctr">
              <a:buNone/>
              <a:defRPr sz="2560"/>
            </a:lvl3pPr>
            <a:lvl4pPr marL="1950552" indent="0" algn="ctr">
              <a:buNone/>
              <a:defRPr sz="2275"/>
            </a:lvl4pPr>
            <a:lvl5pPr marL="2600736" indent="0" algn="ctr">
              <a:buNone/>
              <a:defRPr sz="2275"/>
            </a:lvl5pPr>
            <a:lvl6pPr marL="3250921" indent="0" algn="ctr">
              <a:buNone/>
              <a:defRPr sz="2275"/>
            </a:lvl6pPr>
            <a:lvl7pPr marL="3901105" indent="0" algn="ctr">
              <a:buNone/>
              <a:defRPr sz="2275"/>
            </a:lvl7pPr>
            <a:lvl8pPr marL="4551289" indent="0" algn="ctr">
              <a:buNone/>
              <a:defRPr sz="2275"/>
            </a:lvl8pPr>
            <a:lvl9pPr marL="5201473" indent="0" algn="ctr">
              <a:buNone/>
              <a:defRPr sz="2275"/>
            </a:lvl9pPr>
          </a:lstStyle>
          <a:p>
            <a:r>
              <a:rPr lang="nl-BE" noProof="0" dirty="0"/>
              <a:t>Klik om de ondertitel / presentator / datum [</a:t>
            </a:r>
            <a:r>
              <a:rPr lang="nl-BE" noProof="0" dirty="0" err="1"/>
              <a:t>dd</a:t>
            </a:r>
            <a:r>
              <a:rPr lang="nl-BE" noProof="0" dirty="0"/>
              <a:t>-mm-</a:t>
            </a:r>
            <a:r>
              <a:rPr lang="nl-BE" noProof="0" dirty="0" err="1"/>
              <a:t>yyyy</a:t>
            </a:r>
            <a:r>
              <a:rPr lang="nl-BE" noProof="0" dirty="0"/>
              <a:t>] te maken</a:t>
            </a:r>
          </a:p>
        </p:txBody>
      </p:sp>
      <p:sp>
        <p:nvSpPr>
          <p:cNvPr id="8" name="Titles positoning box" hidden="1"/>
          <p:cNvSpPr/>
          <p:nvPr userDrawn="1"/>
        </p:nvSpPr>
        <p:spPr>
          <a:xfrm>
            <a:off x="1371600" y="6408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rganisation Placeholder"/>
          <p:cNvSpPr>
            <a:spLocks noGrp="1"/>
          </p:cNvSpPr>
          <p:nvPr>
            <p:ph type="body" sz="quarter" idx="10" hasCustomPrompt="1"/>
          </p:nvPr>
        </p:nvSpPr>
        <p:spPr bwMode="white">
          <a:xfrm>
            <a:off x="8564451" y="388531"/>
            <a:ext cx="8293993" cy="540000"/>
          </a:xfrm>
        </p:spPr>
        <p:txBody>
          <a:bodyPr anchor="b" anchorCtr="0">
            <a:normAutofit/>
          </a:bodyPr>
          <a:lstStyle>
            <a:lvl1pPr marL="0" indent="0">
              <a:lnSpc>
                <a:spcPts val="1700"/>
              </a:lnSpc>
              <a:buNone/>
              <a:defRPr sz="1400" b="1" i="0" u="sng" cap="all" baseline="0">
                <a:solidFill>
                  <a:srgbClr val="1E64C8"/>
                </a:solidFill>
                <a:uFill>
                  <a:solidFill>
                    <a:schemeClr val="bg1"/>
                  </a:solidFill>
                </a:uFill>
              </a:defRPr>
            </a:lvl1pPr>
            <a:lvl2pPr marL="0" indent="0">
              <a:lnSpc>
                <a:spcPts val="1700"/>
              </a:lnSpc>
              <a:buNone/>
              <a:defRPr sz="1400" cap="all" baseline="0">
                <a:solidFill>
                  <a:srgbClr val="1E64C8"/>
                </a:solidFill>
                <a:uFill>
                  <a:solidFill>
                    <a:schemeClr val="bg1"/>
                  </a:solidFill>
                </a:uFill>
              </a:defRPr>
            </a:lvl2pPr>
          </a:lstStyle>
          <a:p>
            <a:pPr lvl="0"/>
            <a:r>
              <a:rPr lang="nl-BE" noProof="0" dirty="0"/>
              <a:t>Klik om de organisatie stijlen te bewerken</a:t>
            </a:r>
          </a:p>
          <a:p>
            <a:pPr lvl="1"/>
            <a:r>
              <a:rPr lang="nl-BE" noProof="0"/>
              <a:t>tweede niveau</a:t>
            </a:r>
            <a:endParaRPr lang="nl-BE" noProof="0" dirty="0"/>
          </a:p>
        </p:txBody>
      </p:sp>
      <p:sp>
        <p:nvSpPr>
          <p:cNvPr id="12" name="Picture Placeholder 11"/>
          <p:cNvSpPr>
            <a:spLocks noGrp="1"/>
          </p:cNvSpPr>
          <p:nvPr>
            <p:ph type="pic" sz="quarter" idx="11" hasCustomPrompt="1"/>
          </p:nvPr>
        </p:nvSpPr>
        <p:spPr>
          <a:xfrm>
            <a:off x="3200400" y="8366400"/>
            <a:ext cx="2286000" cy="928800"/>
          </a:xfrm>
        </p:spPr>
        <p:txBody>
          <a:bodyPr/>
          <a:lstStyle>
            <a:lvl1pPr>
              <a:defRPr sz="1600">
                <a:solidFill>
                  <a:schemeClr val="bg1">
                    <a:lumMod val="50000"/>
                  </a:schemeClr>
                </a:solidFill>
              </a:defRPr>
            </a:lvl1pPr>
          </a:lstStyle>
          <a:p>
            <a:r>
              <a:rPr lang="nl-BE" noProof="0" dirty="0"/>
              <a:t>Partnerlogo 1</a:t>
            </a:r>
          </a:p>
        </p:txBody>
      </p:sp>
      <p:sp>
        <p:nvSpPr>
          <p:cNvPr id="13" name="Picture Placeholder 11"/>
          <p:cNvSpPr>
            <a:spLocks noGrp="1"/>
          </p:cNvSpPr>
          <p:nvPr>
            <p:ph type="pic" sz="quarter" idx="12" hasCustomPrompt="1"/>
          </p:nvPr>
        </p:nvSpPr>
        <p:spPr>
          <a:xfrm>
            <a:off x="5713200" y="8366400"/>
            <a:ext cx="2286000" cy="928800"/>
          </a:xfrm>
        </p:spPr>
        <p:txBody>
          <a:bodyPr/>
          <a:lstStyle>
            <a:lvl1pPr>
              <a:defRPr sz="1600">
                <a:solidFill>
                  <a:schemeClr val="bg1">
                    <a:lumMod val="50000"/>
                  </a:schemeClr>
                </a:solidFill>
              </a:defRPr>
            </a:lvl1pPr>
          </a:lstStyle>
          <a:p>
            <a:r>
              <a:rPr lang="nl-BE" noProof="0" dirty="0"/>
              <a:t>Partnerlogo 2</a:t>
            </a:r>
          </a:p>
        </p:txBody>
      </p:sp>
      <p:sp>
        <p:nvSpPr>
          <p:cNvPr id="14" name="Picture Placeholder 11"/>
          <p:cNvSpPr>
            <a:spLocks noGrp="1"/>
          </p:cNvSpPr>
          <p:nvPr>
            <p:ph type="pic" sz="quarter" idx="13" hasCustomPrompt="1"/>
          </p:nvPr>
        </p:nvSpPr>
        <p:spPr>
          <a:xfrm>
            <a:off x="8229600" y="8366400"/>
            <a:ext cx="2322000" cy="928800"/>
          </a:xfrm>
        </p:spPr>
        <p:txBody>
          <a:bodyPr/>
          <a:lstStyle>
            <a:lvl1pPr>
              <a:defRPr sz="1600">
                <a:solidFill>
                  <a:schemeClr val="bg1">
                    <a:lumMod val="50000"/>
                  </a:schemeClr>
                </a:solidFill>
              </a:defRPr>
            </a:lvl1pPr>
          </a:lstStyle>
          <a:p>
            <a:r>
              <a:rPr lang="nl-BE" noProof="0" dirty="0"/>
              <a:t>Partnerlogo 3</a:t>
            </a:r>
          </a:p>
        </p:txBody>
      </p:sp>
      <p:sp>
        <p:nvSpPr>
          <p:cNvPr id="15" name="Picture Placeholder 11"/>
          <p:cNvSpPr>
            <a:spLocks noGrp="1"/>
          </p:cNvSpPr>
          <p:nvPr>
            <p:ph type="pic" sz="quarter" idx="14" hasCustomPrompt="1"/>
          </p:nvPr>
        </p:nvSpPr>
        <p:spPr>
          <a:xfrm>
            <a:off x="10746000" y="8366400"/>
            <a:ext cx="2322000" cy="928800"/>
          </a:xfrm>
        </p:spPr>
        <p:txBody>
          <a:bodyPr/>
          <a:lstStyle>
            <a:lvl1pPr>
              <a:defRPr sz="1600">
                <a:solidFill>
                  <a:schemeClr val="bg1">
                    <a:lumMod val="50000"/>
                  </a:schemeClr>
                </a:solidFill>
              </a:defRPr>
            </a:lvl1pPr>
          </a:lstStyle>
          <a:p>
            <a:r>
              <a:rPr lang="nl-BE" noProof="0" dirty="0"/>
              <a:t>Partnerlogo 4</a:t>
            </a:r>
          </a:p>
        </p:txBody>
      </p:sp>
      <p:sp>
        <p:nvSpPr>
          <p:cNvPr id="5" name="Rectangle 4" hidden="1"/>
          <p:cNvSpPr/>
          <p:nvPr userDrawn="1"/>
        </p:nvSpPr>
        <p:spPr>
          <a:xfrm>
            <a:off x="914400" y="464400"/>
            <a:ext cx="15560040" cy="464400"/>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6" name="Afbeelding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00" y="0"/>
            <a:ext cx="5572798" cy="1393200"/>
          </a:xfrm>
          <a:prstGeom prst="rect">
            <a:avLst/>
          </a:prstGeom>
        </p:spPr>
      </p:pic>
    </p:spTree>
    <p:extLst>
      <p:ext uri="{BB962C8B-B14F-4D97-AF65-F5344CB8AC3E}">
        <p14:creationId xmlns:p14="http://schemas.microsoft.com/office/powerpoint/2010/main" val="941814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7" name="Rectangle 6"/>
          <p:cNvSpPr/>
          <p:nvPr userDrawn="1"/>
        </p:nvSpPr>
        <p:spPr>
          <a:xfrm>
            <a:off x="914400" y="0"/>
            <a:ext cx="16424275" cy="78984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2" name="Title 1"/>
          <p:cNvSpPr>
            <a:spLocks noGrp="1"/>
          </p:cNvSpPr>
          <p:nvPr>
            <p:ph type="ctrTitle" hasCustomPrompt="1"/>
          </p:nvPr>
        </p:nvSpPr>
        <p:spPr bwMode="white">
          <a:xfrm>
            <a:off x="1291074" y="324612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nl-BE" noProof="0" dirty="0"/>
              <a:t>klik om een hoofdstuktitel te maken.</a:t>
            </a:r>
          </a:p>
        </p:txBody>
      </p:sp>
      <p:sp>
        <p:nvSpPr>
          <p:cNvPr id="8" name="Titles positoning box" hidden="1"/>
          <p:cNvSpPr/>
          <p:nvPr userDrawn="1"/>
        </p:nvSpPr>
        <p:spPr>
          <a:xfrm>
            <a:off x="1371600" y="7344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a:t>
            </a:fld>
            <a:endParaRPr lang="nl-BE" noProof="0" dirty="0"/>
          </a:p>
        </p:txBody>
      </p:sp>
      <p:sp>
        <p:nvSpPr>
          <p:cNvPr id="10" name="Rectangle 9" hidden="1"/>
          <p:cNvSpPr/>
          <p:nvPr userDrawn="1"/>
        </p:nvSpPr>
        <p:spPr>
          <a:xfrm>
            <a:off x="914400" y="464400"/>
            <a:ext cx="15560040" cy="464400"/>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29473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BE" noProof="0" dirty="0"/>
          </a:p>
        </p:txBody>
      </p:sp>
      <p:sp>
        <p:nvSpPr>
          <p:cNvPr id="3" name="Content Placeholder 2"/>
          <p:cNvSpPr>
            <a:spLocks noGrp="1"/>
          </p:cNvSpPr>
          <p:nvPr>
            <p:ph idx="1" hasCustomPrompt="1"/>
          </p:nvPr>
        </p:nvSpPr>
        <p:spPr>
          <a:xfrm>
            <a:off x="835825" y="1194364"/>
            <a:ext cx="15699575" cy="6696000"/>
          </a:xfrm>
        </p:spPr>
        <p:txBody>
          <a:bodyPr/>
          <a:lstStyle>
            <a:lvl1pPr defTabSz="457200">
              <a:lnSpc>
                <a:spcPct val="120000"/>
              </a:lnSpc>
              <a:defRPr/>
            </a:lvl1pPr>
            <a:lvl2pPr>
              <a:lnSpc>
                <a:spcPct val="120000"/>
              </a:lnSpc>
              <a:defRPr/>
            </a:lvl2pPr>
            <a:lvl3pPr defTabSz="457200">
              <a:lnSpc>
                <a:spcPct val="120000"/>
              </a:lnSpc>
              <a:defRPr/>
            </a:lvl3pPr>
            <a:lvl4pPr marL="2328863" indent="-550863" defTabSz="1912938">
              <a:lnSpc>
                <a:spcPct val="120000"/>
              </a:lnSpc>
              <a:tabLst/>
              <a:defRPr/>
            </a:lvl4pPr>
            <a:lvl5pPr marL="2962275" indent="-442913" defTabSz="457200">
              <a:lnSpc>
                <a:spcPct val="120000"/>
              </a:lnSpc>
              <a:buFont typeface="Arial" panose="020B0604020202020204" pitchFamily="34" charset="0"/>
              <a:buChar char="̶"/>
              <a:defRPr/>
            </a:lvl5p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a:p>
            <a:pPr lvl="3"/>
            <a:r>
              <a:rPr lang="nl-BE" noProof="0" dirty="0" err="1"/>
              <a:t>Fourth</a:t>
            </a:r>
            <a:r>
              <a:rPr lang="nl-BE" noProof="0" dirty="0"/>
              <a:t> level</a:t>
            </a:r>
          </a:p>
          <a:p>
            <a:pPr lvl="4"/>
            <a:r>
              <a:rPr lang="nl-BE" noProof="0" dirty="0" err="1"/>
              <a:t>Fifth</a:t>
            </a:r>
            <a:r>
              <a:rPr lang="nl-BE" noProof="0" dirty="0"/>
              <a:t> level</a:t>
            </a:r>
          </a:p>
        </p:txBody>
      </p:sp>
      <p:sp>
        <p:nvSpPr>
          <p:cNvPr id="4" name="Date Placeholder 3"/>
          <p:cNvSpPr>
            <a:spLocks noGrp="1"/>
          </p:cNvSpPr>
          <p:nvPr>
            <p:ph type="dt" sz="half" idx="10"/>
          </p:nvPr>
        </p:nvSpPr>
        <p:spPr/>
        <p:txBody>
          <a:bodyPr/>
          <a:lstStyle/>
          <a:p>
            <a:fld id="{25470885-0B31-4E06-AE71-7E16801F2838}" type="datetime1">
              <a:rPr lang="nl-BE" noProof="0" smtClean="0"/>
              <a:t>7/03/2018</a:t>
            </a:fld>
            <a:endParaRPr lang="nl-BE" noProof="0" dirty="0"/>
          </a:p>
        </p:txBody>
      </p:sp>
      <p:sp>
        <p:nvSpPr>
          <p:cNvPr id="5" name="Footer Placeholder 4"/>
          <p:cNvSpPr>
            <a:spLocks noGrp="1"/>
          </p:cNvSpPr>
          <p:nvPr>
            <p:ph type="ftr" sz="quarter" idx="11"/>
          </p:nvPr>
        </p:nvSpPr>
        <p:spPr/>
        <p:txBody>
          <a:bodyPr/>
          <a:lstStyle/>
          <a:p>
            <a:endParaRPr lang="nl-BE" noProof="0" dirty="0"/>
          </a:p>
        </p:txBody>
      </p:sp>
      <p:sp>
        <p:nvSpPr>
          <p:cNvPr id="6" name="Slide Number Placeholder 5"/>
          <p:cNvSpPr>
            <a:spLocks noGrp="1"/>
          </p:cNvSpPr>
          <p:nvPr>
            <p:ph type="sldNum" sz="quarter" idx="12"/>
          </p:nvPr>
        </p:nvSpPr>
        <p:spPr/>
        <p:txBody>
          <a:bodyPr/>
          <a:lstStyle/>
          <a:p>
            <a:fld id="{7AE184E0-0BD4-4705-A12B-9B71DDE63301}" type="slidenum">
              <a:rPr lang="nl-BE" noProof="0" smtClean="0"/>
              <a:t>‹#›</a:t>
            </a:fld>
            <a:endParaRPr lang="nl-BE" noProof="0" dirty="0"/>
          </a:p>
        </p:txBody>
      </p:sp>
    </p:spTree>
    <p:extLst>
      <p:ext uri="{BB962C8B-B14F-4D97-AF65-F5344CB8AC3E}">
        <p14:creationId xmlns:p14="http://schemas.microsoft.com/office/powerpoint/2010/main" val="3081577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BE" noProof="0" dirty="0"/>
          </a:p>
        </p:txBody>
      </p:sp>
      <p:sp>
        <p:nvSpPr>
          <p:cNvPr id="4" name="Date Placeholder 3"/>
          <p:cNvSpPr>
            <a:spLocks noGrp="1"/>
          </p:cNvSpPr>
          <p:nvPr>
            <p:ph type="dt" sz="half" idx="10"/>
          </p:nvPr>
        </p:nvSpPr>
        <p:spPr/>
        <p:txBody>
          <a:bodyPr/>
          <a:lstStyle/>
          <a:p>
            <a:fld id="{E7410F60-8C93-4C37-B51A-4DDAE36F7E9B}" type="datetime1">
              <a:rPr lang="nl-BE" noProof="0" smtClean="0"/>
              <a:t>7/03/2018</a:t>
            </a:fld>
            <a:endParaRPr lang="nl-BE" noProof="0" dirty="0"/>
          </a:p>
        </p:txBody>
      </p:sp>
      <p:sp>
        <p:nvSpPr>
          <p:cNvPr id="5" name="Footer Placeholder 4"/>
          <p:cNvSpPr>
            <a:spLocks noGrp="1"/>
          </p:cNvSpPr>
          <p:nvPr>
            <p:ph type="ftr" sz="quarter" idx="11"/>
          </p:nvPr>
        </p:nvSpPr>
        <p:spPr/>
        <p:txBody>
          <a:bodyPr/>
          <a:lstStyle/>
          <a:p>
            <a:endParaRPr lang="nl-BE" noProof="0" dirty="0"/>
          </a:p>
        </p:txBody>
      </p:sp>
      <p:sp>
        <p:nvSpPr>
          <p:cNvPr id="8" name="Picture Placeholder 7"/>
          <p:cNvSpPr>
            <a:spLocks noGrp="1"/>
          </p:cNvSpPr>
          <p:nvPr>
            <p:ph type="pic" sz="quarter" idx="13" hasCustomPrompt="1"/>
          </p:nvPr>
        </p:nvSpPr>
        <p:spPr>
          <a:xfrm>
            <a:off x="10104438" y="1371918"/>
            <a:ext cx="6300000" cy="6498000"/>
          </a:xfrm>
        </p:spPr>
        <p:txBody>
          <a:bodyPr/>
          <a:lstStyle>
            <a:lvl1pPr marL="85725" indent="0">
              <a:buNone/>
              <a:defRPr>
                <a:solidFill>
                  <a:schemeClr val="bg1">
                    <a:lumMod val="50000"/>
                  </a:schemeClr>
                </a:solidFill>
              </a:defRPr>
            </a:lvl1pPr>
          </a:lstStyle>
          <a:p>
            <a:r>
              <a:rPr lang="nl-BE" noProof="0" dirty="0"/>
              <a:t>Photo</a:t>
            </a:r>
          </a:p>
        </p:txBody>
      </p:sp>
      <p:sp>
        <p:nvSpPr>
          <p:cNvPr id="9"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a:t>
            </a:fld>
            <a:endParaRPr lang="nl-BE" noProof="0" dirty="0"/>
          </a:p>
        </p:txBody>
      </p:sp>
      <p:sp>
        <p:nvSpPr>
          <p:cNvPr id="12" name="Content Placeholder 2"/>
          <p:cNvSpPr>
            <a:spLocks noGrp="1"/>
          </p:cNvSpPr>
          <p:nvPr>
            <p:ph idx="1" hasCustomPrompt="1"/>
          </p:nvPr>
        </p:nvSpPr>
        <p:spPr>
          <a:xfrm>
            <a:off x="835825" y="1194364"/>
            <a:ext cx="8442000" cy="6696000"/>
          </a:xfrm>
        </p:spPr>
        <p:txBody>
          <a:bodyPr/>
          <a:lstStyle>
            <a:lvl1pPr defTabSz="457200">
              <a:lnSpc>
                <a:spcPct val="120000"/>
              </a:lnSpc>
              <a:defRPr/>
            </a:lvl1pPr>
            <a:lvl2pPr>
              <a:lnSpc>
                <a:spcPct val="120000"/>
              </a:lnSpc>
              <a:defRPr/>
            </a:lvl2pPr>
            <a:lvl3pPr defTabSz="457200">
              <a:lnSpc>
                <a:spcPct val="120000"/>
              </a:lnSpc>
              <a:defRPr/>
            </a:lvl3pPr>
            <a:lvl4pPr defTabSz="457200">
              <a:lnSpc>
                <a:spcPct val="120000"/>
              </a:lnSpc>
              <a:defRPr/>
            </a:lvl4pPr>
            <a:lvl5pPr defTabSz="457200">
              <a:lnSpc>
                <a:spcPct val="120000"/>
              </a:lnSpc>
              <a:defRPr/>
            </a:lvl5p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p:txBody>
      </p:sp>
    </p:spTree>
    <p:extLst>
      <p:ext uri="{BB962C8B-B14F-4D97-AF65-F5344CB8AC3E}">
        <p14:creationId xmlns:p14="http://schemas.microsoft.com/office/powerpoint/2010/main" val="131488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BE" noProof="0" dirty="0"/>
          </a:p>
        </p:txBody>
      </p:sp>
      <p:sp>
        <p:nvSpPr>
          <p:cNvPr id="3" name="Date Placeholder 2"/>
          <p:cNvSpPr>
            <a:spLocks noGrp="1"/>
          </p:cNvSpPr>
          <p:nvPr>
            <p:ph type="dt" sz="half" idx="10"/>
          </p:nvPr>
        </p:nvSpPr>
        <p:spPr/>
        <p:txBody>
          <a:bodyPr/>
          <a:lstStyle/>
          <a:p>
            <a:fld id="{656594B6-17DF-4759-A7A5-128AFEA77F2C}" type="datetime1">
              <a:rPr lang="nl-BE" noProof="0" smtClean="0"/>
              <a:t>7/03/2018</a:t>
            </a:fld>
            <a:endParaRPr lang="nl-BE" noProof="0" dirty="0"/>
          </a:p>
        </p:txBody>
      </p:sp>
      <p:sp>
        <p:nvSpPr>
          <p:cNvPr id="4" name="Footer Placeholder 3"/>
          <p:cNvSpPr>
            <a:spLocks noGrp="1"/>
          </p:cNvSpPr>
          <p:nvPr>
            <p:ph type="ftr" sz="quarter" idx="11"/>
          </p:nvPr>
        </p:nvSpPr>
        <p:spPr/>
        <p:txBody>
          <a:bodyPr/>
          <a:lstStyle/>
          <a:p>
            <a:endParaRPr lang="nl-BE" noProof="0" dirty="0"/>
          </a:p>
        </p:txBody>
      </p:sp>
      <p:sp>
        <p:nvSpPr>
          <p:cNvPr id="5" name="Slide Number Placeholder 4"/>
          <p:cNvSpPr>
            <a:spLocks noGrp="1"/>
          </p:cNvSpPr>
          <p:nvPr>
            <p:ph type="sldNum" sz="quarter" idx="12"/>
          </p:nvPr>
        </p:nvSpPr>
        <p:spPr/>
        <p:txBody>
          <a:bodyPr/>
          <a:lstStyle/>
          <a:p>
            <a:fld id="{7AE184E0-0BD4-4705-A12B-9B71DDE63301}" type="slidenum">
              <a:rPr lang="nl-BE" noProof="0" smtClean="0"/>
              <a:t>‹#›</a:t>
            </a:fld>
            <a:endParaRPr lang="nl-BE" noProof="0" dirty="0"/>
          </a:p>
        </p:txBody>
      </p:sp>
      <p:sp>
        <p:nvSpPr>
          <p:cNvPr id="7" name="Picture Placeholder 6"/>
          <p:cNvSpPr>
            <a:spLocks noGrp="1"/>
          </p:cNvSpPr>
          <p:nvPr>
            <p:ph type="pic" sz="quarter" idx="13" hasCustomPrompt="1"/>
          </p:nvPr>
        </p:nvSpPr>
        <p:spPr>
          <a:xfrm>
            <a:off x="952038" y="1371600"/>
            <a:ext cx="15480000" cy="6501600"/>
          </a:xfrm>
        </p:spPr>
        <p:txBody>
          <a:bodyPr/>
          <a:lstStyle>
            <a:lvl1pPr marL="0" indent="0">
              <a:buNone/>
              <a:defRPr>
                <a:solidFill>
                  <a:schemeClr val="bg1">
                    <a:lumMod val="50000"/>
                  </a:schemeClr>
                </a:solidFill>
              </a:defRPr>
            </a:lvl1pPr>
          </a:lstStyle>
          <a:p>
            <a:r>
              <a:rPr lang="nl-BE" noProof="0" dirty="0"/>
              <a:t>Photo</a:t>
            </a:r>
          </a:p>
        </p:txBody>
      </p:sp>
    </p:spTree>
    <p:extLst>
      <p:ext uri="{BB962C8B-B14F-4D97-AF65-F5344CB8AC3E}">
        <p14:creationId xmlns:p14="http://schemas.microsoft.com/office/powerpoint/2010/main" val="37451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Only">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A81384-1200-4D40-BEF0-3A17A1F906F4}" type="datetime1">
              <a:rPr lang="nl-NL" noProof="0" smtClean="0"/>
              <a:t>7-3-2018</a:t>
            </a:fld>
            <a:endParaRPr lang="nl-NL" noProof="0" dirty="0"/>
          </a:p>
        </p:txBody>
      </p:sp>
      <p:sp>
        <p:nvSpPr>
          <p:cNvPr id="3" name="Footer Placeholder 2"/>
          <p:cNvSpPr>
            <a:spLocks noGrp="1"/>
          </p:cNvSpPr>
          <p:nvPr>
            <p:ph type="ftr" sz="quarter" idx="11"/>
          </p:nvPr>
        </p:nvSpPr>
        <p:spPr/>
        <p:txBody>
          <a:bodyPr/>
          <a:lstStyle/>
          <a:p>
            <a:endParaRPr lang="nl-NL" noProof="0" dirty="0"/>
          </a:p>
        </p:txBody>
      </p:sp>
      <p:sp>
        <p:nvSpPr>
          <p:cNvPr id="7" name="Covering Background"/>
          <p:cNvSpPr/>
          <p:nvPr userDrawn="1"/>
        </p:nvSpPr>
        <p:spPr>
          <a:xfrm>
            <a:off x="-1" y="0"/>
            <a:ext cx="17337600" cy="9753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6" name="Picture Placeholder 5"/>
          <p:cNvSpPr>
            <a:spLocks noGrp="1"/>
          </p:cNvSpPr>
          <p:nvPr>
            <p:ph type="pic" sz="quarter" idx="12" hasCustomPrompt="1"/>
          </p:nvPr>
        </p:nvSpPr>
        <p:spPr>
          <a:xfrm>
            <a:off x="-1" y="0"/>
            <a:ext cx="17337600" cy="9753600"/>
          </a:xfrm>
        </p:spPr>
        <p:txBody>
          <a:bodyPr/>
          <a:lstStyle>
            <a:lvl1pPr marL="85725" indent="0">
              <a:buNone/>
              <a:defRPr>
                <a:solidFill>
                  <a:schemeClr val="bg1">
                    <a:lumMod val="50000"/>
                  </a:schemeClr>
                </a:solidFill>
              </a:defRPr>
            </a:lvl1pPr>
          </a:lstStyle>
          <a:p>
            <a:r>
              <a:rPr lang="nl-BE" noProof="0" dirty="0"/>
              <a:t>Photo</a:t>
            </a:r>
          </a:p>
        </p:txBody>
      </p:sp>
    </p:spTree>
    <p:extLst>
      <p:ext uri="{BB962C8B-B14F-4D97-AF65-F5344CB8AC3E}">
        <p14:creationId xmlns:p14="http://schemas.microsoft.com/office/powerpoint/2010/main" val="294941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7" name="Rectangle 6"/>
          <p:cNvSpPr/>
          <p:nvPr userDrawn="1"/>
        </p:nvSpPr>
        <p:spPr>
          <a:xfrm>
            <a:off x="914400" y="1393200"/>
            <a:ext cx="16424275" cy="65052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5" name="Tijdelijke aanduiding voor tekst 4"/>
          <p:cNvSpPr>
            <a:spLocks noGrp="1"/>
          </p:cNvSpPr>
          <p:nvPr>
            <p:ph type="body" sz="quarter" idx="10" hasCustomPrompt="1"/>
          </p:nvPr>
        </p:nvSpPr>
        <p:spPr bwMode="white">
          <a:xfrm>
            <a:off x="9215999" y="3095999"/>
            <a:ext cx="7257600" cy="1717969"/>
          </a:xfrm>
        </p:spPr>
        <p:txBody>
          <a:bodyPr>
            <a:normAutofit/>
          </a:bodyPr>
          <a:lstStyle>
            <a:lvl1pPr marL="0" indent="0">
              <a:lnSpc>
                <a:spcPts val="3500"/>
              </a:lnSpc>
              <a:buNone/>
              <a:defRPr sz="2400">
                <a:solidFill>
                  <a:schemeClr val="bg1"/>
                </a:solidFill>
              </a:defRPr>
            </a:lvl1pPr>
          </a:lstStyle>
          <a:p>
            <a:pPr lvl="0"/>
            <a:r>
              <a:rPr lang="nl-NL" dirty="0"/>
              <a:t>Klik om de namen van </a:t>
            </a:r>
            <a:r>
              <a:rPr lang="nl-NL" dirty="0" err="1"/>
              <a:t>social</a:t>
            </a:r>
            <a:r>
              <a:rPr lang="nl-NL" dirty="0"/>
              <a:t> media in te typen</a:t>
            </a:r>
          </a:p>
        </p:txBody>
      </p:sp>
      <p:sp>
        <p:nvSpPr>
          <p:cNvPr id="2" name="Title 1"/>
          <p:cNvSpPr>
            <a:spLocks noGrp="1"/>
          </p:cNvSpPr>
          <p:nvPr>
            <p:ph type="ctrTitle" hasCustomPrompt="1"/>
          </p:nvPr>
        </p:nvSpPr>
        <p:spPr bwMode="white">
          <a:xfrm>
            <a:off x="1291074" y="1743240"/>
            <a:ext cx="7419544" cy="5769600"/>
          </a:xfrm>
        </p:spPr>
        <p:txBody>
          <a:bodyPr anchor="t" anchorCtr="0">
            <a:noAutofit/>
          </a:bodyPr>
          <a:lstStyle>
            <a:lvl1pPr algn="l">
              <a:lnSpc>
                <a:spcPts val="3500"/>
              </a:lnSpc>
              <a:defRPr sz="2500" u="none" cap="none" baseline="0">
                <a:solidFill>
                  <a:schemeClr val="bg1"/>
                </a:solidFill>
                <a:uFill>
                  <a:solidFill>
                    <a:schemeClr val="bg1"/>
                  </a:solidFill>
                </a:uFill>
                <a:latin typeface="+mn-lt"/>
              </a:defRPr>
            </a:lvl1pPr>
          </a:lstStyle>
          <a:p>
            <a:r>
              <a:rPr lang="nl-BE" noProof="0" dirty="0"/>
              <a:t>Klik om de gegevens van de presentator in </a:t>
            </a:r>
            <a:r>
              <a:rPr lang="nl-BE" noProof="0"/>
              <a:t>te typen</a:t>
            </a:r>
            <a:endParaRPr lang="nl-BE" noProof="0" dirty="0"/>
          </a:p>
        </p:txBody>
      </p:sp>
      <p:sp>
        <p:nvSpPr>
          <p:cNvPr id="8" name="Titles positoning box" hidden="1"/>
          <p:cNvSpPr/>
          <p:nvPr userDrawn="1"/>
        </p:nvSpPr>
        <p:spPr>
          <a:xfrm>
            <a:off x="1371600" y="1828800"/>
            <a:ext cx="15012000" cy="599976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Afbeelding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00" y="0"/>
            <a:ext cx="5572798" cy="1393200"/>
          </a:xfrm>
          <a:prstGeom prst="rect">
            <a:avLst/>
          </a:prstGeom>
        </p:spPr>
      </p:pic>
    </p:spTree>
    <p:extLst>
      <p:ext uri="{BB962C8B-B14F-4D97-AF65-F5344CB8AC3E}">
        <p14:creationId xmlns:p14="http://schemas.microsoft.com/office/powerpoint/2010/main" val="310378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0118" y="136025"/>
            <a:ext cx="15705282" cy="863693"/>
          </a:xfrm>
          <a:prstGeom prst="rect">
            <a:avLst/>
          </a:prstGeom>
        </p:spPr>
        <p:txBody>
          <a:bodyPr vert="horz" lIns="91440" tIns="45720" rIns="91440" bIns="45720" rtlCol="0" anchor="b" anchorCtr="0">
            <a:noAutofit/>
          </a:bodyPr>
          <a:lstStyle/>
          <a:p>
            <a:r>
              <a:rPr lang="nl-BE" noProof="0" dirty="0"/>
              <a:t>Klik om de stijl te bewerken</a:t>
            </a:r>
          </a:p>
        </p:txBody>
      </p:sp>
      <p:sp>
        <p:nvSpPr>
          <p:cNvPr id="3" name="Text Placeholder 2"/>
          <p:cNvSpPr>
            <a:spLocks noGrp="1"/>
          </p:cNvSpPr>
          <p:nvPr>
            <p:ph type="body" idx="1"/>
          </p:nvPr>
        </p:nvSpPr>
        <p:spPr>
          <a:xfrm>
            <a:off x="835825" y="1194364"/>
            <a:ext cx="15699575" cy="6696000"/>
          </a:xfrm>
          <a:prstGeom prst="rect">
            <a:avLst/>
          </a:prstGeom>
        </p:spPr>
        <p:txBody>
          <a:bodyPr vert="horz" lIns="91440" tIns="45720" rIns="91440" bIns="45720" rtlCol="0">
            <a:normAutofit/>
          </a:body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p:txBody>
      </p:sp>
      <p:sp>
        <p:nvSpPr>
          <p:cNvPr id="4" name="Date Placeholder 3"/>
          <p:cNvSpPr>
            <a:spLocks noGrp="1"/>
          </p:cNvSpPr>
          <p:nvPr>
            <p:ph type="dt" sz="half" idx="2"/>
          </p:nvPr>
        </p:nvSpPr>
        <p:spPr>
          <a:xfrm>
            <a:off x="4072394" y="8948703"/>
            <a:ext cx="2297926" cy="519289"/>
          </a:xfrm>
          <a:prstGeom prst="rect">
            <a:avLst/>
          </a:prstGeom>
        </p:spPr>
        <p:txBody>
          <a:bodyPr vert="horz" lIns="91440" tIns="45720" rIns="91440" bIns="45720" rtlCol="0" anchor="ctr"/>
          <a:lstStyle>
            <a:lvl1pPr algn="l">
              <a:defRPr sz="1707">
                <a:solidFill>
                  <a:schemeClr val="tx1">
                    <a:tint val="75000"/>
                  </a:schemeClr>
                </a:solidFill>
              </a:defRPr>
            </a:lvl1pPr>
          </a:lstStyle>
          <a:p>
            <a:fld id="{FA870D1A-A3AB-4E9F-892E-C45B5A80FDBF}" type="datetime1">
              <a:rPr lang="nl-BE" noProof="0" smtClean="0"/>
              <a:t>7/03/2018</a:t>
            </a:fld>
            <a:endParaRPr lang="nl-BE" noProof="0" dirty="0"/>
          </a:p>
        </p:txBody>
      </p:sp>
      <p:sp>
        <p:nvSpPr>
          <p:cNvPr id="5" name="Footer Placeholder 4"/>
          <p:cNvSpPr>
            <a:spLocks noGrp="1"/>
          </p:cNvSpPr>
          <p:nvPr>
            <p:ph type="ftr" sz="quarter" idx="3"/>
          </p:nvPr>
        </p:nvSpPr>
        <p:spPr>
          <a:xfrm>
            <a:off x="6810236" y="8994423"/>
            <a:ext cx="8353564" cy="437932"/>
          </a:xfrm>
          <a:prstGeom prst="rect">
            <a:avLst/>
          </a:prstGeom>
        </p:spPr>
        <p:txBody>
          <a:bodyPr vert="horz" lIns="91440" tIns="45720" rIns="91440" bIns="45720" rtlCol="0" anchor="ctr"/>
          <a:lstStyle>
            <a:lvl1pPr algn="ctr">
              <a:defRPr sz="1707">
                <a:solidFill>
                  <a:schemeClr val="tx1">
                    <a:tint val="75000"/>
                  </a:schemeClr>
                </a:solidFill>
              </a:defRPr>
            </a:lvl1pPr>
          </a:lstStyle>
          <a:p>
            <a:endParaRPr lang="nl-BE" noProof="0" dirty="0"/>
          </a:p>
        </p:txBody>
      </p:sp>
      <p:sp>
        <p:nvSpPr>
          <p:cNvPr id="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a:t>
            </a:fld>
            <a:endParaRPr lang="nl-BE" noProof="0" dirty="0"/>
          </a:p>
        </p:txBody>
      </p:sp>
      <p:sp>
        <p:nvSpPr>
          <p:cNvPr id="7" name="Title positioning box" hidden="1"/>
          <p:cNvSpPr/>
          <p:nvPr userDrawn="1"/>
        </p:nvSpPr>
        <p:spPr>
          <a:xfrm>
            <a:off x="927265" y="367200"/>
            <a:ext cx="15480000" cy="463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ositoning box" hidden="1"/>
          <p:cNvSpPr/>
          <p:nvPr userDrawn="1"/>
        </p:nvSpPr>
        <p:spPr>
          <a:xfrm>
            <a:off x="927265" y="1584000"/>
            <a:ext cx="82296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Logo positioning box" hidden="1"/>
          <p:cNvSpPr/>
          <p:nvPr userDrawn="1"/>
        </p:nvSpPr>
        <p:spPr>
          <a:xfrm flipV="1">
            <a:off x="928800" y="7878842"/>
            <a:ext cx="15478465" cy="14163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83617" y="7906160"/>
            <a:ext cx="2308379" cy="1847440"/>
          </a:xfrm>
          <a:prstGeom prst="rect">
            <a:avLst/>
          </a:prstGeom>
        </p:spPr>
      </p:pic>
      <p:sp>
        <p:nvSpPr>
          <p:cNvPr id="12" name="Text positoning box" hidden="1"/>
          <p:cNvSpPr/>
          <p:nvPr userDrawn="1"/>
        </p:nvSpPr>
        <p:spPr>
          <a:xfrm>
            <a:off x="9172105" y="1584000"/>
            <a:ext cx="9144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ositoning box" hidden="1"/>
          <p:cNvSpPr/>
          <p:nvPr userDrawn="1"/>
        </p:nvSpPr>
        <p:spPr>
          <a:xfrm>
            <a:off x="10099369" y="1356360"/>
            <a:ext cx="6307895" cy="6527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70589907"/>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73" r:id="rId3"/>
    <p:sldLayoutId id="2147483662" r:id="rId4"/>
    <p:sldLayoutId id="2147483674" r:id="rId5"/>
    <p:sldLayoutId id="2147483666" r:id="rId6"/>
    <p:sldLayoutId id="2147483675" r:id="rId7"/>
    <p:sldLayoutId id="2147483676" r:id="rId8"/>
  </p:sldLayoutIdLst>
  <p:hf hdr="0" ftr="0" dt="0"/>
  <p:txStyles>
    <p:titleStyle>
      <a:lvl1pPr algn="l" defTabSz="1300368" rtl="0" eaLnBrk="1" latinLnBrk="0" hangingPunct="1">
        <a:lnSpc>
          <a:spcPct val="90000"/>
        </a:lnSpc>
        <a:spcBef>
          <a:spcPct val="0"/>
        </a:spcBef>
        <a:buNone/>
        <a:defRPr sz="5400" u="sng" kern="1200" cap="all" baseline="0">
          <a:solidFill>
            <a:srgbClr val="1E64C8"/>
          </a:solidFill>
          <a:uFill>
            <a:solidFill>
              <a:srgbClr val="1E64C8"/>
            </a:solidFill>
          </a:uFill>
          <a:latin typeface="+mj-lt"/>
          <a:ea typeface="+mj-ea"/>
          <a:cs typeface="+mj-cs"/>
        </a:defRPr>
      </a:lvl1pPr>
    </p:titleStyle>
    <p:bodyStyle>
      <a:lvl1pPr marL="536575" indent="-450850"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1441450" indent="-550863"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4pPr>
      <a:lvl5pPr marL="2600325" indent="-1158875"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p:bodyStyle>
    <p:other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5.jp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7.png"/><Relationship Id="rId10" Type="http://schemas.microsoft.com/office/2007/relationships/hdphoto" Target="../media/hdphoto3.wdp"/><Relationship Id="rId4" Type="http://schemas.openxmlformats.org/officeDocument/2006/relationships/image" Target="../media/image6.JP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5.jp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7.png"/><Relationship Id="rId10" Type="http://schemas.microsoft.com/office/2007/relationships/hdphoto" Target="../media/hdphoto3.wdp"/><Relationship Id="rId4" Type="http://schemas.openxmlformats.org/officeDocument/2006/relationships/image" Target="../media/image6.JP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microsoft.com/office/2007/relationships/hdphoto" Target="../media/hdphoto3.wdp"/><Relationship Id="rId5" Type="http://schemas.openxmlformats.org/officeDocument/2006/relationships/image" Target="../media/image9.pn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5.jp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7.png"/><Relationship Id="rId10" Type="http://schemas.microsoft.com/office/2007/relationships/hdphoto" Target="../media/hdphoto3.wdp"/><Relationship Id="rId4" Type="http://schemas.openxmlformats.org/officeDocument/2006/relationships/image" Target="../media/image6.JP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2507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Lokalisatie</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10</a:t>
            </a:fld>
            <a:endParaRPr lang="nl-BE" noProof="0" dirty="0"/>
          </a:p>
        </p:txBody>
      </p:sp>
      <p:pic>
        <p:nvPicPr>
          <p:cNvPr id="6" name="Content Placeholder 5" descr="A circuit board&#10;&#10;Description generated with very high confidence">
            <a:extLst>
              <a:ext uri="{FF2B5EF4-FFF2-40B4-BE49-F238E27FC236}">
                <a16:creationId xmlns:a16="http://schemas.microsoft.com/office/drawing/2014/main" id="{5DC46D9F-5DB3-407F-B27A-199B3FE03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4334" y="1289833"/>
            <a:ext cx="5040000" cy="5040000"/>
          </a:xfrm>
          <a:prstGeom prst="rect">
            <a:avLst/>
          </a:prstGeom>
        </p:spPr>
      </p:pic>
      <p:pic>
        <p:nvPicPr>
          <p:cNvPr id="18" name="Picture 17" descr="A close up of a computer&#10;&#10;Description generated with very high confidence">
            <a:extLst>
              <a:ext uri="{FF2B5EF4-FFF2-40B4-BE49-F238E27FC236}">
                <a16:creationId xmlns:a16="http://schemas.microsoft.com/office/drawing/2014/main" id="{E9750424-21F3-4252-B2D0-92619F4A0BAD}"/>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981" b="96890" l="4320" r="95680">
                        <a14:foregroundMark x1="9120" y1="39713" x2="9120" y2="39713"/>
                        <a14:foregroundMark x1="10400" y1="67225" x2="4320" y2="40670"/>
                        <a14:foregroundMark x1="4320" y1="40670" x2="10560" y2="30383"/>
                        <a14:foregroundMark x1="10560" y1="30383" x2="16160" y2="28469"/>
                        <a14:foregroundMark x1="81280" y1="97129" x2="79040" y2="97129"/>
                        <a14:foregroundMark x1="81760" y1="6220" x2="81760" y2="6220"/>
                        <a14:foregroundMark x1="53920" y1="7416" x2="53920" y2="7416"/>
                        <a14:foregroundMark x1="44960" y1="7656" x2="44960" y2="7656"/>
                        <a14:foregroundMark x1="40160" y1="12440" x2="48640" y2="9091"/>
                        <a14:foregroundMark x1="48640" y1="9091" x2="48800" y2="9091"/>
                        <a14:foregroundMark x1="63680" y1="8612" x2="85440" y2="4545"/>
                        <a14:foregroundMark x1="85440" y1="4545" x2="91680" y2="15550"/>
                        <a14:foregroundMark x1="91680" y1="15550" x2="95040" y2="88278"/>
                        <a14:foregroundMark x1="96480" y1="3110" x2="99360" y2="26794"/>
                        <a14:foregroundMark x1="99360" y1="26794" x2="95680" y2="85407"/>
                        <a14:foregroundMark x1="95680" y1="85407" x2="85760" y2="82775"/>
                        <a14:foregroundMark x1="85760" y1="82775" x2="85120" y2="67464"/>
                        <a14:foregroundMark x1="85120" y1="67464" x2="93600" y2="21770"/>
                        <a14:foregroundMark x1="93600" y1="21770" x2="89280" y2="10526"/>
                        <a14:foregroundMark x1="89280" y1="10526" x2="89280" y2="10526"/>
                      </a14:backgroundRemoval>
                    </a14:imgEffect>
                  </a14:imgLayer>
                </a14:imgProps>
              </a:ext>
              <a:ext uri="{28A0092B-C50C-407E-A947-70E740481C1C}">
                <a14:useLocalDpi xmlns:a14="http://schemas.microsoft.com/office/drawing/2010/main" val="0"/>
              </a:ext>
            </a:extLst>
          </a:blip>
          <a:stretch>
            <a:fillRect/>
          </a:stretch>
        </p:blipFill>
        <p:spPr>
          <a:xfrm>
            <a:off x="12265698" y="2721429"/>
            <a:ext cx="4308479" cy="2881511"/>
          </a:xfrm>
          <a:prstGeom prst="rect">
            <a:avLst/>
          </a:prstGeom>
        </p:spPr>
      </p:pic>
      <p:cxnSp>
        <p:nvCxnSpPr>
          <p:cNvPr id="31" name="Straight Connector 30">
            <a:extLst>
              <a:ext uri="{FF2B5EF4-FFF2-40B4-BE49-F238E27FC236}">
                <a16:creationId xmlns:a16="http://schemas.microsoft.com/office/drawing/2014/main" id="{42965CAB-4FC4-44FC-974F-2A001BFFDAC2}"/>
              </a:ext>
            </a:extLst>
          </p:cNvPr>
          <p:cNvCxnSpPr/>
          <p:nvPr/>
        </p:nvCxnSpPr>
        <p:spPr>
          <a:xfrm>
            <a:off x="10825698" y="3439886"/>
            <a:ext cx="1440000" cy="0"/>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sp>
        <p:nvSpPr>
          <p:cNvPr id="10" name="Rectangle 9">
            <a:extLst>
              <a:ext uri="{FF2B5EF4-FFF2-40B4-BE49-F238E27FC236}">
                <a16:creationId xmlns:a16="http://schemas.microsoft.com/office/drawing/2014/main" id="{E6FB14CB-AF01-40E5-B55A-B698917F5322}"/>
              </a:ext>
            </a:extLst>
          </p:cNvPr>
          <p:cNvSpPr/>
          <p:nvPr/>
        </p:nvSpPr>
        <p:spPr>
          <a:xfrm>
            <a:off x="11101321" y="2878001"/>
            <a:ext cx="902811" cy="561885"/>
          </a:xfrm>
          <a:prstGeom prst="rect">
            <a:avLst/>
          </a:prstGeom>
        </p:spPr>
        <p:txBody>
          <a:bodyPr wrap="none">
            <a:spAutoFit/>
          </a:bodyPr>
          <a:lstStyle/>
          <a:p>
            <a:pPr algn="ctr">
              <a:lnSpc>
                <a:spcPct val="120000"/>
              </a:lnSpc>
            </a:pPr>
            <a:r>
              <a:rPr lang="en-US" sz="2800" dirty="0" err="1"/>
              <a:t>WiFi</a:t>
            </a:r>
            <a:endParaRPr lang="en-US" sz="2800" dirty="0"/>
          </a:p>
        </p:txBody>
      </p:sp>
      <p:sp>
        <p:nvSpPr>
          <p:cNvPr id="8" name="Rectangle 9">
            <a:extLst>
              <a:ext uri="{FF2B5EF4-FFF2-40B4-BE49-F238E27FC236}">
                <a16:creationId xmlns:a16="http://schemas.microsoft.com/office/drawing/2014/main" id="{23F847A8-BB39-104A-905A-5C2CBD1228CB}"/>
              </a:ext>
            </a:extLst>
          </p:cNvPr>
          <p:cNvSpPr/>
          <p:nvPr/>
        </p:nvSpPr>
        <p:spPr>
          <a:xfrm>
            <a:off x="14489275" y="5633519"/>
            <a:ext cx="1244251" cy="561820"/>
          </a:xfrm>
          <a:prstGeom prst="rect">
            <a:avLst/>
          </a:prstGeom>
        </p:spPr>
        <p:txBody>
          <a:bodyPr wrap="none">
            <a:spAutoFit/>
          </a:bodyPr>
          <a:lstStyle/>
          <a:p>
            <a:pPr algn="ctr">
              <a:lnSpc>
                <a:spcPct val="120000"/>
              </a:lnSpc>
            </a:pPr>
            <a:r>
              <a:rPr lang="en-US" sz="2800" dirty="0"/>
              <a:t>Broker</a:t>
            </a:r>
          </a:p>
        </p:txBody>
      </p:sp>
      <p:sp>
        <p:nvSpPr>
          <p:cNvPr id="9" name="Rectangle 9">
            <a:extLst>
              <a:ext uri="{FF2B5EF4-FFF2-40B4-BE49-F238E27FC236}">
                <a16:creationId xmlns:a16="http://schemas.microsoft.com/office/drawing/2014/main" id="{0AA19BDF-AD92-7A4A-A12F-7E3E4651DE71}"/>
              </a:ext>
            </a:extLst>
          </p:cNvPr>
          <p:cNvSpPr/>
          <p:nvPr/>
        </p:nvSpPr>
        <p:spPr>
          <a:xfrm>
            <a:off x="8461939" y="5633519"/>
            <a:ext cx="1104790" cy="561820"/>
          </a:xfrm>
          <a:prstGeom prst="rect">
            <a:avLst/>
          </a:prstGeom>
        </p:spPr>
        <p:txBody>
          <a:bodyPr wrap="none">
            <a:spAutoFit/>
          </a:bodyPr>
          <a:lstStyle/>
          <a:p>
            <a:pPr algn="ctr">
              <a:lnSpc>
                <a:spcPct val="120000"/>
              </a:lnSpc>
            </a:pPr>
            <a:r>
              <a:rPr lang="en-US" sz="2800" dirty="0"/>
              <a:t>Client</a:t>
            </a:r>
          </a:p>
        </p:txBody>
      </p:sp>
      <p:sp>
        <p:nvSpPr>
          <p:cNvPr id="12" name="Afgeronde rechthoek 11">
            <a:extLst>
              <a:ext uri="{FF2B5EF4-FFF2-40B4-BE49-F238E27FC236}">
                <a16:creationId xmlns:a16="http://schemas.microsoft.com/office/drawing/2014/main" id="{948EDBA3-5879-4C4E-9DA7-07DFFCB2F29D}"/>
              </a:ext>
            </a:extLst>
          </p:cNvPr>
          <p:cNvSpPr/>
          <p:nvPr/>
        </p:nvSpPr>
        <p:spPr>
          <a:xfrm>
            <a:off x="13735049" y="6329833"/>
            <a:ext cx="2839127" cy="994818"/>
          </a:xfrm>
          <a:prstGeom prst="roundRect">
            <a:avLst/>
          </a:prstGeom>
          <a:solidFill>
            <a:schemeClr val="bg1"/>
          </a:solidFill>
          <a:ln w="31750">
            <a:solidFill>
              <a:srgbClr val="1E64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dirty="0">
                <a:solidFill>
                  <a:schemeClr val="tx1"/>
                </a:solidFill>
              </a:rPr>
              <a:t>ranging</a:t>
            </a:r>
          </a:p>
        </p:txBody>
      </p:sp>
      <p:sp>
        <p:nvSpPr>
          <p:cNvPr id="21" name="Afgeronde rechthoek 20">
            <a:extLst>
              <a:ext uri="{FF2B5EF4-FFF2-40B4-BE49-F238E27FC236}">
                <a16:creationId xmlns:a16="http://schemas.microsoft.com/office/drawing/2014/main" id="{51168160-DA0F-334F-A761-9505722CFD98}"/>
              </a:ext>
            </a:extLst>
          </p:cNvPr>
          <p:cNvSpPr/>
          <p:nvPr/>
        </p:nvSpPr>
        <p:spPr>
          <a:xfrm>
            <a:off x="13735050" y="7819390"/>
            <a:ext cx="2839127" cy="994818"/>
          </a:xfrm>
          <a:prstGeom prst="roundRect">
            <a:avLst/>
          </a:prstGeom>
          <a:solidFill>
            <a:schemeClr val="bg1"/>
          </a:solidFill>
          <a:ln w="31750">
            <a:solidFill>
              <a:srgbClr val="1E64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dirty="0">
                <a:solidFill>
                  <a:schemeClr val="tx1"/>
                </a:solidFill>
              </a:rPr>
              <a:t>position</a:t>
            </a:r>
          </a:p>
        </p:txBody>
      </p:sp>
      <p:cxnSp>
        <p:nvCxnSpPr>
          <p:cNvPr id="22" name="Straight Connector 30">
            <a:extLst>
              <a:ext uri="{FF2B5EF4-FFF2-40B4-BE49-F238E27FC236}">
                <a16:creationId xmlns:a16="http://schemas.microsoft.com/office/drawing/2014/main" id="{7A759B4C-2D26-4242-84A0-96BB232DB786}"/>
              </a:ext>
            </a:extLst>
          </p:cNvPr>
          <p:cNvCxnSpPr>
            <a:cxnSpLocks/>
          </p:cNvCxnSpPr>
          <p:nvPr/>
        </p:nvCxnSpPr>
        <p:spPr>
          <a:xfrm>
            <a:off x="9315450" y="8316799"/>
            <a:ext cx="4419599" cy="0"/>
          </a:xfrm>
          <a:prstGeom prst="line">
            <a:avLst/>
          </a:prstGeom>
          <a:ln w="28575">
            <a:solidFill>
              <a:srgbClr val="1E64C8"/>
            </a:solidFill>
            <a:headEnd type="none" w="lg" len="lg"/>
            <a:tailEnd type="triangle" w="lg" len="lg"/>
          </a:ln>
        </p:spPr>
        <p:style>
          <a:lnRef idx="3">
            <a:schemeClr val="accent1"/>
          </a:lnRef>
          <a:fillRef idx="0">
            <a:schemeClr val="accent1"/>
          </a:fillRef>
          <a:effectRef idx="2">
            <a:schemeClr val="accent1"/>
          </a:effectRef>
          <a:fontRef idx="minor">
            <a:schemeClr val="tx1"/>
          </a:fontRef>
        </p:style>
      </p:cxnSp>
      <p:sp>
        <p:nvSpPr>
          <p:cNvPr id="25" name="Rectangle 9">
            <a:extLst>
              <a:ext uri="{FF2B5EF4-FFF2-40B4-BE49-F238E27FC236}">
                <a16:creationId xmlns:a16="http://schemas.microsoft.com/office/drawing/2014/main" id="{071612F6-9286-694F-804D-83A57870049B}"/>
              </a:ext>
            </a:extLst>
          </p:cNvPr>
          <p:cNvSpPr/>
          <p:nvPr/>
        </p:nvSpPr>
        <p:spPr>
          <a:xfrm>
            <a:off x="10671758" y="7819390"/>
            <a:ext cx="1725152" cy="561820"/>
          </a:xfrm>
          <a:prstGeom prst="rect">
            <a:avLst/>
          </a:prstGeom>
        </p:spPr>
        <p:txBody>
          <a:bodyPr wrap="none">
            <a:spAutoFit/>
          </a:bodyPr>
          <a:lstStyle/>
          <a:p>
            <a:pPr algn="ctr">
              <a:lnSpc>
                <a:spcPct val="120000"/>
              </a:lnSpc>
            </a:pPr>
            <a:r>
              <a:rPr lang="en-US" sz="2800" dirty="0"/>
              <a:t>subscribe</a:t>
            </a:r>
          </a:p>
        </p:txBody>
      </p:sp>
      <p:cxnSp>
        <p:nvCxnSpPr>
          <p:cNvPr id="27" name="Straight Connector 30">
            <a:extLst>
              <a:ext uri="{FF2B5EF4-FFF2-40B4-BE49-F238E27FC236}">
                <a16:creationId xmlns:a16="http://schemas.microsoft.com/office/drawing/2014/main" id="{AEB4A00B-EA21-2D49-A0CF-320E483A87D7}"/>
              </a:ext>
            </a:extLst>
          </p:cNvPr>
          <p:cNvCxnSpPr>
            <a:cxnSpLocks/>
          </p:cNvCxnSpPr>
          <p:nvPr/>
        </p:nvCxnSpPr>
        <p:spPr>
          <a:xfrm>
            <a:off x="9312948" y="6811587"/>
            <a:ext cx="4419599" cy="0"/>
          </a:xfrm>
          <a:prstGeom prst="line">
            <a:avLst/>
          </a:prstGeom>
          <a:ln w="28575">
            <a:solidFill>
              <a:srgbClr val="1E64C8"/>
            </a:solidFill>
            <a:headEnd type="none" w="lg" len="lg"/>
            <a:tailEnd type="triangle" w="lg" len="lg"/>
          </a:ln>
        </p:spPr>
        <p:style>
          <a:lnRef idx="3">
            <a:schemeClr val="accent1"/>
          </a:lnRef>
          <a:fillRef idx="0">
            <a:schemeClr val="accent1"/>
          </a:fillRef>
          <a:effectRef idx="2">
            <a:schemeClr val="accent1"/>
          </a:effectRef>
          <a:fontRef idx="minor">
            <a:schemeClr val="tx1"/>
          </a:fontRef>
        </p:style>
      </p:cxnSp>
      <p:sp>
        <p:nvSpPr>
          <p:cNvPr id="28" name="Rectangle 9">
            <a:extLst>
              <a:ext uri="{FF2B5EF4-FFF2-40B4-BE49-F238E27FC236}">
                <a16:creationId xmlns:a16="http://schemas.microsoft.com/office/drawing/2014/main" id="{58C0E4DF-DDF9-8443-9557-AAE6CE129AD5}"/>
              </a:ext>
            </a:extLst>
          </p:cNvPr>
          <p:cNvSpPr/>
          <p:nvPr/>
        </p:nvSpPr>
        <p:spPr>
          <a:xfrm>
            <a:off x="10868830" y="6314178"/>
            <a:ext cx="1326005" cy="561820"/>
          </a:xfrm>
          <a:prstGeom prst="rect">
            <a:avLst/>
          </a:prstGeom>
        </p:spPr>
        <p:txBody>
          <a:bodyPr wrap="none">
            <a:spAutoFit/>
          </a:bodyPr>
          <a:lstStyle/>
          <a:p>
            <a:pPr algn="ctr">
              <a:lnSpc>
                <a:spcPct val="120000"/>
              </a:lnSpc>
            </a:pPr>
            <a:r>
              <a:rPr lang="en-US" sz="2800" dirty="0"/>
              <a:t>publish</a:t>
            </a:r>
          </a:p>
        </p:txBody>
      </p:sp>
      <p:cxnSp>
        <p:nvCxnSpPr>
          <p:cNvPr id="29" name="Straight Connector 30">
            <a:extLst>
              <a:ext uri="{FF2B5EF4-FFF2-40B4-BE49-F238E27FC236}">
                <a16:creationId xmlns:a16="http://schemas.microsoft.com/office/drawing/2014/main" id="{7E6F7F88-C9CB-6E44-B17B-51B93ED27A69}"/>
              </a:ext>
            </a:extLst>
          </p:cNvPr>
          <p:cNvCxnSpPr>
            <a:cxnSpLocks/>
            <a:stCxn id="12" idx="2"/>
            <a:endCxn id="21" idx="0"/>
          </p:cNvCxnSpPr>
          <p:nvPr/>
        </p:nvCxnSpPr>
        <p:spPr>
          <a:xfrm>
            <a:off x="15154613" y="7324651"/>
            <a:ext cx="1" cy="494739"/>
          </a:xfrm>
          <a:prstGeom prst="line">
            <a:avLst/>
          </a:prstGeom>
          <a:ln w="28575">
            <a:solidFill>
              <a:srgbClr val="1E64C8"/>
            </a:solidFill>
            <a:headEnd type="none" w="lg" len="lg"/>
            <a:tailEnd type="triangle"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225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animBg="1"/>
      <p:bldP spid="21" grpId="0" animBg="1"/>
      <p:bldP spid="25"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Setup</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11</a:t>
            </a:fld>
            <a:endParaRPr lang="nl-BE" noProof="0" dirty="0"/>
          </a:p>
        </p:txBody>
      </p:sp>
      <p:pic>
        <p:nvPicPr>
          <p:cNvPr id="5" name="Content Placeholder 5" descr="A picture containing black, cat, rowel&#10;&#10;Description generated with very high confidence">
            <a:extLst>
              <a:ext uri="{FF2B5EF4-FFF2-40B4-BE49-F238E27FC236}">
                <a16:creationId xmlns:a16="http://schemas.microsoft.com/office/drawing/2014/main" id="{209815B5-D362-4E21-B105-90FB0738077B}"/>
              </a:ext>
            </a:extLst>
          </p:cNvPr>
          <p:cNvPicPr>
            <a:picLocks noGrp="1" noChangeAspect="1"/>
          </p:cNvPicPr>
          <p:nvPr>
            <p:ph idx="1"/>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955" y="1278990"/>
            <a:ext cx="5752881" cy="2871674"/>
          </a:xfrm>
        </p:spPr>
      </p:pic>
      <p:pic>
        <p:nvPicPr>
          <p:cNvPr id="6" name="Content Placeholder 5" descr="A circuit board&#10;&#10;Description generated with very high confidence">
            <a:extLst>
              <a:ext uri="{FF2B5EF4-FFF2-40B4-BE49-F238E27FC236}">
                <a16:creationId xmlns:a16="http://schemas.microsoft.com/office/drawing/2014/main" id="{5DC46D9F-5DB3-407F-B27A-199B3FE0352B}"/>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11265" y="1289833"/>
            <a:ext cx="5040000" cy="5040000"/>
          </a:xfrm>
          <a:prstGeom prst="rect">
            <a:avLst/>
          </a:prstGeom>
        </p:spPr>
      </p:pic>
      <p:pic>
        <p:nvPicPr>
          <p:cNvPr id="18" name="Picture 17" descr="A close up of a computer&#10;&#10;Description generated with very high confidence">
            <a:extLst>
              <a:ext uri="{FF2B5EF4-FFF2-40B4-BE49-F238E27FC236}">
                <a16:creationId xmlns:a16="http://schemas.microsoft.com/office/drawing/2014/main" id="{E9750424-21F3-4252-B2D0-92619F4A0BAD}"/>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5981" b="96890" l="4320" r="95680">
                        <a14:foregroundMark x1="9120" y1="39713" x2="9120" y2="39713"/>
                        <a14:foregroundMark x1="10400" y1="67225" x2="4320" y2="40670"/>
                        <a14:foregroundMark x1="4320" y1="40670" x2="10560" y2="30383"/>
                        <a14:foregroundMark x1="10560" y1="30383" x2="16160" y2="28469"/>
                        <a14:foregroundMark x1="81280" y1="97129" x2="79040" y2="97129"/>
                        <a14:foregroundMark x1="81760" y1="6220" x2="81760" y2="6220"/>
                        <a14:foregroundMark x1="53920" y1="7416" x2="53920" y2="7416"/>
                        <a14:foregroundMark x1="44960" y1="7656" x2="44960" y2="7656"/>
                        <a14:foregroundMark x1="40160" y1="12440" x2="48640" y2="9091"/>
                        <a14:foregroundMark x1="48640" y1="9091" x2="48800" y2="9091"/>
                        <a14:foregroundMark x1="63680" y1="8612" x2="85440" y2="4545"/>
                        <a14:foregroundMark x1="85440" y1="4545" x2="91680" y2="15550"/>
                        <a14:foregroundMark x1="91680" y1="15550" x2="95040" y2="88278"/>
                        <a14:foregroundMark x1="96480" y1="3110" x2="99360" y2="26794"/>
                        <a14:foregroundMark x1="99360" y1="26794" x2="95680" y2="85407"/>
                        <a14:foregroundMark x1="95680" y1="85407" x2="85760" y2="82775"/>
                        <a14:foregroundMark x1="85760" y1="82775" x2="85120" y2="67464"/>
                        <a14:foregroundMark x1="85120" y1="67464" x2="93600" y2="21770"/>
                        <a14:foregroundMark x1="93600" y1="21770" x2="89280" y2="10526"/>
                        <a14:foregroundMark x1="89280" y1="10526" x2="89280" y2="10526"/>
                      </a14:backgroundRemoval>
                    </a14:imgEffect>
                  </a14:imgLayer>
                </a14:imgProps>
              </a:ext>
              <a:ext uri="{28A0092B-C50C-407E-A947-70E740481C1C}">
                <a14:useLocalDpi xmlns:a14="http://schemas.microsoft.com/office/drawing/2010/main" val="0"/>
              </a:ext>
            </a:extLst>
          </a:blip>
          <a:stretch>
            <a:fillRect/>
          </a:stretch>
        </p:blipFill>
        <p:spPr>
          <a:xfrm>
            <a:off x="13010765" y="3432619"/>
            <a:ext cx="4297497" cy="2881511"/>
          </a:xfrm>
          <a:prstGeom prst="rect">
            <a:avLst/>
          </a:prstGeom>
        </p:spPr>
      </p:pic>
      <p:cxnSp>
        <p:nvCxnSpPr>
          <p:cNvPr id="7" name="Straight Connector 6">
            <a:extLst>
              <a:ext uri="{FF2B5EF4-FFF2-40B4-BE49-F238E27FC236}">
                <a16:creationId xmlns:a16="http://schemas.microsoft.com/office/drawing/2014/main" id="{7C022078-64FB-4E01-B5F9-72AEBF028F24}"/>
              </a:ext>
            </a:extLst>
          </p:cNvPr>
          <p:cNvCxnSpPr/>
          <p:nvPr/>
        </p:nvCxnSpPr>
        <p:spPr>
          <a:xfrm>
            <a:off x="5783656" y="2721429"/>
            <a:ext cx="1440000" cy="0"/>
          </a:xfrm>
          <a:prstGeom prst="line">
            <a:avLst/>
          </a:prstGeom>
          <a:ln w="28575">
            <a:solidFill>
              <a:srgbClr val="1E64C8"/>
            </a:solidFill>
            <a:prstDash val="solid"/>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24" name="Straight Connector 23">
            <a:extLst>
              <a:ext uri="{FF2B5EF4-FFF2-40B4-BE49-F238E27FC236}">
                <a16:creationId xmlns:a16="http://schemas.microsoft.com/office/drawing/2014/main" id="{A5ACC2CB-29EE-4B2E-8F9B-C4140FEBE798}"/>
              </a:ext>
            </a:extLst>
          </p:cNvPr>
          <p:cNvCxnSpPr>
            <a:cxnSpLocks/>
          </p:cNvCxnSpPr>
          <p:nvPr/>
        </p:nvCxnSpPr>
        <p:spPr>
          <a:xfrm>
            <a:off x="5927656" y="6249410"/>
            <a:ext cx="1296000" cy="432000"/>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25" name="Straight Connector 24">
            <a:extLst>
              <a:ext uri="{FF2B5EF4-FFF2-40B4-BE49-F238E27FC236}">
                <a16:creationId xmlns:a16="http://schemas.microsoft.com/office/drawing/2014/main" id="{DD833622-E1CB-4406-BC3B-BEC0EA9F358B}"/>
              </a:ext>
            </a:extLst>
          </p:cNvPr>
          <p:cNvCxnSpPr>
            <a:cxnSpLocks/>
          </p:cNvCxnSpPr>
          <p:nvPr/>
        </p:nvCxnSpPr>
        <p:spPr>
          <a:xfrm flipV="1">
            <a:off x="5927656" y="8112638"/>
            <a:ext cx="1296000" cy="432000"/>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31" name="Straight Connector 30">
            <a:extLst>
              <a:ext uri="{FF2B5EF4-FFF2-40B4-BE49-F238E27FC236}">
                <a16:creationId xmlns:a16="http://schemas.microsoft.com/office/drawing/2014/main" id="{42965CAB-4FC4-44FC-974F-2A001BFFDAC2}"/>
              </a:ext>
            </a:extLst>
          </p:cNvPr>
          <p:cNvCxnSpPr/>
          <p:nvPr/>
        </p:nvCxnSpPr>
        <p:spPr>
          <a:xfrm>
            <a:off x="11553828" y="4874809"/>
            <a:ext cx="1440000" cy="0"/>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32" name="Straight Connector 31">
            <a:extLst>
              <a:ext uri="{FF2B5EF4-FFF2-40B4-BE49-F238E27FC236}">
                <a16:creationId xmlns:a16="http://schemas.microsoft.com/office/drawing/2014/main" id="{6A385D8E-99CA-4AC3-915F-B7588F75E6E6}"/>
              </a:ext>
            </a:extLst>
          </p:cNvPr>
          <p:cNvCxnSpPr>
            <a:cxnSpLocks/>
          </p:cNvCxnSpPr>
          <p:nvPr/>
        </p:nvCxnSpPr>
        <p:spPr>
          <a:xfrm>
            <a:off x="7948150" y="4876800"/>
            <a:ext cx="0" cy="1440000"/>
          </a:xfrm>
          <a:prstGeom prst="line">
            <a:avLst/>
          </a:prstGeom>
          <a:ln w="28575">
            <a:headEnd type="triangle" w="lg" len="lg"/>
            <a:tailEnd type="triangle" w="lg" len="lg"/>
          </a:ln>
        </p:spPr>
        <p:style>
          <a:lnRef idx="3">
            <a:schemeClr val="accent2"/>
          </a:lnRef>
          <a:fillRef idx="0">
            <a:schemeClr val="accent2"/>
          </a:fillRef>
          <a:effectRef idx="2">
            <a:schemeClr val="accent2"/>
          </a:effectRef>
          <a:fontRef idx="minor">
            <a:schemeClr val="tx1"/>
          </a:fontRef>
        </p:style>
      </p:cxnSp>
      <p:pic>
        <p:nvPicPr>
          <p:cNvPr id="36" name="Content Placeholder 8" descr="A close up of a device&#10;&#10;Description generated with high confidence">
            <a:extLst>
              <a:ext uri="{FF2B5EF4-FFF2-40B4-BE49-F238E27FC236}">
                <a16:creationId xmlns:a16="http://schemas.microsoft.com/office/drawing/2014/main" id="{4DCA515B-FF18-4773-879C-D0DA14287EA4}"/>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981084" y="0"/>
            <a:ext cx="2281867" cy="2002972"/>
          </a:xfrm>
          <a:prstGeom prst="rect">
            <a:avLst/>
          </a:prstGeom>
        </p:spPr>
      </p:pic>
      <p:cxnSp>
        <p:nvCxnSpPr>
          <p:cNvPr id="37" name="Straight Connector 36">
            <a:extLst>
              <a:ext uri="{FF2B5EF4-FFF2-40B4-BE49-F238E27FC236}">
                <a16:creationId xmlns:a16="http://schemas.microsoft.com/office/drawing/2014/main" id="{7A9CC6C6-26AC-4C9B-963B-9C13D9697B44}"/>
              </a:ext>
            </a:extLst>
          </p:cNvPr>
          <p:cNvCxnSpPr>
            <a:cxnSpLocks/>
          </p:cNvCxnSpPr>
          <p:nvPr/>
        </p:nvCxnSpPr>
        <p:spPr>
          <a:xfrm>
            <a:off x="10115019" y="2002972"/>
            <a:ext cx="0" cy="1436914"/>
          </a:xfrm>
          <a:prstGeom prst="line">
            <a:avLst/>
          </a:prstGeom>
          <a:ln w="28575">
            <a:headEnd type="triangle" w="lg" len="lg"/>
            <a:tailEnd type="triangle" w="lg" len="lg"/>
          </a:ln>
        </p:spPr>
        <p:style>
          <a:lnRef idx="3">
            <a:schemeClr val="accent2"/>
          </a:lnRef>
          <a:fillRef idx="0">
            <a:schemeClr val="accent2"/>
          </a:fillRef>
          <a:effectRef idx="2">
            <a:schemeClr val="accent2"/>
          </a:effectRef>
          <a:fontRef idx="minor">
            <a:schemeClr val="tx1"/>
          </a:fontRef>
        </p:style>
      </p:cxnSp>
      <p:pic>
        <p:nvPicPr>
          <p:cNvPr id="33" name="Content Placeholder 5" descr="A circuit board&#10;&#10;Description generated with very high confidence">
            <a:extLst>
              <a:ext uri="{FF2B5EF4-FFF2-40B4-BE49-F238E27FC236}">
                <a16:creationId xmlns:a16="http://schemas.microsoft.com/office/drawing/2014/main" id="{5E97ED60-7D5C-412E-BD73-CA59674ADA15}"/>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3628884" y="4893733"/>
            <a:ext cx="2154772" cy="2154771"/>
          </a:xfrm>
          <a:prstGeom prst="rect">
            <a:avLst/>
          </a:prstGeom>
        </p:spPr>
      </p:pic>
      <p:cxnSp>
        <p:nvCxnSpPr>
          <p:cNvPr id="40" name="Straight Connector 39">
            <a:extLst>
              <a:ext uri="{FF2B5EF4-FFF2-40B4-BE49-F238E27FC236}">
                <a16:creationId xmlns:a16="http://schemas.microsoft.com/office/drawing/2014/main" id="{3502DCF6-F5E2-4DE3-9B56-35798FF187D8}"/>
              </a:ext>
            </a:extLst>
          </p:cNvPr>
          <p:cNvCxnSpPr>
            <a:cxnSpLocks/>
          </p:cNvCxnSpPr>
          <p:nvPr/>
        </p:nvCxnSpPr>
        <p:spPr>
          <a:xfrm>
            <a:off x="5783656" y="7397024"/>
            <a:ext cx="1440000" cy="1"/>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41" name="Straight Connector 40">
            <a:extLst>
              <a:ext uri="{FF2B5EF4-FFF2-40B4-BE49-F238E27FC236}">
                <a16:creationId xmlns:a16="http://schemas.microsoft.com/office/drawing/2014/main" id="{646C3ECD-1E1B-4EA5-888B-0E5F68D9A070}"/>
              </a:ext>
            </a:extLst>
          </p:cNvPr>
          <p:cNvCxnSpPr>
            <a:cxnSpLocks/>
          </p:cNvCxnSpPr>
          <p:nvPr/>
        </p:nvCxnSpPr>
        <p:spPr>
          <a:xfrm>
            <a:off x="8310100" y="4876800"/>
            <a:ext cx="0" cy="1440000"/>
          </a:xfrm>
          <a:prstGeom prst="line">
            <a:avLst/>
          </a:prstGeom>
          <a:ln w="28575">
            <a:headEnd type="triangle" w="lg" len="lg"/>
            <a:tailEnd type="triangle" w="lg" len="lg"/>
          </a:ln>
        </p:spPr>
        <p:style>
          <a:lnRef idx="3">
            <a:schemeClr val="accent2"/>
          </a:lnRef>
          <a:fillRef idx="0">
            <a:schemeClr val="accent2"/>
          </a:fillRef>
          <a:effectRef idx="2">
            <a:schemeClr val="accent2"/>
          </a:effectRef>
          <a:fontRef idx="minor">
            <a:schemeClr val="tx1"/>
          </a:fontRef>
        </p:style>
      </p:cxnSp>
      <p:pic>
        <p:nvPicPr>
          <p:cNvPr id="21" name="Content Placeholder 5" descr="A circuit board&#10;&#10;Description generated with very high confidence">
            <a:extLst>
              <a:ext uri="{FF2B5EF4-FFF2-40B4-BE49-F238E27FC236}">
                <a16:creationId xmlns:a16="http://schemas.microsoft.com/office/drawing/2014/main" id="{6D79CF16-C9A0-4673-AA2E-348378FF8194}"/>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7223655" y="6334075"/>
            <a:ext cx="2890416" cy="2856553"/>
          </a:xfrm>
          <a:prstGeom prst="rect">
            <a:avLst/>
          </a:prstGeom>
        </p:spPr>
      </p:pic>
      <p:pic>
        <p:nvPicPr>
          <p:cNvPr id="20" name="Content Placeholder 5" descr="A circuit board&#10;&#10;Description generated with very high confidence">
            <a:extLst>
              <a:ext uri="{FF2B5EF4-FFF2-40B4-BE49-F238E27FC236}">
                <a16:creationId xmlns:a16="http://schemas.microsoft.com/office/drawing/2014/main" id="{8DE2BD19-D59F-4A31-92EF-1B0D9E9D0FDB}"/>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3641549" y="6333733"/>
            <a:ext cx="2154772" cy="2154771"/>
          </a:xfrm>
          <a:prstGeom prst="rect">
            <a:avLst/>
          </a:prstGeom>
        </p:spPr>
      </p:pic>
      <p:pic>
        <p:nvPicPr>
          <p:cNvPr id="22" name="Content Placeholder 5" descr="A circuit board&#10;&#10;Description generated with very high confidence">
            <a:extLst>
              <a:ext uri="{FF2B5EF4-FFF2-40B4-BE49-F238E27FC236}">
                <a16:creationId xmlns:a16="http://schemas.microsoft.com/office/drawing/2014/main" id="{ADF143CE-9778-400F-8F41-742E440E5FBF}"/>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3628884" y="7764118"/>
            <a:ext cx="2154772" cy="2154771"/>
          </a:xfrm>
          <a:prstGeom prst="rect">
            <a:avLst/>
          </a:prstGeom>
        </p:spPr>
      </p:pic>
      <p:sp>
        <p:nvSpPr>
          <p:cNvPr id="23" name="Rectangle 22">
            <a:extLst>
              <a:ext uri="{FF2B5EF4-FFF2-40B4-BE49-F238E27FC236}">
                <a16:creationId xmlns:a16="http://schemas.microsoft.com/office/drawing/2014/main" id="{087B9FDB-6D44-4EEE-92DB-99DD78C92001}"/>
              </a:ext>
            </a:extLst>
          </p:cNvPr>
          <p:cNvSpPr/>
          <p:nvPr/>
        </p:nvSpPr>
        <p:spPr>
          <a:xfrm>
            <a:off x="6057626" y="2150371"/>
            <a:ext cx="902811" cy="561885"/>
          </a:xfrm>
          <a:prstGeom prst="rect">
            <a:avLst/>
          </a:prstGeom>
        </p:spPr>
        <p:txBody>
          <a:bodyPr wrap="none">
            <a:spAutoFit/>
          </a:bodyPr>
          <a:lstStyle/>
          <a:p>
            <a:pPr algn="ctr">
              <a:lnSpc>
                <a:spcPct val="120000"/>
              </a:lnSpc>
            </a:pPr>
            <a:r>
              <a:rPr lang="en-US" sz="2800" dirty="0" err="1"/>
              <a:t>WiFi</a:t>
            </a:r>
            <a:endParaRPr lang="en-US" sz="2800" dirty="0"/>
          </a:p>
        </p:txBody>
      </p:sp>
      <p:sp>
        <p:nvSpPr>
          <p:cNvPr id="26" name="Rectangle 25">
            <a:extLst>
              <a:ext uri="{FF2B5EF4-FFF2-40B4-BE49-F238E27FC236}">
                <a16:creationId xmlns:a16="http://schemas.microsoft.com/office/drawing/2014/main" id="{B98378B0-F384-4BE8-9145-430E57DE03D7}"/>
              </a:ext>
            </a:extLst>
          </p:cNvPr>
          <p:cNvSpPr/>
          <p:nvPr/>
        </p:nvSpPr>
        <p:spPr>
          <a:xfrm>
            <a:off x="11829609" y="4303751"/>
            <a:ext cx="902811" cy="561885"/>
          </a:xfrm>
          <a:prstGeom prst="rect">
            <a:avLst/>
          </a:prstGeom>
        </p:spPr>
        <p:txBody>
          <a:bodyPr wrap="none">
            <a:spAutoFit/>
          </a:bodyPr>
          <a:lstStyle/>
          <a:p>
            <a:pPr algn="ctr">
              <a:lnSpc>
                <a:spcPct val="120000"/>
              </a:lnSpc>
            </a:pPr>
            <a:r>
              <a:rPr lang="en-US" sz="2800" dirty="0" err="1"/>
              <a:t>WiFi</a:t>
            </a:r>
            <a:endParaRPr lang="en-US" sz="2800" dirty="0"/>
          </a:p>
        </p:txBody>
      </p:sp>
      <p:sp>
        <p:nvSpPr>
          <p:cNvPr id="27" name="TextBox 26">
            <a:extLst>
              <a:ext uri="{FF2B5EF4-FFF2-40B4-BE49-F238E27FC236}">
                <a16:creationId xmlns:a16="http://schemas.microsoft.com/office/drawing/2014/main" id="{069F82B7-3555-4F6A-ABB5-38813CE5FC85}"/>
              </a:ext>
            </a:extLst>
          </p:cNvPr>
          <p:cNvSpPr txBox="1"/>
          <p:nvPr/>
        </p:nvSpPr>
        <p:spPr>
          <a:xfrm>
            <a:off x="6036723" y="6843026"/>
            <a:ext cx="923714" cy="553998"/>
          </a:xfrm>
          <a:prstGeom prst="rect">
            <a:avLst/>
          </a:prstGeom>
          <a:noFill/>
        </p:spPr>
        <p:txBody>
          <a:bodyPr wrap="square" rtlCol="0">
            <a:spAutoFit/>
          </a:bodyPr>
          <a:lstStyle/>
          <a:p>
            <a:pPr algn="ctr">
              <a:lnSpc>
                <a:spcPct val="120000"/>
              </a:lnSpc>
            </a:pPr>
            <a:r>
              <a:rPr lang="en-US" sz="2500" dirty="0" err="1"/>
              <a:t>UWB</a:t>
            </a:r>
            <a:endParaRPr lang="en-US" sz="2500" dirty="0"/>
          </a:p>
        </p:txBody>
      </p:sp>
      <p:sp>
        <p:nvSpPr>
          <p:cNvPr id="28" name="TextBox 27">
            <a:extLst>
              <a:ext uri="{FF2B5EF4-FFF2-40B4-BE49-F238E27FC236}">
                <a16:creationId xmlns:a16="http://schemas.microsoft.com/office/drawing/2014/main" id="{1FE4C8C7-54FF-458B-98C0-1F9EBCC334C8}"/>
              </a:ext>
            </a:extLst>
          </p:cNvPr>
          <p:cNvSpPr txBox="1"/>
          <p:nvPr/>
        </p:nvSpPr>
        <p:spPr>
          <a:xfrm>
            <a:off x="7095066" y="5283287"/>
            <a:ext cx="856655" cy="552868"/>
          </a:xfrm>
          <a:prstGeom prst="rect">
            <a:avLst/>
          </a:prstGeom>
          <a:noFill/>
        </p:spPr>
        <p:txBody>
          <a:bodyPr wrap="square" rtlCol="0">
            <a:spAutoFit/>
          </a:bodyPr>
          <a:lstStyle/>
          <a:p>
            <a:pPr algn="ctr">
              <a:lnSpc>
                <a:spcPct val="120000"/>
              </a:lnSpc>
            </a:pPr>
            <a:r>
              <a:rPr lang="en-US" sz="2500" dirty="0"/>
              <a:t>USB</a:t>
            </a:r>
          </a:p>
        </p:txBody>
      </p:sp>
    </p:spTree>
    <p:extLst>
      <p:ext uri="{BB962C8B-B14F-4D97-AF65-F5344CB8AC3E}">
        <p14:creationId xmlns:p14="http://schemas.microsoft.com/office/powerpoint/2010/main" val="1912169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p:txBody>
          <a:bodyPr/>
          <a:lstStyle/>
          <a:p>
            <a:r>
              <a:rPr lang="nl-NL" dirty="0"/>
              <a:t>planning</a:t>
            </a:r>
          </a:p>
        </p:txBody>
      </p:sp>
      <p:sp>
        <p:nvSpPr>
          <p:cNvPr id="5" name="Slide Number Placeholder 4"/>
          <p:cNvSpPr>
            <a:spLocks noGrp="1"/>
          </p:cNvSpPr>
          <p:nvPr>
            <p:ph type="sldNum" sz="quarter" idx="4"/>
          </p:nvPr>
        </p:nvSpPr>
        <p:spPr/>
        <p:txBody>
          <a:bodyPr/>
          <a:lstStyle/>
          <a:p>
            <a:fld id="{7AE184E0-0BD4-4705-A12B-9B71DDE63301}" type="slidenum">
              <a:rPr lang="nl-BE" smtClean="0"/>
              <a:pPr/>
              <a:t>12</a:t>
            </a:fld>
            <a:endParaRPr lang="nl-BE" dirty="0"/>
          </a:p>
        </p:txBody>
      </p:sp>
    </p:spTree>
    <p:extLst>
      <p:ext uri="{BB962C8B-B14F-4D97-AF65-F5344CB8AC3E}">
        <p14:creationId xmlns:p14="http://schemas.microsoft.com/office/powerpoint/2010/main" val="3761811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7AE184E0-0BD4-4705-A12B-9B71DDE63301}" type="slidenum">
              <a:rPr lang="nl-BE" noProof="0" smtClean="0"/>
              <a:t>13</a:t>
            </a:fld>
            <a:endParaRPr lang="nl-BE" noProof="0" dirty="0"/>
          </a:p>
        </p:txBody>
      </p:sp>
      <p:pic>
        <p:nvPicPr>
          <p:cNvPr id="3" name="Content Placeholder 2">
            <a:extLst>
              <a:ext uri="{FF2B5EF4-FFF2-40B4-BE49-F238E27FC236}">
                <a16:creationId xmlns:a16="http://schemas.microsoft.com/office/drawing/2014/main" id="{33BDBA3D-7777-45B6-8177-21D7F6221900}"/>
              </a:ext>
            </a:extLst>
          </p:cNvPr>
          <p:cNvPicPr>
            <a:picLocks noGrp="1" noChangeAspect="1"/>
          </p:cNvPicPr>
          <p:nvPr>
            <p:ph idx="1"/>
          </p:nvPr>
        </p:nvPicPr>
        <p:blipFill>
          <a:blip r:embed="rId3"/>
          <a:stretch>
            <a:fillRect/>
          </a:stretch>
        </p:blipFill>
        <p:spPr>
          <a:xfrm>
            <a:off x="3840643" y="0"/>
            <a:ext cx="10405419" cy="9753600"/>
          </a:xfrm>
          <a:prstGeom prst="rect">
            <a:avLst/>
          </a:prstGeom>
        </p:spPr>
      </p:pic>
      <p:sp>
        <p:nvSpPr>
          <p:cNvPr id="2" name="Titel 1"/>
          <p:cNvSpPr>
            <a:spLocks noGrp="1"/>
          </p:cNvSpPr>
          <p:nvPr>
            <p:ph type="title"/>
          </p:nvPr>
        </p:nvSpPr>
        <p:spPr/>
        <p:txBody>
          <a:bodyPr/>
          <a:lstStyle/>
          <a:p>
            <a:r>
              <a:rPr lang="nl-NL" dirty="0"/>
              <a:t>Initiële planning</a:t>
            </a:r>
          </a:p>
        </p:txBody>
      </p:sp>
    </p:spTree>
    <p:extLst>
      <p:ext uri="{BB962C8B-B14F-4D97-AF65-F5344CB8AC3E}">
        <p14:creationId xmlns:p14="http://schemas.microsoft.com/office/powerpoint/2010/main" val="3417539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6449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el 16"/>
          <p:cNvSpPr>
            <a:spLocks noGrp="1"/>
          </p:cNvSpPr>
          <p:nvPr>
            <p:ph type="ctrTitle"/>
          </p:nvPr>
        </p:nvSpPr>
        <p:spPr/>
        <p:txBody>
          <a:bodyPr/>
          <a:lstStyle/>
          <a:p>
            <a:r>
              <a:rPr lang="nl-NL" dirty="0"/>
              <a:t>Voorraadbeheer</a:t>
            </a:r>
            <a:br>
              <a:rPr lang="nl-NL" dirty="0"/>
            </a:br>
            <a:r>
              <a:rPr lang="nl-NL" dirty="0"/>
              <a:t>in magazijnen</a:t>
            </a:r>
          </a:p>
        </p:txBody>
      </p:sp>
      <p:sp>
        <p:nvSpPr>
          <p:cNvPr id="18" name="Ondertitel 17"/>
          <p:cNvSpPr>
            <a:spLocks noGrp="1"/>
          </p:cNvSpPr>
          <p:nvPr>
            <p:ph type="subTitle" idx="1"/>
          </p:nvPr>
        </p:nvSpPr>
        <p:spPr/>
        <p:txBody>
          <a:bodyPr/>
          <a:lstStyle/>
          <a:p>
            <a:r>
              <a:rPr lang="nl-NL" dirty="0"/>
              <a:t>Xavier Claerhoudt, Bram De Smet, Robbe De Vilder &amp; Garben Tanghe</a:t>
            </a:r>
          </a:p>
        </p:txBody>
      </p:sp>
      <p:sp>
        <p:nvSpPr>
          <p:cNvPr id="19" name="Tijdelijke aanduiding voor afbeelding 18"/>
          <p:cNvSpPr>
            <a:spLocks noGrp="1"/>
          </p:cNvSpPr>
          <p:nvPr>
            <p:ph type="pic" sz="quarter" idx="11"/>
          </p:nvPr>
        </p:nvSpPr>
        <p:spPr/>
      </p:sp>
      <p:sp>
        <p:nvSpPr>
          <p:cNvPr id="20" name="Tijdelijke aanduiding voor afbeelding 19"/>
          <p:cNvSpPr>
            <a:spLocks noGrp="1"/>
          </p:cNvSpPr>
          <p:nvPr>
            <p:ph type="pic" sz="quarter" idx="12"/>
          </p:nvPr>
        </p:nvSpPr>
        <p:spPr/>
      </p:sp>
      <p:sp>
        <p:nvSpPr>
          <p:cNvPr id="21" name="Tijdelijke aanduiding voor afbeelding 20"/>
          <p:cNvSpPr>
            <a:spLocks noGrp="1"/>
          </p:cNvSpPr>
          <p:nvPr>
            <p:ph type="pic" sz="quarter" idx="13"/>
          </p:nvPr>
        </p:nvSpPr>
        <p:spPr/>
      </p:sp>
      <p:sp>
        <p:nvSpPr>
          <p:cNvPr id="22" name="Tijdelijke aanduiding voor afbeelding 21"/>
          <p:cNvSpPr>
            <a:spLocks noGrp="1"/>
          </p:cNvSpPr>
          <p:nvPr>
            <p:ph type="pic" sz="quarter" idx="14"/>
          </p:nvPr>
        </p:nvSpPr>
        <p:spPr/>
      </p:sp>
      <p:sp>
        <p:nvSpPr>
          <p:cNvPr id="3" name="Text Placeholder 2">
            <a:extLst>
              <a:ext uri="{FF2B5EF4-FFF2-40B4-BE49-F238E27FC236}">
                <a16:creationId xmlns:a16="http://schemas.microsoft.com/office/drawing/2014/main" id="{92477C20-CD3E-4D2F-AF22-4E23F6624F5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5561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p:txBody>
          <a:bodyPr/>
          <a:lstStyle/>
          <a:p>
            <a:r>
              <a:rPr lang="nl-NL" dirty="0"/>
              <a:t>probleemanalyse</a:t>
            </a:r>
          </a:p>
        </p:txBody>
      </p:sp>
      <p:sp>
        <p:nvSpPr>
          <p:cNvPr id="5" name="Slide Number Placeholder 4"/>
          <p:cNvSpPr>
            <a:spLocks noGrp="1"/>
          </p:cNvSpPr>
          <p:nvPr>
            <p:ph type="sldNum" sz="quarter" idx="4"/>
          </p:nvPr>
        </p:nvSpPr>
        <p:spPr/>
        <p:txBody>
          <a:bodyPr/>
          <a:lstStyle/>
          <a:p>
            <a:fld id="{7AE184E0-0BD4-4705-A12B-9B71DDE63301}" type="slidenum">
              <a:rPr lang="nl-BE" smtClean="0"/>
              <a:pPr/>
              <a:t>3</a:t>
            </a:fld>
            <a:endParaRPr lang="nl-BE" dirty="0"/>
          </a:p>
        </p:txBody>
      </p:sp>
    </p:spTree>
    <p:extLst>
      <p:ext uri="{BB962C8B-B14F-4D97-AF65-F5344CB8AC3E}">
        <p14:creationId xmlns:p14="http://schemas.microsoft.com/office/powerpoint/2010/main" val="2760186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err="1"/>
              <a:t>probleemanalyse</a:t>
            </a:r>
            <a:endParaRPr lang="nl-NL" dirty="0"/>
          </a:p>
        </p:txBody>
      </p:sp>
      <p:pic>
        <p:nvPicPr>
          <p:cNvPr id="8" name="Content Placeholder 7" descr="A picture containing fence, warehouse, indoor, floor&#10;&#10;Description generated with very high confidence">
            <a:extLst>
              <a:ext uri="{FF2B5EF4-FFF2-40B4-BE49-F238E27FC236}">
                <a16:creationId xmlns:a16="http://schemas.microsoft.com/office/drawing/2014/main" id="{6E5AD5FB-4101-4963-B765-86997C982E6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05118" y="1613130"/>
            <a:ext cx="10015682" cy="6722161"/>
          </a:xfrm>
        </p:spPr>
      </p:pic>
      <p:sp>
        <p:nvSpPr>
          <p:cNvPr id="4" name="Tijdelijke aanduiding voor dianummer 3"/>
          <p:cNvSpPr>
            <a:spLocks noGrp="1"/>
          </p:cNvSpPr>
          <p:nvPr>
            <p:ph type="sldNum" sz="quarter" idx="12"/>
          </p:nvPr>
        </p:nvSpPr>
        <p:spPr/>
        <p:txBody>
          <a:bodyPr/>
          <a:lstStyle/>
          <a:p>
            <a:fld id="{7AE184E0-0BD4-4705-A12B-9B71DDE63301}" type="slidenum">
              <a:rPr lang="nl-BE" noProof="0" smtClean="0"/>
              <a:t>4</a:t>
            </a:fld>
            <a:endParaRPr lang="nl-BE" noProof="0" dirty="0"/>
          </a:p>
        </p:txBody>
      </p:sp>
    </p:spTree>
    <p:extLst>
      <p:ext uri="{BB962C8B-B14F-4D97-AF65-F5344CB8AC3E}">
        <p14:creationId xmlns:p14="http://schemas.microsoft.com/office/powerpoint/2010/main" val="1888289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p:txBody>
          <a:bodyPr/>
          <a:lstStyle/>
          <a:p>
            <a:r>
              <a:rPr lang="nl-NL" dirty="0"/>
              <a:t>Ontwerpskeuzes</a:t>
            </a:r>
          </a:p>
        </p:txBody>
      </p:sp>
      <p:sp>
        <p:nvSpPr>
          <p:cNvPr id="5" name="Slide Number Placeholder 4"/>
          <p:cNvSpPr>
            <a:spLocks noGrp="1"/>
          </p:cNvSpPr>
          <p:nvPr>
            <p:ph type="sldNum" sz="quarter" idx="4"/>
          </p:nvPr>
        </p:nvSpPr>
        <p:spPr/>
        <p:txBody>
          <a:bodyPr/>
          <a:lstStyle/>
          <a:p>
            <a:fld id="{7AE184E0-0BD4-4705-A12B-9B71DDE63301}" type="slidenum">
              <a:rPr lang="nl-BE" smtClean="0"/>
              <a:pPr/>
              <a:t>5</a:t>
            </a:fld>
            <a:endParaRPr lang="nl-BE" dirty="0"/>
          </a:p>
        </p:txBody>
      </p:sp>
    </p:spTree>
    <p:extLst>
      <p:ext uri="{BB962C8B-B14F-4D97-AF65-F5344CB8AC3E}">
        <p14:creationId xmlns:p14="http://schemas.microsoft.com/office/powerpoint/2010/main" val="3352849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Setup</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6</a:t>
            </a:fld>
            <a:endParaRPr lang="nl-BE" noProof="0" dirty="0"/>
          </a:p>
        </p:txBody>
      </p:sp>
      <p:pic>
        <p:nvPicPr>
          <p:cNvPr id="5" name="Content Placeholder 5" descr="A picture containing black, cat, rowel&#10;&#10;Description generated with very high confidence">
            <a:extLst>
              <a:ext uri="{FF2B5EF4-FFF2-40B4-BE49-F238E27FC236}">
                <a16:creationId xmlns:a16="http://schemas.microsoft.com/office/drawing/2014/main" id="{209815B5-D362-4E21-B105-90FB0738077B}"/>
              </a:ext>
            </a:extLst>
          </p:cNvPr>
          <p:cNvPicPr>
            <a:picLocks noGrp="1" noChangeAspect="1"/>
          </p:cNvPicPr>
          <p:nvPr>
            <p:ph idx="1"/>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955" y="1278990"/>
            <a:ext cx="5752881" cy="2871674"/>
          </a:xfrm>
        </p:spPr>
      </p:pic>
      <p:pic>
        <p:nvPicPr>
          <p:cNvPr id="6" name="Content Placeholder 5" descr="A circuit board&#10;&#10;Description generated with very high confidence">
            <a:extLst>
              <a:ext uri="{FF2B5EF4-FFF2-40B4-BE49-F238E27FC236}">
                <a16:creationId xmlns:a16="http://schemas.microsoft.com/office/drawing/2014/main" id="{5DC46D9F-5DB3-407F-B27A-199B3FE0352B}"/>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11265" y="1289833"/>
            <a:ext cx="5040000" cy="5040000"/>
          </a:xfrm>
          <a:prstGeom prst="rect">
            <a:avLst/>
          </a:prstGeom>
        </p:spPr>
      </p:pic>
      <p:pic>
        <p:nvPicPr>
          <p:cNvPr id="18" name="Picture 17" descr="A close up of a computer&#10;&#10;Description generated with very high confidence">
            <a:extLst>
              <a:ext uri="{FF2B5EF4-FFF2-40B4-BE49-F238E27FC236}">
                <a16:creationId xmlns:a16="http://schemas.microsoft.com/office/drawing/2014/main" id="{E9750424-21F3-4252-B2D0-92619F4A0BAD}"/>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5981" b="96890" l="4320" r="95680">
                        <a14:foregroundMark x1="9120" y1="39713" x2="9120" y2="39713"/>
                        <a14:foregroundMark x1="10400" y1="67225" x2="4320" y2="40670"/>
                        <a14:foregroundMark x1="4320" y1="40670" x2="10560" y2="30383"/>
                        <a14:foregroundMark x1="10560" y1="30383" x2="16160" y2="28469"/>
                        <a14:foregroundMark x1="81280" y1="97129" x2="79040" y2="97129"/>
                        <a14:foregroundMark x1="81760" y1="6220" x2="81760" y2="6220"/>
                        <a14:foregroundMark x1="53920" y1="7416" x2="53920" y2="7416"/>
                        <a14:foregroundMark x1="44960" y1="7656" x2="44960" y2="7656"/>
                        <a14:foregroundMark x1="40160" y1="12440" x2="48640" y2="9091"/>
                        <a14:foregroundMark x1="48640" y1="9091" x2="48800" y2="9091"/>
                        <a14:foregroundMark x1="63680" y1="8612" x2="85440" y2="4545"/>
                        <a14:foregroundMark x1="85440" y1="4545" x2="91680" y2="15550"/>
                        <a14:foregroundMark x1="91680" y1="15550" x2="95040" y2="88278"/>
                        <a14:foregroundMark x1="96480" y1="3110" x2="99360" y2="26794"/>
                        <a14:foregroundMark x1="99360" y1="26794" x2="95680" y2="85407"/>
                        <a14:foregroundMark x1="95680" y1="85407" x2="85760" y2="82775"/>
                        <a14:foregroundMark x1="85760" y1="82775" x2="85120" y2="67464"/>
                        <a14:foregroundMark x1="85120" y1="67464" x2="93600" y2="21770"/>
                        <a14:foregroundMark x1="93600" y1="21770" x2="89280" y2="10526"/>
                        <a14:foregroundMark x1="89280" y1="10526" x2="89280" y2="10526"/>
                      </a14:backgroundRemoval>
                    </a14:imgEffect>
                  </a14:imgLayer>
                </a14:imgProps>
              </a:ext>
              <a:ext uri="{28A0092B-C50C-407E-A947-70E740481C1C}">
                <a14:useLocalDpi xmlns:a14="http://schemas.microsoft.com/office/drawing/2010/main" val="0"/>
              </a:ext>
            </a:extLst>
          </a:blip>
          <a:stretch>
            <a:fillRect/>
          </a:stretch>
        </p:blipFill>
        <p:spPr>
          <a:xfrm>
            <a:off x="13010765" y="3432619"/>
            <a:ext cx="4297497" cy="2881511"/>
          </a:xfrm>
          <a:prstGeom prst="rect">
            <a:avLst/>
          </a:prstGeom>
        </p:spPr>
      </p:pic>
      <p:cxnSp>
        <p:nvCxnSpPr>
          <p:cNvPr id="7" name="Straight Connector 6">
            <a:extLst>
              <a:ext uri="{FF2B5EF4-FFF2-40B4-BE49-F238E27FC236}">
                <a16:creationId xmlns:a16="http://schemas.microsoft.com/office/drawing/2014/main" id="{7C022078-64FB-4E01-B5F9-72AEBF028F24}"/>
              </a:ext>
            </a:extLst>
          </p:cNvPr>
          <p:cNvCxnSpPr/>
          <p:nvPr/>
        </p:nvCxnSpPr>
        <p:spPr>
          <a:xfrm>
            <a:off x="5783656" y="2721429"/>
            <a:ext cx="1440000" cy="0"/>
          </a:xfrm>
          <a:prstGeom prst="line">
            <a:avLst/>
          </a:prstGeom>
          <a:ln w="28575">
            <a:solidFill>
              <a:srgbClr val="1E64C8"/>
            </a:solidFill>
            <a:prstDash val="solid"/>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24" name="Straight Connector 23">
            <a:extLst>
              <a:ext uri="{FF2B5EF4-FFF2-40B4-BE49-F238E27FC236}">
                <a16:creationId xmlns:a16="http://schemas.microsoft.com/office/drawing/2014/main" id="{A5ACC2CB-29EE-4B2E-8F9B-C4140FEBE798}"/>
              </a:ext>
            </a:extLst>
          </p:cNvPr>
          <p:cNvCxnSpPr>
            <a:cxnSpLocks/>
          </p:cNvCxnSpPr>
          <p:nvPr/>
        </p:nvCxnSpPr>
        <p:spPr>
          <a:xfrm>
            <a:off x="5927656" y="6249410"/>
            <a:ext cx="1296000" cy="432000"/>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25" name="Straight Connector 24">
            <a:extLst>
              <a:ext uri="{FF2B5EF4-FFF2-40B4-BE49-F238E27FC236}">
                <a16:creationId xmlns:a16="http://schemas.microsoft.com/office/drawing/2014/main" id="{DD833622-E1CB-4406-BC3B-BEC0EA9F358B}"/>
              </a:ext>
            </a:extLst>
          </p:cNvPr>
          <p:cNvCxnSpPr>
            <a:cxnSpLocks/>
          </p:cNvCxnSpPr>
          <p:nvPr/>
        </p:nvCxnSpPr>
        <p:spPr>
          <a:xfrm flipV="1">
            <a:off x="5927656" y="8112638"/>
            <a:ext cx="1296000" cy="432000"/>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31" name="Straight Connector 30">
            <a:extLst>
              <a:ext uri="{FF2B5EF4-FFF2-40B4-BE49-F238E27FC236}">
                <a16:creationId xmlns:a16="http://schemas.microsoft.com/office/drawing/2014/main" id="{42965CAB-4FC4-44FC-974F-2A001BFFDAC2}"/>
              </a:ext>
            </a:extLst>
          </p:cNvPr>
          <p:cNvCxnSpPr/>
          <p:nvPr/>
        </p:nvCxnSpPr>
        <p:spPr>
          <a:xfrm>
            <a:off x="11553828" y="4874809"/>
            <a:ext cx="1440000" cy="0"/>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32" name="Straight Connector 31">
            <a:extLst>
              <a:ext uri="{FF2B5EF4-FFF2-40B4-BE49-F238E27FC236}">
                <a16:creationId xmlns:a16="http://schemas.microsoft.com/office/drawing/2014/main" id="{6A385D8E-99CA-4AC3-915F-B7588F75E6E6}"/>
              </a:ext>
            </a:extLst>
          </p:cNvPr>
          <p:cNvCxnSpPr>
            <a:cxnSpLocks/>
          </p:cNvCxnSpPr>
          <p:nvPr/>
        </p:nvCxnSpPr>
        <p:spPr>
          <a:xfrm>
            <a:off x="7948150" y="4876800"/>
            <a:ext cx="0" cy="1440000"/>
          </a:xfrm>
          <a:prstGeom prst="line">
            <a:avLst/>
          </a:prstGeom>
          <a:ln w="28575">
            <a:headEnd type="triangle" w="lg" len="lg"/>
            <a:tailEnd type="triangle" w="lg" len="lg"/>
          </a:ln>
        </p:spPr>
        <p:style>
          <a:lnRef idx="3">
            <a:schemeClr val="accent2"/>
          </a:lnRef>
          <a:fillRef idx="0">
            <a:schemeClr val="accent2"/>
          </a:fillRef>
          <a:effectRef idx="2">
            <a:schemeClr val="accent2"/>
          </a:effectRef>
          <a:fontRef idx="minor">
            <a:schemeClr val="tx1"/>
          </a:fontRef>
        </p:style>
      </p:cxnSp>
      <p:pic>
        <p:nvPicPr>
          <p:cNvPr id="36" name="Content Placeholder 8" descr="A close up of a device&#10;&#10;Description generated with high confidence">
            <a:extLst>
              <a:ext uri="{FF2B5EF4-FFF2-40B4-BE49-F238E27FC236}">
                <a16:creationId xmlns:a16="http://schemas.microsoft.com/office/drawing/2014/main" id="{4DCA515B-FF18-4773-879C-D0DA14287EA4}"/>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981084" y="0"/>
            <a:ext cx="2281867" cy="2002972"/>
          </a:xfrm>
          <a:prstGeom prst="rect">
            <a:avLst/>
          </a:prstGeom>
        </p:spPr>
      </p:pic>
      <p:cxnSp>
        <p:nvCxnSpPr>
          <p:cNvPr id="37" name="Straight Connector 36">
            <a:extLst>
              <a:ext uri="{FF2B5EF4-FFF2-40B4-BE49-F238E27FC236}">
                <a16:creationId xmlns:a16="http://schemas.microsoft.com/office/drawing/2014/main" id="{7A9CC6C6-26AC-4C9B-963B-9C13D9697B44}"/>
              </a:ext>
            </a:extLst>
          </p:cNvPr>
          <p:cNvCxnSpPr>
            <a:cxnSpLocks/>
          </p:cNvCxnSpPr>
          <p:nvPr/>
        </p:nvCxnSpPr>
        <p:spPr>
          <a:xfrm>
            <a:off x="10115019" y="2002972"/>
            <a:ext cx="0" cy="1436914"/>
          </a:xfrm>
          <a:prstGeom prst="line">
            <a:avLst/>
          </a:prstGeom>
          <a:ln w="28575">
            <a:headEnd type="triangle" w="lg" len="lg"/>
            <a:tailEnd type="triangle" w="lg" len="lg"/>
          </a:ln>
        </p:spPr>
        <p:style>
          <a:lnRef idx="3">
            <a:schemeClr val="accent2"/>
          </a:lnRef>
          <a:fillRef idx="0">
            <a:schemeClr val="accent2"/>
          </a:fillRef>
          <a:effectRef idx="2">
            <a:schemeClr val="accent2"/>
          </a:effectRef>
          <a:fontRef idx="minor">
            <a:schemeClr val="tx1"/>
          </a:fontRef>
        </p:style>
      </p:cxnSp>
      <p:pic>
        <p:nvPicPr>
          <p:cNvPr id="33" name="Content Placeholder 5" descr="A circuit board&#10;&#10;Description generated with very high confidence">
            <a:extLst>
              <a:ext uri="{FF2B5EF4-FFF2-40B4-BE49-F238E27FC236}">
                <a16:creationId xmlns:a16="http://schemas.microsoft.com/office/drawing/2014/main" id="{5E97ED60-7D5C-412E-BD73-CA59674ADA15}"/>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3628884" y="4893733"/>
            <a:ext cx="2154772" cy="2154771"/>
          </a:xfrm>
          <a:prstGeom prst="rect">
            <a:avLst/>
          </a:prstGeom>
        </p:spPr>
      </p:pic>
      <p:cxnSp>
        <p:nvCxnSpPr>
          <p:cNvPr id="40" name="Straight Connector 39">
            <a:extLst>
              <a:ext uri="{FF2B5EF4-FFF2-40B4-BE49-F238E27FC236}">
                <a16:creationId xmlns:a16="http://schemas.microsoft.com/office/drawing/2014/main" id="{3502DCF6-F5E2-4DE3-9B56-35798FF187D8}"/>
              </a:ext>
            </a:extLst>
          </p:cNvPr>
          <p:cNvCxnSpPr>
            <a:cxnSpLocks/>
          </p:cNvCxnSpPr>
          <p:nvPr/>
        </p:nvCxnSpPr>
        <p:spPr>
          <a:xfrm>
            <a:off x="5783656" y="7397024"/>
            <a:ext cx="1440000" cy="1"/>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41" name="Straight Connector 40">
            <a:extLst>
              <a:ext uri="{FF2B5EF4-FFF2-40B4-BE49-F238E27FC236}">
                <a16:creationId xmlns:a16="http://schemas.microsoft.com/office/drawing/2014/main" id="{646C3ECD-1E1B-4EA5-888B-0E5F68D9A070}"/>
              </a:ext>
            </a:extLst>
          </p:cNvPr>
          <p:cNvCxnSpPr>
            <a:cxnSpLocks/>
          </p:cNvCxnSpPr>
          <p:nvPr/>
        </p:nvCxnSpPr>
        <p:spPr>
          <a:xfrm>
            <a:off x="8310100" y="4876800"/>
            <a:ext cx="0" cy="1440000"/>
          </a:xfrm>
          <a:prstGeom prst="line">
            <a:avLst/>
          </a:prstGeom>
          <a:ln w="28575">
            <a:headEnd type="triangle" w="lg" len="lg"/>
            <a:tailEnd type="triangle" w="lg" len="lg"/>
          </a:ln>
        </p:spPr>
        <p:style>
          <a:lnRef idx="3">
            <a:schemeClr val="accent2"/>
          </a:lnRef>
          <a:fillRef idx="0">
            <a:schemeClr val="accent2"/>
          </a:fillRef>
          <a:effectRef idx="2">
            <a:schemeClr val="accent2"/>
          </a:effectRef>
          <a:fontRef idx="minor">
            <a:schemeClr val="tx1"/>
          </a:fontRef>
        </p:style>
      </p:cxnSp>
      <p:pic>
        <p:nvPicPr>
          <p:cNvPr id="21" name="Content Placeholder 5" descr="A circuit board&#10;&#10;Description generated with very high confidence">
            <a:extLst>
              <a:ext uri="{FF2B5EF4-FFF2-40B4-BE49-F238E27FC236}">
                <a16:creationId xmlns:a16="http://schemas.microsoft.com/office/drawing/2014/main" id="{6D79CF16-C9A0-4673-AA2E-348378FF8194}"/>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7223655" y="6334075"/>
            <a:ext cx="2890416" cy="2856553"/>
          </a:xfrm>
          <a:prstGeom prst="rect">
            <a:avLst/>
          </a:prstGeom>
        </p:spPr>
      </p:pic>
      <p:pic>
        <p:nvPicPr>
          <p:cNvPr id="20" name="Content Placeholder 5" descr="A circuit board&#10;&#10;Description generated with very high confidence">
            <a:extLst>
              <a:ext uri="{FF2B5EF4-FFF2-40B4-BE49-F238E27FC236}">
                <a16:creationId xmlns:a16="http://schemas.microsoft.com/office/drawing/2014/main" id="{8DE2BD19-D59F-4A31-92EF-1B0D9E9D0FDB}"/>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3641549" y="6333733"/>
            <a:ext cx="2154772" cy="2154771"/>
          </a:xfrm>
          <a:prstGeom prst="rect">
            <a:avLst/>
          </a:prstGeom>
        </p:spPr>
      </p:pic>
      <p:pic>
        <p:nvPicPr>
          <p:cNvPr id="22" name="Content Placeholder 5" descr="A circuit board&#10;&#10;Description generated with very high confidence">
            <a:extLst>
              <a:ext uri="{FF2B5EF4-FFF2-40B4-BE49-F238E27FC236}">
                <a16:creationId xmlns:a16="http://schemas.microsoft.com/office/drawing/2014/main" id="{ADF143CE-9778-400F-8F41-742E440E5FBF}"/>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3628884" y="7764118"/>
            <a:ext cx="2154772" cy="2154771"/>
          </a:xfrm>
          <a:prstGeom prst="rect">
            <a:avLst/>
          </a:prstGeom>
        </p:spPr>
      </p:pic>
    </p:spTree>
    <p:extLst>
      <p:ext uri="{BB962C8B-B14F-4D97-AF65-F5344CB8AC3E}">
        <p14:creationId xmlns:p14="http://schemas.microsoft.com/office/powerpoint/2010/main" val="2181421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FAB8F2-0498-A641-BB29-3AA457B69D7B}"/>
              </a:ext>
            </a:extLst>
          </p:cNvPr>
          <p:cNvSpPr>
            <a:spLocks noGrp="1"/>
          </p:cNvSpPr>
          <p:nvPr>
            <p:ph type="title"/>
          </p:nvPr>
        </p:nvSpPr>
        <p:spPr/>
        <p:txBody>
          <a:bodyPr/>
          <a:lstStyle/>
          <a:p>
            <a:r>
              <a:rPr lang="nl-BE" dirty="0"/>
              <a:t>Localisatie</a:t>
            </a:r>
          </a:p>
        </p:txBody>
      </p:sp>
      <p:pic>
        <p:nvPicPr>
          <p:cNvPr id="6" name="Tijdelijke aanduiding voor inhoud 5">
            <a:extLst>
              <a:ext uri="{FF2B5EF4-FFF2-40B4-BE49-F238E27FC236}">
                <a16:creationId xmlns:a16="http://schemas.microsoft.com/office/drawing/2014/main" id="{733B7EA9-5F7D-1A48-948A-B5BE09409125}"/>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44831" y="3997132"/>
            <a:ext cx="2963726" cy="1756008"/>
          </a:xfrm>
        </p:spPr>
      </p:pic>
      <p:sp>
        <p:nvSpPr>
          <p:cNvPr id="4" name="Tijdelijke aanduiding voor dianummer 3">
            <a:extLst>
              <a:ext uri="{FF2B5EF4-FFF2-40B4-BE49-F238E27FC236}">
                <a16:creationId xmlns:a16="http://schemas.microsoft.com/office/drawing/2014/main" id="{2C6F5415-09FB-E246-85FC-9FFA6DA13304}"/>
              </a:ext>
            </a:extLst>
          </p:cNvPr>
          <p:cNvSpPr>
            <a:spLocks noGrp="1"/>
          </p:cNvSpPr>
          <p:nvPr>
            <p:ph type="sldNum" sz="quarter" idx="12"/>
          </p:nvPr>
        </p:nvSpPr>
        <p:spPr/>
        <p:txBody>
          <a:bodyPr/>
          <a:lstStyle/>
          <a:p>
            <a:fld id="{7AE184E0-0BD4-4705-A12B-9B71DDE63301}" type="slidenum">
              <a:rPr lang="nl-BE" noProof="0" smtClean="0"/>
              <a:t>7</a:t>
            </a:fld>
            <a:endParaRPr lang="nl-BE" noProof="0" dirty="0"/>
          </a:p>
        </p:txBody>
      </p:sp>
      <p:pic>
        <p:nvPicPr>
          <p:cNvPr id="8" name="Afbeelding 7">
            <a:extLst>
              <a:ext uri="{FF2B5EF4-FFF2-40B4-BE49-F238E27FC236}">
                <a16:creationId xmlns:a16="http://schemas.microsoft.com/office/drawing/2014/main" id="{E35B8C32-6AEC-B547-80F6-2FFB096A58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8364" y="1922095"/>
            <a:ext cx="1552660" cy="1552660"/>
          </a:xfrm>
          <a:prstGeom prst="rect">
            <a:avLst/>
          </a:prstGeom>
        </p:spPr>
      </p:pic>
      <p:pic>
        <p:nvPicPr>
          <p:cNvPr id="10" name="Afbeelding 9">
            <a:extLst>
              <a:ext uri="{FF2B5EF4-FFF2-40B4-BE49-F238E27FC236}">
                <a16:creationId xmlns:a16="http://schemas.microsoft.com/office/drawing/2014/main" id="{C21EFF53-6811-1540-83AC-6426297A79BB}"/>
              </a:ext>
            </a:extLst>
          </p:cNvPr>
          <p:cNvPicPr>
            <a:picLocks noChangeAspect="1"/>
          </p:cNvPicPr>
          <p:nvPr/>
        </p:nvPicPr>
        <p:blipFill>
          <a:blip r:embed="rId5" cstate="print">
            <a:biLevel thresh="75000"/>
            <a:extLst>
              <a:ext uri="{28A0092B-C50C-407E-A947-70E740481C1C}">
                <a14:useLocalDpi xmlns:a14="http://schemas.microsoft.com/office/drawing/2010/main" val="0"/>
              </a:ext>
            </a:extLst>
          </a:blip>
          <a:stretch>
            <a:fillRect/>
          </a:stretch>
        </p:blipFill>
        <p:spPr>
          <a:xfrm>
            <a:off x="5820233" y="4000459"/>
            <a:ext cx="1148922" cy="1752681"/>
          </a:xfrm>
          <a:prstGeom prst="rect">
            <a:avLst/>
          </a:prstGeom>
        </p:spPr>
      </p:pic>
      <p:sp>
        <p:nvSpPr>
          <p:cNvPr id="13" name="Tekstvak 12">
            <a:extLst>
              <a:ext uri="{FF2B5EF4-FFF2-40B4-BE49-F238E27FC236}">
                <a16:creationId xmlns:a16="http://schemas.microsoft.com/office/drawing/2014/main" id="{554F8DF2-5EAE-244B-9990-CA9BF17D205A}"/>
              </a:ext>
            </a:extLst>
          </p:cNvPr>
          <p:cNvSpPr txBox="1"/>
          <p:nvPr/>
        </p:nvSpPr>
        <p:spPr>
          <a:xfrm>
            <a:off x="9757766" y="2421426"/>
            <a:ext cx="3764172" cy="553998"/>
          </a:xfrm>
          <a:prstGeom prst="rect">
            <a:avLst/>
          </a:prstGeom>
          <a:noFill/>
        </p:spPr>
        <p:txBody>
          <a:bodyPr wrap="none" rtlCol="0">
            <a:spAutoFit/>
          </a:bodyPr>
          <a:lstStyle/>
          <a:p>
            <a:pPr>
              <a:lnSpc>
                <a:spcPct val="120000"/>
              </a:lnSpc>
            </a:pPr>
            <a:r>
              <a:rPr lang="nl-BE" sz="2500" dirty="0"/>
              <a:t>6 – 10 m nauwkeurigheid</a:t>
            </a:r>
          </a:p>
        </p:txBody>
      </p:sp>
      <p:sp>
        <p:nvSpPr>
          <p:cNvPr id="14" name="Tekstvak 13">
            <a:extLst>
              <a:ext uri="{FF2B5EF4-FFF2-40B4-BE49-F238E27FC236}">
                <a16:creationId xmlns:a16="http://schemas.microsoft.com/office/drawing/2014/main" id="{6DC4DF71-A40D-A14F-8206-17B2F697B3D4}"/>
              </a:ext>
            </a:extLst>
          </p:cNvPr>
          <p:cNvSpPr txBox="1"/>
          <p:nvPr/>
        </p:nvSpPr>
        <p:spPr>
          <a:xfrm>
            <a:off x="9757766" y="4599801"/>
            <a:ext cx="3586238" cy="553998"/>
          </a:xfrm>
          <a:prstGeom prst="rect">
            <a:avLst/>
          </a:prstGeom>
          <a:noFill/>
        </p:spPr>
        <p:txBody>
          <a:bodyPr wrap="none" rtlCol="0">
            <a:spAutoFit/>
          </a:bodyPr>
          <a:lstStyle/>
          <a:p>
            <a:pPr>
              <a:lnSpc>
                <a:spcPct val="120000"/>
              </a:lnSpc>
            </a:pPr>
            <a:r>
              <a:rPr lang="nl-BE" sz="2500" dirty="0"/>
              <a:t>1 – 5 m nauwkeurigheid</a:t>
            </a:r>
          </a:p>
        </p:txBody>
      </p:sp>
      <p:sp>
        <p:nvSpPr>
          <p:cNvPr id="15" name="Tekstvak 14">
            <a:extLst>
              <a:ext uri="{FF2B5EF4-FFF2-40B4-BE49-F238E27FC236}">
                <a16:creationId xmlns:a16="http://schemas.microsoft.com/office/drawing/2014/main" id="{238F07D3-3D8F-9A46-95C2-613F419AE752}"/>
              </a:ext>
            </a:extLst>
          </p:cNvPr>
          <p:cNvSpPr txBox="1"/>
          <p:nvPr/>
        </p:nvSpPr>
        <p:spPr>
          <a:xfrm>
            <a:off x="9757766" y="6778176"/>
            <a:ext cx="3496470" cy="553998"/>
          </a:xfrm>
          <a:prstGeom prst="rect">
            <a:avLst/>
          </a:prstGeom>
          <a:noFill/>
        </p:spPr>
        <p:txBody>
          <a:bodyPr wrap="none" rtlCol="0">
            <a:spAutoFit/>
          </a:bodyPr>
          <a:lstStyle/>
          <a:p>
            <a:pPr>
              <a:lnSpc>
                <a:spcPct val="120000"/>
              </a:lnSpc>
            </a:pPr>
            <a:r>
              <a:rPr lang="nl-BE" sz="2500" dirty="0"/>
              <a:t>0.10 m nauwkeurigheid</a:t>
            </a:r>
          </a:p>
        </p:txBody>
      </p:sp>
      <p:sp>
        <p:nvSpPr>
          <p:cNvPr id="16" name="Tekstvak 15">
            <a:extLst>
              <a:ext uri="{FF2B5EF4-FFF2-40B4-BE49-F238E27FC236}">
                <a16:creationId xmlns:a16="http://schemas.microsoft.com/office/drawing/2014/main" id="{EDA92F2B-4851-2046-8504-CBD93DD34229}"/>
              </a:ext>
            </a:extLst>
          </p:cNvPr>
          <p:cNvSpPr txBox="1"/>
          <p:nvPr/>
        </p:nvSpPr>
        <p:spPr>
          <a:xfrm>
            <a:off x="1644831" y="6452211"/>
            <a:ext cx="5526193" cy="997837"/>
          </a:xfrm>
          <a:prstGeom prst="rect">
            <a:avLst/>
          </a:prstGeom>
          <a:noFill/>
        </p:spPr>
        <p:txBody>
          <a:bodyPr wrap="none" rtlCol="0">
            <a:spAutoFit/>
          </a:bodyPr>
          <a:lstStyle/>
          <a:p>
            <a:pPr>
              <a:lnSpc>
                <a:spcPct val="120000"/>
              </a:lnSpc>
            </a:pPr>
            <a:r>
              <a:rPr lang="nl-BE" sz="5400" b="1" dirty="0"/>
              <a:t>Ultra Wide Band</a:t>
            </a:r>
            <a:endParaRPr lang="nl-BE" sz="4000" b="1" dirty="0"/>
          </a:p>
        </p:txBody>
      </p:sp>
    </p:spTree>
    <p:extLst>
      <p:ext uri="{BB962C8B-B14F-4D97-AF65-F5344CB8AC3E}">
        <p14:creationId xmlns:p14="http://schemas.microsoft.com/office/powerpoint/2010/main" val="3306384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734D26-F9B2-3541-B32E-538B06BA29FC}"/>
              </a:ext>
            </a:extLst>
          </p:cNvPr>
          <p:cNvSpPr>
            <a:spLocks noGrp="1"/>
          </p:cNvSpPr>
          <p:nvPr>
            <p:ph type="title"/>
          </p:nvPr>
        </p:nvSpPr>
        <p:spPr/>
        <p:txBody>
          <a:bodyPr/>
          <a:lstStyle/>
          <a:p>
            <a:r>
              <a:rPr lang="nl-BE" dirty="0"/>
              <a:t>Lokalisatie</a:t>
            </a:r>
          </a:p>
        </p:txBody>
      </p:sp>
      <p:sp>
        <p:nvSpPr>
          <p:cNvPr id="3" name="Tijdelijke aanduiding voor inhoud 2">
            <a:extLst>
              <a:ext uri="{FF2B5EF4-FFF2-40B4-BE49-F238E27FC236}">
                <a16:creationId xmlns:a16="http://schemas.microsoft.com/office/drawing/2014/main" id="{CF2996FC-E90D-5E46-A05B-9A98CDEA281E}"/>
              </a:ext>
            </a:extLst>
          </p:cNvPr>
          <p:cNvSpPr>
            <a:spLocks noGrp="1"/>
          </p:cNvSpPr>
          <p:nvPr>
            <p:ph idx="1"/>
          </p:nvPr>
        </p:nvSpPr>
        <p:spPr/>
        <p:txBody>
          <a:bodyPr/>
          <a:lstStyle/>
          <a:p>
            <a:r>
              <a:rPr lang="nl-BE" dirty="0"/>
              <a:t>Pozyx</a:t>
            </a:r>
          </a:p>
          <a:p>
            <a:r>
              <a:rPr lang="nl-BE" dirty="0"/>
              <a:t>DecaWave DWM1001</a:t>
            </a:r>
          </a:p>
        </p:txBody>
      </p:sp>
      <p:sp>
        <p:nvSpPr>
          <p:cNvPr id="4" name="Tijdelijke aanduiding voor dianummer 3">
            <a:extLst>
              <a:ext uri="{FF2B5EF4-FFF2-40B4-BE49-F238E27FC236}">
                <a16:creationId xmlns:a16="http://schemas.microsoft.com/office/drawing/2014/main" id="{0EA116A7-5556-A949-946A-85F835158AB1}"/>
              </a:ext>
            </a:extLst>
          </p:cNvPr>
          <p:cNvSpPr>
            <a:spLocks noGrp="1"/>
          </p:cNvSpPr>
          <p:nvPr>
            <p:ph type="sldNum" sz="quarter" idx="12"/>
          </p:nvPr>
        </p:nvSpPr>
        <p:spPr/>
        <p:txBody>
          <a:bodyPr/>
          <a:lstStyle/>
          <a:p>
            <a:fld id="{7AE184E0-0BD4-4705-A12B-9B71DDE63301}" type="slidenum">
              <a:rPr lang="nl-BE" noProof="0" smtClean="0"/>
              <a:t>8</a:t>
            </a:fld>
            <a:endParaRPr lang="nl-BE" noProof="0" dirty="0"/>
          </a:p>
        </p:txBody>
      </p:sp>
      <p:pic>
        <p:nvPicPr>
          <p:cNvPr id="5" name="Picture 9" descr="A close up of a logo&#10;&#10;Description generated with high confidence">
            <a:extLst>
              <a:ext uri="{FF2B5EF4-FFF2-40B4-BE49-F238E27FC236}">
                <a16:creationId xmlns:a16="http://schemas.microsoft.com/office/drawing/2014/main" id="{67F08306-C204-6048-B148-5DAED9ED93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01846" y="8565823"/>
            <a:ext cx="2809160" cy="991638"/>
          </a:xfrm>
          <a:prstGeom prst="rect">
            <a:avLst/>
          </a:prstGeom>
        </p:spPr>
      </p:pic>
      <p:pic>
        <p:nvPicPr>
          <p:cNvPr id="6" name="Picture 7" descr="A picture containing clipart&#10;&#10;Description generated with very high confidence">
            <a:extLst>
              <a:ext uri="{FF2B5EF4-FFF2-40B4-BE49-F238E27FC236}">
                <a16:creationId xmlns:a16="http://schemas.microsoft.com/office/drawing/2014/main" id="{8B607C42-22A3-4B47-957B-148034FB94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37447" y="8771380"/>
            <a:ext cx="2645312" cy="580524"/>
          </a:xfrm>
          <a:prstGeom prst="rect">
            <a:avLst/>
          </a:prstGeom>
        </p:spPr>
      </p:pic>
      <p:pic>
        <p:nvPicPr>
          <p:cNvPr id="7" name="Content Placeholder 5" descr="A circuit board&#10;&#10;Description generated with very high confidence">
            <a:extLst>
              <a:ext uri="{FF2B5EF4-FFF2-40B4-BE49-F238E27FC236}">
                <a16:creationId xmlns:a16="http://schemas.microsoft.com/office/drawing/2014/main" id="{5CE4F5B8-1B23-2744-98D1-8B1A5AD80EB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1995296" y="2421380"/>
            <a:ext cx="6350000" cy="6350000"/>
          </a:xfrm>
          <a:prstGeom prst="rect">
            <a:avLst/>
          </a:prstGeom>
        </p:spPr>
      </p:pic>
      <p:pic>
        <p:nvPicPr>
          <p:cNvPr id="8" name="Content Placeholder 17" descr="A circuit board&#10;&#10;Description generated with very high confidence">
            <a:extLst>
              <a:ext uri="{FF2B5EF4-FFF2-40B4-BE49-F238E27FC236}">
                <a16:creationId xmlns:a16="http://schemas.microsoft.com/office/drawing/2014/main" id="{CDBBCEFF-A670-2443-BCCC-40DCBE5ED0CE}"/>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8407" b="92478" l="6000" r="94000">
                        <a14:foregroundMark x1="6333" y1="54425" x2="6333" y2="54425"/>
                        <a14:foregroundMark x1="44667" y1="22124" x2="44667" y2="22124"/>
                        <a14:foregroundMark x1="50667" y1="15044" x2="50667" y2="15044"/>
                        <a14:foregroundMark x1="45667" y1="13274" x2="41000" y2="18584"/>
                        <a14:foregroundMark x1="41000" y1="18584" x2="36667" y2="20796"/>
                        <a14:foregroundMark x1="33000" y1="24779" x2="33000" y2="24779"/>
                        <a14:foregroundMark x1="28000" y1="28761" x2="14667" y2="41593"/>
                        <a14:foregroundMark x1="14667" y1="41593" x2="9333" y2="43363"/>
                        <a14:foregroundMark x1="9333" y1="43363" x2="6333" y2="45575"/>
                        <a14:foregroundMark x1="12667" y1="40708" x2="40333" y2="19469"/>
                        <a14:foregroundMark x1="40333" y1="19469" x2="40667" y2="19027"/>
                        <a14:foregroundMark x1="49667" y1="92478" x2="49667" y2="92478"/>
                        <a14:foregroundMark x1="58000" y1="86283" x2="58000" y2="86283"/>
                        <a14:foregroundMark x1="62333" y1="80973" x2="62333" y2="80973"/>
                        <a14:foregroundMark x1="85333" y1="46903" x2="85333" y2="46903"/>
                        <a14:foregroundMark x1="94333" y1="32301" x2="94333" y2="32301"/>
                        <a14:foregroundMark x1="54333" y1="8407" x2="54333" y2="8407"/>
                      </a14:backgroundRemoval>
                    </a14:imgEffect>
                  </a14:imgLayer>
                </a14:imgProps>
              </a:ext>
              <a:ext uri="{28A0092B-C50C-407E-A947-70E740481C1C}">
                <a14:useLocalDpi xmlns:a14="http://schemas.microsoft.com/office/drawing/2010/main" val="0"/>
              </a:ext>
            </a:extLst>
          </a:blip>
          <a:stretch>
            <a:fillRect/>
          </a:stretch>
        </p:blipFill>
        <p:spPr>
          <a:xfrm>
            <a:off x="10053069" y="3797963"/>
            <a:ext cx="4774558" cy="3596834"/>
          </a:xfrm>
          <a:prstGeom prst="rect">
            <a:avLst/>
          </a:prstGeom>
        </p:spPr>
      </p:pic>
    </p:spTree>
    <p:extLst>
      <p:ext uri="{BB962C8B-B14F-4D97-AF65-F5344CB8AC3E}">
        <p14:creationId xmlns:p14="http://schemas.microsoft.com/office/powerpoint/2010/main" val="3898004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Setup</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9</a:t>
            </a:fld>
            <a:endParaRPr lang="nl-BE" noProof="0" dirty="0"/>
          </a:p>
        </p:txBody>
      </p:sp>
      <p:pic>
        <p:nvPicPr>
          <p:cNvPr id="5" name="Content Placeholder 5" descr="A picture containing black, cat, rowel&#10;&#10;Description generated with very high confidence">
            <a:extLst>
              <a:ext uri="{FF2B5EF4-FFF2-40B4-BE49-F238E27FC236}">
                <a16:creationId xmlns:a16="http://schemas.microsoft.com/office/drawing/2014/main" id="{209815B5-D362-4E21-B105-90FB0738077B}"/>
              </a:ext>
            </a:extLst>
          </p:cNvPr>
          <p:cNvPicPr>
            <a:picLocks noGrp="1" noChangeAspect="1"/>
          </p:cNvPicPr>
          <p:nvPr>
            <p:ph idx="1"/>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955" y="1278990"/>
            <a:ext cx="5752881" cy="2871674"/>
          </a:xfrm>
        </p:spPr>
      </p:pic>
      <p:pic>
        <p:nvPicPr>
          <p:cNvPr id="6" name="Content Placeholder 5" descr="A circuit board&#10;&#10;Description generated with very high confidence">
            <a:extLst>
              <a:ext uri="{FF2B5EF4-FFF2-40B4-BE49-F238E27FC236}">
                <a16:creationId xmlns:a16="http://schemas.microsoft.com/office/drawing/2014/main" id="{5DC46D9F-5DB3-407F-B27A-199B3FE0352B}"/>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11265" y="1289833"/>
            <a:ext cx="5040000" cy="5040000"/>
          </a:xfrm>
          <a:prstGeom prst="rect">
            <a:avLst/>
          </a:prstGeom>
        </p:spPr>
      </p:pic>
      <p:pic>
        <p:nvPicPr>
          <p:cNvPr id="18" name="Picture 17" descr="A close up of a computer&#10;&#10;Description generated with very high confidence">
            <a:extLst>
              <a:ext uri="{FF2B5EF4-FFF2-40B4-BE49-F238E27FC236}">
                <a16:creationId xmlns:a16="http://schemas.microsoft.com/office/drawing/2014/main" id="{E9750424-21F3-4252-B2D0-92619F4A0BAD}"/>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5981" b="96890" l="4320" r="95680">
                        <a14:foregroundMark x1="9120" y1="39713" x2="9120" y2="39713"/>
                        <a14:foregroundMark x1="10400" y1="67225" x2="4320" y2="40670"/>
                        <a14:foregroundMark x1="4320" y1="40670" x2="10560" y2="30383"/>
                        <a14:foregroundMark x1="10560" y1="30383" x2="16160" y2="28469"/>
                        <a14:foregroundMark x1="81280" y1="97129" x2="79040" y2="97129"/>
                        <a14:foregroundMark x1="81760" y1="6220" x2="81760" y2="6220"/>
                        <a14:foregroundMark x1="53920" y1="7416" x2="53920" y2="7416"/>
                        <a14:foregroundMark x1="44960" y1="7656" x2="44960" y2="7656"/>
                        <a14:foregroundMark x1="40160" y1="12440" x2="48640" y2="9091"/>
                        <a14:foregroundMark x1="48640" y1="9091" x2="48800" y2="9091"/>
                        <a14:foregroundMark x1="63680" y1="8612" x2="85440" y2="4545"/>
                        <a14:foregroundMark x1="85440" y1="4545" x2="91680" y2="15550"/>
                        <a14:foregroundMark x1="91680" y1="15550" x2="95040" y2="88278"/>
                        <a14:foregroundMark x1="96480" y1="3110" x2="99360" y2="26794"/>
                        <a14:foregroundMark x1="99360" y1="26794" x2="95680" y2="85407"/>
                        <a14:foregroundMark x1="95680" y1="85407" x2="85760" y2="82775"/>
                        <a14:foregroundMark x1="85760" y1="82775" x2="85120" y2="67464"/>
                        <a14:foregroundMark x1="85120" y1="67464" x2="93600" y2="21770"/>
                        <a14:foregroundMark x1="93600" y1="21770" x2="89280" y2="10526"/>
                        <a14:foregroundMark x1="89280" y1="10526" x2="89280" y2="10526"/>
                      </a14:backgroundRemoval>
                    </a14:imgEffect>
                  </a14:imgLayer>
                </a14:imgProps>
              </a:ext>
              <a:ext uri="{28A0092B-C50C-407E-A947-70E740481C1C}">
                <a14:useLocalDpi xmlns:a14="http://schemas.microsoft.com/office/drawing/2010/main" val="0"/>
              </a:ext>
            </a:extLst>
          </a:blip>
          <a:stretch>
            <a:fillRect/>
          </a:stretch>
        </p:blipFill>
        <p:spPr>
          <a:xfrm>
            <a:off x="13010765" y="3432619"/>
            <a:ext cx="4297497" cy="2881511"/>
          </a:xfrm>
          <a:prstGeom prst="rect">
            <a:avLst/>
          </a:prstGeom>
        </p:spPr>
      </p:pic>
      <p:cxnSp>
        <p:nvCxnSpPr>
          <p:cNvPr id="7" name="Straight Connector 6">
            <a:extLst>
              <a:ext uri="{FF2B5EF4-FFF2-40B4-BE49-F238E27FC236}">
                <a16:creationId xmlns:a16="http://schemas.microsoft.com/office/drawing/2014/main" id="{7C022078-64FB-4E01-B5F9-72AEBF028F24}"/>
              </a:ext>
            </a:extLst>
          </p:cNvPr>
          <p:cNvCxnSpPr/>
          <p:nvPr/>
        </p:nvCxnSpPr>
        <p:spPr>
          <a:xfrm>
            <a:off x="5783656" y="2721429"/>
            <a:ext cx="1440000" cy="0"/>
          </a:xfrm>
          <a:prstGeom prst="line">
            <a:avLst/>
          </a:prstGeom>
          <a:ln w="28575">
            <a:solidFill>
              <a:srgbClr val="1E64C8"/>
            </a:solidFill>
            <a:prstDash val="solid"/>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24" name="Straight Connector 23">
            <a:extLst>
              <a:ext uri="{FF2B5EF4-FFF2-40B4-BE49-F238E27FC236}">
                <a16:creationId xmlns:a16="http://schemas.microsoft.com/office/drawing/2014/main" id="{A5ACC2CB-29EE-4B2E-8F9B-C4140FEBE798}"/>
              </a:ext>
            </a:extLst>
          </p:cNvPr>
          <p:cNvCxnSpPr>
            <a:cxnSpLocks/>
          </p:cNvCxnSpPr>
          <p:nvPr/>
        </p:nvCxnSpPr>
        <p:spPr>
          <a:xfrm>
            <a:off x="5927656" y="6249410"/>
            <a:ext cx="1296000" cy="432000"/>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25" name="Straight Connector 24">
            <a:extLst>
              <a:ext uri="{FF2B5EF4-FFF2-40B4-BE49-F238E27FC236}">
                <a16:creationId xmlns:a16="http://schemas.microsoft.com/office/drawing/2014/main" id="{DD833622-E1CB-4406-BC3B-BEC0EA9F358B}"/>
              </a:ext>
            </a:extLst>
          </p:cNvPr>
          <p:cNvCxnSpPr>
            <a:cxnSpLocks/>
          </p:cNvCxnSpPr>
          <p:nvPr/>
        </p:nvCxnSpPr>
        <p:spPr>
          <a:xfrm flipV="1">
            <a:off x="5927656" y="8112638"/>
            <a:ext cx="1296000" cy="432000"/>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31" name="Straight Connector 30">
            <a:extLst>
              <a:ext uri="{FF2B5EF4-FFF2-40B4-BE49-F238E27FC236}">
                <a16:creationId xmlns:a16="http://schemas.microsoft.com/office/drawing/2014/main" id="{42965CAB-4FC4-44FC-974F-2A001BFFDAC2}"/>
              </a:ext>
            </a:extLst>
          </p:cNvPr>
          <p:cNvCxnSpPr/>
          <p:nvPr/>
        </p:nvCxnSpPr>
        <p:spPr>
          <a:xfrm>
            <a:off x="11553828" y="4874809"/>
            <a:ext cx="1440000" cy="0"/>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32" name="Straight Connector 31">
            <a:extLst>
              <a:ext uri="{FF2B5EF4-FFF2-40B4-BE49-F238E27FC236}">
                <a16:creationId xmlns:a16="http://schemas.microsoft.com/office/drawing/2014/main" id="{6A385D8E-99CA-4AC3-915F-B7588F75E6E6}"/>
              </a:ext>
            </a:extLst>
          </p:cNvPr>
          <p:cNvCxnSpPr>
            <a:cxnSpLocks/>
          </p:cNvCxnSpPr>
          <p:nvPr/>
        </p:nvCxnSpPr>
        <p:spPr>
          <a:xfrm>
            <a:off x="7948150" y="4876800"/>
            <a:ext cx="0" cy="1440000"/>
          </a:xfrm>
          <a:prstGeom prst="line">
            <a:avLst/>
          </a:prstGeom>
          <a:ln w="28575">
            <a:headEnd type="triangle" w="lg" len="lg"/>
            <a:tailEnd type="triangle" w="lg" len="lg"/>
          </a:ln>
        </p:spPr>
        <p:style>
          <a:lnRef idx="3">
            <a:schemeClr val="accent2"/>
          </a:lnRef>
          <a:fillRef idx="0">
            <a:schemeClr val="accent2"/>
          </a:fillRef>
          <a:effectRef idx="2">
            <a:schemeClr val="accent2"/>
          </a:effectRef>
          <a:fontRef idx="minor">
            <a:schemeClr val="tx1"/>
          </a:fontRef>
        </p:style>
      </p:cxnSp>
      <p:pic>
        <p:nvPicPr>
          <p:cNvPr id="36" name="Content Placeholder 8" descr="A close up of a device&#10;&#10;Description generated with high confidence">
            <a:extLst>
              <a:ext uri="{FF2B5EF4-FFF2-40B4-BE49-F238E27FC236}">
                <a16:creationId xmlns:a16="http://schemas.microsoft.com/office/drawing/2014/main" id="{4DCA515B-FF18-4773-879C-D0DA14287EA4}"/>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981084" y="0"/>
            <a:ext cx="2281867" cy="2002972"/>
          </a:xfrm>
          <a:prstGeom prst="rect">
            <a:avLst/>
          </a:prstGeom>
        </p:spPr>
      </p:pic>
      <p:cxnSp>
        <p:nvCxnSpPr>
          <p:cNvPr id="37" name="Straight Connector 36">
            <a:extLst>
              <a:ext uri="{FF2B5EF4-FFF2-40B4-BE49-F238E27FC236}">
                <a16:creationId xmlns:a16="http://schemas.microsoft.com/office/drawing/2014/main" id="{7A9CC6C6-26AC-4C9B-963B-9C13D9697B44}"/>
              </a:ext>
            </a:extLst>
          </p:cNvPr>
          <p:cNvCxnSpPr>
            <a:cxnSpLocks/>
          </p:cNvCxnSpPr>
          <p:nvPr/>
        </p:nvCxnSpPr>
        <p:spPr>
          <a:xfrm>
            <a:off x="10115019" y="2002972"/>
            <a:ext cx="0" cy="1436914"/>
          </a:xfrm>
          <a:prstGeom prst="line">
            <a:avLst/>
          </a:prstGeom>
          <a:ln w="28575">
            <a:headEnd type="triangle" w="lg" len="lg"/>
            <a:tailEnd type="triangle" w="lg" len="lg"/>
          </a:ln>
        </p:spPr>
        <p:style>
          <a:lnRef idx="3">
            <a:schemeClr val="accent2"/>
          </a:lnRef>
          <a:fillRef idx="0">
            <a:schemeClr val="accent2"/>
          </a:fillRef>
          <a:effectRef idx="2">
            <a:schemeClr val="accent2"/>
          </a:effectRef>
          <a:fontRef idx="minor">
            <a:schemeClr val="tx1"/>
          </a:fontRef>
        </p:style>
      </p:cxnSp>
      <p:pic>
        <p:nvPicPr>
          <p:cNvPr id="33" name="Content Placeholder 5" descr="A circuit board&#10;&#10;Description generated with very high confidence">
            <a:extLst>
              <a:ext uri="{FF2B5EF4-FFF2-40B4-BE49-F238E27FC236}">
                <a16:creationId xmlns:a16="http://schemas.microsoft.com/office/drawing/2014/main" id="{5E97ED60-7D5C-412E-BD73-CA59674ADA15}"/>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3628884" y="4893733"/>
            <a:ext cx="2154772" cy="2154771"/>
          </a:xfrm>
          <a:prstGeom prst="rect">
            <a:avLst/>
          </a:prstGeom>
        </p:spPr>
      </p:pic>
      <p:cxnSp>
        <p:nvCxnSpPr>
          <p:cNvPr id="40" name="Straight Connector 39">
            <a:extLst>
              <a:ext uri="{FF2B5EF4-FFF2-40B4-BE49-F238E27FC236}">
                <a16:creationId xmlns:a16="http://schemas.microsoft.com/office/drawing/2014/main" id="{3502DCF6-F5E2-4DE3-9B56-35798FF187D8}"/>
              </a:ext>
            </a:extLst>
          </p:cNvPr>
          <p:cNvCxnSpPr>
            <a:cxnSpLocks/>
          </p:cNvCxnSpPr>
          <p:nvPr/>
        </p:nvCxnSpPr>
        <p:spPr>
          <a:xfrm>
            <a:off x="5783656" y="7397024"/>
            <a:ext cx="1440000" cy="1"/>
          </a:xfrm>
          <a:prstGeom prst="line">
            <a:avLst/>
          </a:prstGeom>
          <a:ln w="28575">
            <a:solidFill>
              <a:srgbClr val="1E64C8"/>
            </a:solidFill>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41" name="Straight Connector 40">
            <a:extLst>
              <a:ext uri="{FF2B5EF4-FFF2-40B4-BE49-F238E27FC236}">
                <a16:creationId xmlns:a16="http://schemas.microsoft.com/office/drawing/2014/main" id="{646C3ECD-1E1B-4EA5-888B-0E5F68D9A070}"/>
              </a:ext>
            </a:extLst>
          </p:cNvPr>
          <p:cNvCxnSpPr>
            <a:cxnSpLocks/>
          </p:cNvCxnSpPr>
          <p:nvPr/>
        </p:nvCxnSpPr>
        <p:spPr>
          <a:xfrm>
            <a:off x="8310100" y="4876800"/>
            <a:ext cx="0" cy="1440000"/>
          </a:xfrm>
          <a:prstGeom prst="line">
            <a:avLst/>
          </a:prstGeom>
          <a:ln w="28575">
            <a:headEnd type="triangle" w="lg" len="lg"/>
            <a:tailEnd type="triangle" w="lg" len="lg"/>
          </a:ln>
        </p:spPr>
        <p:style>
          <a:lnRef idx="3">
            <a:schemeClr val="accent2"/>
          </a:lnRef>
          <a:fillRef idx="0">
            <a:schemeClr val="accent2"/>
          </a:fillRef>
          <a:effectRef idx="2">
            <a:schemeClr val="accent2"/>
          </a:effectRef>
          <a:fontRef idx="minor">
            <a:schemeClr val="tx1"/>
          </a:fontRef>
        </p:style>
      </p:cxnSp>
      <p:pic>
        <p:nvPicPr>
          <p:cNvPr id="21" name="Content Placeholder 5" descr="A circuit board&#10;&#10;Description generated with very high confidence">
            <a:extLst>
              <a:ext uri="{FF2B5EF4-FFF2-40B4-BE49-F238E27FC236}">
                <a16:creationId xmlns:a16="http://schemas.microsoft.com/office/drawing/2014/main" id="{6D79CF16-C9A0-4673-AA2E-348378FF8194}"/>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7223655" y="6334075"/>
            <a:ext cx="2890416" cy="2856553"/>
          </a:xfrm>
          <a:prstGeom prst="rect">
            <a:avLst/>
          </a:prstGeom>
        </p:spPr>
      </p:pic>
      <p:pic>
        <p:nvPicPr>
          <p:cNvPr id="20" name="Content Placeholder 5" descr="A circuit board&#10;&#10;Description generated with very high confidence">
            <a:extLst>
              <a:ext uri="{FF2B5EF4-FFF2-40B4-BE49-F238E27FC236}">
                <a16:creationId xmlns:a16="http://schemas.microsoft.com/office/drawing/2014/main" id="{8DE2BD19-D59F-4A31-92EF-1B0D9E9D0FDB}"/>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3641549" y="6333733"/>
            <a:ext cx="2154772" cy="2154771"/>
          </a:xfrm>
          <a:prstGeom prst="rect">
            <a:avLst/>
          </a:prstGeom>
        </p:spPr>
      </p:pic>
      <p:pic>
        <p:nvPicPr>
          <p:cNvPr id="22" name="Content Placeholder 5" descr="A circuit board&#10;&#10;Description generated with very high confidence">
            <a:extLst>
              <a:ext uri="{FF2B5EF4-FFF2-40B4-BE49-F238E27FC236}">
                <a16:creationId xmlns:a16="http://schemas.microsoft.com/office/drawing/2014/main" id="{ADF143CE-9778-400F-8F41-742E440E5FBF}"/>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4600" r="97400">
                        <a14:foregroundMark x1="94000" y1="54000" x2="94000" y2="54000"/>
                        <a14:foregroundMark x1="97400" y1="54000" x2="97400" y2="54000"/>
                        <a14:foregroundMark x1="8600" y1="28000" x2="8600" y2="28000"/>
                        <a14:foregroundMark x1="4600" y1="40400" x2="4600" y2="40400"/>
                        <a14:foregroundMark x1="30600" y1="80400" x2="23800" y2="76600"/>
                        <a14:foregroundMark x1="23800" y1="76600" x2="21600" y2="69200"/>
                        <a14:foregroundMark x1="21600" y1="69200" x2="21600" y2="68000"/>
                        <a14:foregroundMark x1="30200" y1="84400" x2="27600" y2="82000"/>
                      </a14:backgroundRemoval>
                    </a14:imgEffect>
                  </a14:imgLayer>
                </a14:imgProps>
              </a:ext>
              <a:ext uri="{28A0092B-C50C-407E-A947-70E740481C1C}">
                <a14:useLocalDpi xmlns:a14="http://schemas.microsoft.com/office/drawing/2010/main" val="0"/>
              </a:ext>
            </a:extLst>
          </a:blip>
          <a:stretch>
            <a:fillRect/>
          </a:stretch>
        </p:blipFill>
        <p:spPr>
          <a:xfrm flipH="1">
            <a:off x="3628884" y="7764118"/>
            <a:ext cx="2154772" cy="2154771"/>
          </a:xfrm>
          <a:prstGeom prst="rect">
            <a:avLst/>
          </a:prstGeom>
        </p:spPr>
      </p:pic>
      <p:sp>
        <p:nvSpPr>
          <p:cNvPr id="26" name="Rectangle 25">
            <a:extLst>
              <a:ext uri="{FF2B5EF4-FFF2-40B4-BE49-F238E27FC236}">
                <a16:creationId xmlns:a16="http://schemas.microsoft.com/office/drawing/2014/main" id="{B98378B0-F384-4BE8-9145-430E57DE03D7}"/>
              </a:ext>
            </a:extLst>
          </p:cNvPr>
          <p:cNvSpPr/>
          <p:nvPr/>
        </p:nvSpPr>
        <p:spPr>
          <a:xfrm>
            <a:off x="11829609" y="4303751"/>
            <a:ext cx="902811" cy="561885"/>
          </a:xfrm>
          <a:prstGeom prst="rect">
            <a:avLst/>
          </a:prstGeom>
        </p:spPr>
        <p:txBody>
          <a:bodyPr wrap="none">
            <a:spAutoFit/>
          </a:bodyPr>
          <a:lstStyle/>
          <a:p>
            <a:pPr algn="ctr">
              <a:lnSpc>
                <a:spcPct val="120000"/>
              </a:lnSpc>
            </a:pPr>
            <a:r>
              <a:rPr lang="en-US" sz="2800" dirty="0" err="1"/>
              <a:t>WiFi</a:t>
            </a:r>
            <a:endParaRPr lang="en-US" sz="2800" dirty="0"/>
          </a:p>
        </p:txBody>
      </p:sp>
      <p:sp>
        <p:nvSpPr>
          <p:cNvPr id="27" name="TextBox 26">
            <a:extLst>
              <a:ext uri="{FF2B5EF4-FFF2-40B4-BE49-F238E27FC236}">
                <a16:creationId xmlns:a16="http://schemas.microsoft.com/office/drawing/2014/main" id="{069F82B7-3555-4F6A-ABB5-38813CE5FC85}"/>
              </a:ext>
            </a:extLst>
          </p:cNvPr>
          <p:cNvSpPr txBox="1"/>
          <p:nvPr/>
        </p:nvSpPr>
        <p:spPr>
          <a:xfrm>
            <a:off x="6036723" y="6843026"/>
            <a:ext cx="923714" cy="553998"/>
          </a:xfrm>
          <a:prstGeom prst="rect">
            <a:avLst/>
          </a:prstGeom>
          <a:noFill/>
        </p:spPr>
        <p:txBody>
          <a:bodyPr wrap="square" rtlCol="0">
            <a:spAutoFit/>
          </a:bodyPr>
          <a:lstStyle/>
          <a:p>
            <a:pPr algn="ctr">
              <a:lnSpc>
                <a:spcPct val="120000"/>
              </a:lnSpc>
            </a:pPr>
            <a:r>
              <a:rPr lang="en-US" sz="2500" dirty="0" err="1"/>
              <a:t>UWB</a:t>
            </a:r>
            <a:endParaRPr lang="en-US" sz="2500" dirty="0"/>
          </a:p>
        </p:txBody>
      </p:sp>
      <p:sp>
        <p:nvSpPr>
          <p:cNvPr id="28" name="TextBox 27">
            <a:extLst>
              <a:ext uri="{FF2B5EF4-FFF2-40B4-BE49-F238E27FC236}">
                <a16:creationId xmlns:a16="http://schemas.microsoft.com/office/drawing/2014/main" id="{1FE4C8C7-54FF-458B-98C0-1F9EBCC334C8}"/>
              </a:ext>
            </a:extLst>
          </p:cNvPr>
          <p:cNvSpPr txBox="1"/>
          <p:nvPr/>
        </p:nvSpPr>
        <p:spPr>
          <a:xfrm>
            <a:off x="7095066" y="5283287"/>
            <a:ext cx="856655" cy="552868"/>
          </a:xfrm>
          <a:prstGeom prst="rect">
            <a:avLst/>
          </a:prstGeom>
          <a:noFill/>
        </p:spPr>
        <p:txBody>
          <a:bodyPr wrap="square" rtlCol="0">
            <a:spAutoFit/>
          </a:bodyPr>
          <a:lstStyle/>
          <a:p>
            <a:pPr algn="ctr">
              <a:lnSpc>
                <a:spcPct val="120000"/>
              </a:lnSpc>
            </a:pPr>
            <a:r>
              <a:rPr lang="en-US" sz="2500" dirty="0"/>
              <a:t>USB</a:t>
            </a:r>
          </a:p>
        </p:txBody>
      </p:sp>
    </p:spTree>
    <p:extLst>
      <p:ext uri="{BB962C8B-B14F-4D97-AF65-F5344CB8AC3E}">
        <p14:creationId xmlns:p14="http://schemas.microsoft.com/office/powerpoint/2010/main" val="3278986083"/>
      </p:ext>
    </p:extLst>
  </p:cSld>
  <p:clrMapOvr>
    <a:masterClrMapping/>
  </p:clrMapOvr>
</p:sld>
</file>

<file path=ppt/theme/theme1.xml><?xml version="1.0" encoding="utf-8"?>
<a:theme xmlns:a="http://schemas.openxmlformats.org/drawingml/2006/main" name="Office Theme">
  <a:themeElements>
    <a:clrScheme name="Universiteit Gent">
      <a:dk1>
        <a:sysClr val="windowText" lastClr="000000"/>
      </a:dk1>
      <a:lt1>
        <a:sysClr val="window" lastClr="FFFFFF"/>
      </a:lt1>
      <a:dk2>
        <a:srgbClr val="1E64C8"/>
      </a:dk2>
      <a:lt2>
        <a:srgbClr val="FFD200"/>
      </a:lt2>
      <a:accent1>
        <a:srgbClr val="1E64C8"/>
      </a:accent1>
      <a:accent2>
        <a:srgbClr val="FFD200"/>
      </a:accent2>
      <a:accent3>
        <a:srgbClr val="A5A5A5"/>
      </a:accent3>
      <a:accent4>
        <a:srgbClr val="FFC000"/>
      </a:accent4>
      <a:accent5>
        <a:srgbClr val="4472C4"/>
      </a:accent5>
      <a:accent6>
        <a:srgbClr val="70AD47"/>
      </a:accent6>
      <a:hlink>
        <a:srgbClr val="0563C1"/>
      </a:hlink>
      <a:folHlink>
        <a:srgbClr val="954F72"/>
      </a:folHlink>
    </a:clrScheme>
    <a:fontScheme name="Universiteit Ge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0">
          <a:solidFill>
            <a:srgbClr val="1E64C8"/>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headEnd type="triangle" w="lg" len="lg"/>
          <a:tailEnd type="triangl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120000"/>
          </a:lnSpc>
          <a:defRPr sz="2500" smtClean="0"/>
        </a:defPPr>
      </a:lstStyle>
    </a:txDef>
  </a:objectDefaults>
  <a:extraClrSchemeLst/>
  <a:extLst>
    <a:ext uri="{05A4C25C-085E-4340-85A3-A5531E510DB2}">
      <thm15:themeFamily xmlns:thm15="http://schemas.microsoft.com/office/thememl/2012/main" name="Presentatie-NL-EA_1_0_13.potx" id="{5F6C1209-3523-440E-8533-DCE97EC5C651}" vid="{6C779022-81AC-4A5D-B0C5-44F49FEE6A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Powerpoint_UGent_EA_NL</Template>
  <TotalTime>801</TotalTime>
  <Words>518</Words>
  <Application>Microsoft Office PowerPoint</Application>
  <PresentationFormat>Custom</PresentationFormat>
  <Paragraphs>119</Paragraphs>
  <Slides>14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Office Theme</vt:lpstr>
      <vt:lpstr>PowerPoint Presentation</vt:lpstr>
      <vt:lpstr>Voorraadbeheer in magazijnen</vt:lpstr>
      <vt:lpstr>probleemanalyse</vt:lpstr>
      <vt:lpstr>probleemanalyse</vt:lpstr>
      <vt:lpstr>Ontwerpskeuzes</vt:lpstr>
      <vt:lpstr>Setup</vt:lpstr>
      <vt:lpstr>Localisatie</vt:lpstr>
      <vt:lpstr>Lokalisatie</vt:lpstr>
      <vt:lpstr>Setup</vt:lpstr>
      <vt:lpstr>Lokalisatie</vt:lpstr>
      <vt:lpstr>Setup</vt:lpstr>
      <vt:lpstr>planning</vt:lpstr>
      <vt:lpstr>Initiële planning</vt:lpstr>
      <vt:lpstr>PowerPoint Presentation</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Garben Tanghe</dc:creator>
  <cp:lastModifiedBy>Garben Tanghe</cp:lastModifiedBy>
  <cp:revision>173</cp:revision>
  <dcterms:created xsi:type="dcterms:W3CDTF">2018-03-01T15:03:35Z</dcterms:created>
  <dcterms:modified xsi:type="dcterms:W3CDTF">2018-03-07T15:46:19Z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d to">
    <vt:lpwstr>Ghent University</vt:lpwstr>
  </property>
  <property fmtid="{D5CDD505-2E9C-101B-9397-08002B2CF9AE}" pid="3" name="Version">
    <vt:lpwstr>1.0</vt:lpwstr>
  </property>
  <property fmtid="{D5CDD505-2E9C-101B-9397-08002B2CF9AE}" pid="4" name="Date">
    <vt:filetime>2016-09-20T22:00:00Z</vt:filetime>
  </property>
  <property fmtid="{D5CDD505-2E9C-101B-9397-08002B2CF9AE}" pid="5" name="Build">
    <vt:lpwstr>13</vt:lpwstr>
  </property>
  <property fmtid="{D5CDD505-2E9C-101B-9397-08002B2CF9AE}" pid="6" name="Cmt 1">
    <vt:lpwstr>create</vt:lpwstr>
  </property>
  <property fmtid="{D5CDD505-2E9C-101B-9397-08002B2CF9AE}" pid="7" name="Cmt 2">
    <vt:lpwstr>1st draft</vt:lpwstr>
  </property>
  <property fmtid="{D5CDD505-2E9C-101B-9397-08002B2CF9AE}" pid="8" name="Cmt 3">
    <vt:lpwstr>Corporate splitt off</vt:lpwstr>
  </property>
  <property fmtid="{D5CDD505-2E9C-101B-9397-08002B2CF9AE}" pid="9" name="Cmt 4">
    <vt:lpwstr>2nd draft</vt:lpwstr>
  </property>
  <property fmtid="{D5CDD505-2E9C-101B-9397-08002B2CF9AE}" pid="10" name="Cmt 4A">
    <vt:lpwstr>copy of UK version translated to NL</vt:lpwstr>
  </property>
  <property fmtid="{D5CDD505-2E9C-101B-9397-08002B2CF9AE}" pid="11" name="Cmt 5">
    <vt:lpwstr>set text box and shape defaults</vt:lpwstr>
  </property>
  <property fmtid="{D5CDD505-2E9C-101B-9397-08002B2CF9AE}" pid="12" name="Cmt 6">
    <vt:lpwstr>closing slide acc. to letter</vt:lpwstr>
  </property>
  <property fmtid="{D5CDD505-2E9C-101B-9397-08002B2CF9AE}" pid="13" name="Cmt 7">
    <vt:lpwstr>logo opening slide sharpened</vt:lpwstr>
  </property>
  <property fmtid="{D5CDD505-2E9C-101B-9397-08002B2CF9AE}" pid="14" name="Cmt 8">
    <vt:lpwstr>split variable and fixed data in contact data; lang to NL-BE</vt:lpwstr>
  </property>
  <property fmtid="{D5CDD505-2E9C-101B-9397-08002B2CF9AE}" pid="15" name="Cmt 9">
    <vt:lpwstr>comments 19-9-2016</vt:lpwstr>
  </property>
  <property fmtid="{D5CDD505-2E9C-101B-9397-08002B2CF9AE}" pid="16" name="Cmt 10">
    <vt:lpwstr>social media redesigned</vt:lpwstr>
  </property>
  <property fmtid="{D5CDD505-2E9C-101B-9397-08002B2CF9AE}" pid="17" name="Cmt 11">
    <vt:lpwstr>Title Slide renamed to TitleSlide</vt:lpwstr>
  </property>
  <property fmtid="{D5CDD505-2E9C-101B-9397-08002B2CF9AE}" pid="18" name="Cmt 12">
    <vt:lpwstr>Title and text size</vt:lpwstr>
  </property>
  <property fmtid="{D5CDD505-2E9C-101B-9397-08002B2CF9AE}" pid="19" name="Cmt 13">
    <vt:lpwstr>socmed pictos &gt; normal view</vt:lpwstr>
  </property>
</Properties>
</file>