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42803763"/>
  <p:notesSz cx="6858000" cy="9144000"/>
  <p:defaultTextStyle>
    <a:defPPr>
      <a:defRPr lang="nl-NL"/>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71B9"/>
    <a:srgbClr val="000000"/>
    <a:srgbClr val="1E6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11" autoAdjust="0"/>
    <p:restoredTop sz="94660"/>
  </p:normalViewPr>
  <p:slideViewPr>
    <p:cSldViewPr snapToGrid="0" showGuides="1">
      <p:cViewPr>
        <p:scale>
          <a:sx n="25" d="100"/>
          <a:sy n="25" d="100"/>
        </p:scale>
        <p:origin x="388" y="-996"/>
      </p:cViewPr>
      <p:guideLst>
        <p:guide orient="horz" pos="13482"/>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 1 facult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79600" y="5163528"/>
            <a:ext cx="27919313" cy="2713264"/>
          </a:xfrm>
        </p:spPr>
        <p:txBody>
          <a:bodyPr anchor="t" anchorCtr="0">
            <a:normAutofit/>
          </a:bodyPr>
          <a:lstStyle>
            <a:lvl1pPr algn="l">
              <a:lnSpc>
                <a:spcPts val="10490"/>
              </a:lnSpc>
              <a:defRPr sz="10000" u="none" cap="all" baseline="0">
                <a:solidFill>
                  <a:srgbClr val="1E64C8"/>
                </a:solidFill>
                <a:uFill>
                  <a:solidFill>
                    <a:srgbClr val="1E64C8"/>
                  </a:solidFill>
                </a:uFill>
                <a:latin typeface="+mj-lt"/>
              </a:defRPr>
            </a:lvl1pPr>
          </a:lstStyle>
          <a:p>
            <a:r>
              <a:rPr lang="nl-NL" dirty="0"/>
              <a:t>Klik om de postertitel in te typen (max. 2 regels)</a:t>
            </a:r>
            <a:endParaRPr lang="en-US" dirty="0"/>
          </a:p>
        </p:txBody>
      </p:sp>
      <p:sp>
        <p:nvSpPr>
          <p:cNvPr id="3" name="Subtitle 2"/>
          <p:cNvSpPr>
            <a:spLocks noGrp="1"/>
          </p:cNvSpPr>
          <p:nvPr>
            <p:ph type="subTitle" idx="1" hasCustomPrompt="1"/>
          </p:nvPr>
        </p:nvSpPr>
        <p:spPr>
          <a:xfrm>
            <a:off x="1479600" y="2362039"/>
            <a:ext cx="27919313" cy="1023150"/>
          </a:xfrm>
          <a:prstGeom prst="rect">
            <a:avLst/>
          </a:prstGeom>
        </p:spPr>
        <p:txBody>
          <a:bodyPr numCol="1" anchor="b" anchorCtr="0">
            <a:normAutofit/>
          </a:bodyPr>
          <a:lstStyle>
            <a:lvl1pPr marL="0" indent="0" algn="l">
              <a:lnSpc>
                <a:spcPts val="5960"/>
              </a:lnSpc>
              <a:buNone/>
              <a:defRPr sz="5000" b="0" u="none" cap="all" baseline="0">
                <a:solidFill>
                  <a:srgbClr val="1E64C8"/>
                </a:solidFill>
                <a:uFill>
                  <a:solidFill>
                    <a:srgbClr val="1E64C8"/>
                  </a:solidFill>
                </a:uFill>
                <a:latin typeface="UGent Panno Text Medium" panose="02000606040000040003" pitchFamily="2" charset="0"/>
              </a:defRPr>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nl-NL" dirty="0"/>
              <a:t>Klik om het projectnummer en de projectnaam in te typen</a:t>
            </a:r>
            <a:endParaRPr lang="en-US" dirty="0"/>
          </a:p>
        </p:txBody>
      </p:sp>
      <p:sp>
        <p:nvSpPr>
          <p:cNvPr id="8" name="Tijdelijke aanduiding voor tekst 7"/>
          <p:cNvSpPr>
            <a:spLocks noGrp="1"/>
          </p:cNvSpPr>
          <p:nvPr>
            <p:ph type="body" sz="quarter" idx="13" hasCustomPrompt="1"/>
          </p:nvPr>
        </p:nvSpPr>
        <p:spPr>
          <a:xfrm>
            <a:off x="1479600" y="3598606"/>
            <a:ext cx="27919313" cy="1403207"/>
          </a:xfrm>
          <a:prstGeom prst="rect">
            <a:avLst/>
          </a:prstGeom>
        </p:spPr>
        <p:txBody>
          <a:bodyPr numCol="1">
            <a:normAutofit/>
          </a:bodyPr>
          <a:lstStyle>
            <a:lvl1pPr marL="0" indent="0">
              <a:lnSpc>
                <a:spcPts val="4470"/>
              </a:lnSpc>
              <a:buNone/>
              <a:defRPr sz="5000" baseline="0">
                <a:solidFill>
                  <a:schemeClr val="tx1"/>
                </a:solidFill>
                <a:latin typeface="UGent Panno Text SemiBold" panose="02000706040000040003" pitchFamily="2" charset="0"/>
              </a:defRPr>
            </a:lvl1pPr>
          </a:lstStyle>
          <a:p>
            <a:pPr lvl="0"/>
            <a:r>
              <a:rPr lang="nl-NL" dirty="0"/>
              <a:t>Klik om de auteurs in te typen / Op de tweede lijn begeleiders en promotoren </a:t>
            </a:r>
          </a:p>
        </p:txBody>
      </p:sp>
      <p:sp>
        <p:nvSpPr>
          <p:cNvPr id="18" name="Tijdelijke aanduiding voor tekst 17"/>
          <p:cNvSpPr>
            <a:spLocks noGrp="1"/>
          </p:cNvSpPr>
          <p:nvPr>
            <p:ph type="body" sz="quarter" idx="15" hasCustomPrompt="1"/>
          </p:nvPr>
        </p:nvSpPr>
        <p:spPr>
          <a:xfrm>
            <a:off x="1511300" y="8553600"/>
            <a:ext cx="27887613" cy="30427200"/>
          </a:xfrm>
        </p:spPr>
        <p:txBody>
          <a:bodyPr/>
          <a:lstStyle>
            <a:lvl1pPr>
              <a:defRPr baseline="0"/>
            </a:lvl1pPr>
          </a:lstStyle>
          <a:p>
            <a:pPr lvl="0"/>
            <a:r>
              <a:rPr lang="nl-NL" dirty="0"/>
              <a:t>Klik om de introtekst in te typen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p:cNvSpPr>
            <a:spLocks noGrp="1"/>
          </p:cNvSpPr>
          <p:nvPr>
            <p:ph type="body" sz="quarter" idx="16" hasCustomPrompt="1"/>
          </p:nvPr>
        </p:nvSpPr>
        <p:spPr>
          <a:xfrm>
            <a:off x="20793075" y="34509075"/>
            <a:ext cx="8348925" cy="4190925"/>
          </a:xfrm>
          <a:prstGeom prst="rect">
            <a:avLst/>
          </a:prstGeom>
          <a:solidFill>
            <a:srgbClr val="1E64C8"/>
          </a:solidFill>
        </p:spPr>
        <p:txBody>
          <a:bodyPr tIns="46800" bIns="46800" numCol="1">
            <a:normAutofit/>
          </a:bodyPr>
          <a:lstStyle>
            <a:lvl1pPr>
              <a:lnSpc>
                <a:spcPct val="100000"/>
              </a:lnSpc>
              <a:spcBef>
                <a:spcPts val="0"/>
              </a:spcBef>
              <a:tabLst>
                <a:tab pos="812800" algn="l"/>
              </a:tabLst>
              <a:defRPr sz="3000" b="0">
                <a:solidFill>
                  <a:schemeClr val="bg1"/>
                </a:solidFill>
              </a:defRPr>
            </a:lvl1pPr>
          </a:lstStyle>
          <a:p>
            <a:pPr lvl="0"/>
            <a:r>
              <a:rPr lang="nl-NL"/>
              <a:t>Klik om contact en e-mail in te voegen</a:t>
            </a:r>
          </a:p>
        </p:txBody>
      </p:sp>
      <p:sp>
        <p:nvSpPr>
          <p:cNvPr id="7" name="Tijdelijke aanduiding voor afbeelding 5"/>
          <p:cNvSpPr>
            <a:spLocks noGrp="1"/>
          </p:cNvSpPr>
          <p:nvPr>
            <p:ph type="pic" sz="quarter" idx="17" hasCustomPrompt="1"/>
          </p:nvPr>
        </p:nvSpPr>
        <p:spPr>
          <a:xfrm>
            <a:off x="1518848" y="11350171"/>
            <a:ext cx="18255600" cy="9270000"/>
          </a:xfrm>
          <a:prstGeom prst="rect">
            <a:avLst/>
          </a:prstGeom>
        </p:spPr>
        <p:txBody>
          <a:bodyPr numCol="1"/>
          <a:lstStyle>
            <a:lvl1pPr algn="ctr">
              <a:lnSpc>
                <a:spcPct val="100000"/>
              </a:lnSpc>
              <a:defRPr b="0" baseline="0">
                <a:solidFill>
                  <a:schemeClr val="bg1">
                    <a:lumMod val="50000"/>
                  </a:schemeClr>
                </a:solidFill>
              </a:defRPr>
            </a:lvl1pPr>
          </a:lstStyle>
          <a:p>
            <a:r>
              <a:rPr lang="nl-NL"/>
              <a:t>Klik op het pictogram om een afbeelding in te voegen. </a:t>
            </a:r>
            <a:br>
              <a:rPr lang="nl-NL"/>
            </a:br>
            <a:r>
              <a:rPr lang="nl-NL"/>
              <a:t>Verplaats daarna de afbeelding naar de gewenste positie en zet witregels achter de afbeelding.</a:t>
            </a:r>
            <a:br>
              <a:rPr lang="nl-NL"/>
            </a:br>
            <a:r>
              <a:rPr lang="nl-NL"/>
              <a:t>Met de functie ‘Bijsnijden’ kunt u de foto in het afbeeldingsvenster schalen en verschuiven.</a:t>
            </a:r>
          </a:p>
        </p:txBody>
      </p:sp>
      <p:sp>
        <p:nvSpPr>
          <p:cNvPr id="9" name="Tijdelijke aanduiding voor afbeelding 5"/>
          <p:cNvSpPr>
            <a:spLocks noGrp="1"/>
          </p:cNvSpPr>
          <p:nvPr>
            <p:ph type="pic" sz="quarter" idx="18" hasCustomPrompt="1"/>
          </p:nvPr>
        </p:nvSpPr>
        <p:spPr>
          <a:xfrm>
            <a:off x="11073600" y="25200000"/>
            <a:ext cx="8730000" cy="9090000"/>
          </a:xfrm>
          <a:prstGeom prst="rect">
            <a:avLst/>
          </a:prstGeom>
        </p:spPr>
        <p:txBody>
          <a:bodyPr numCol="1"/>
          <a:lstStyle>
            <a:lvl1pPr algn="ctr">
              <a:lnSpc>
                <a:spcPct val="100000"/>
              </a:lnSpc>
              <a:defRPr b="0" baseline="0">
                <a:solidFill>
                  <a:schemeClr val="bg1">
                    <a:lumMod val="50000"/>
                  </a:schemeClr>
                </a:solidFill>
              </a:defRPr>
            </a:lvl1pPr>
          </a:lstStyle>
          <a:p>
            <a:r>
              <a:rPr lang="nl-NL"/>
              <a:t>Klik op het pictogram om een afbeelding in te voegen. </a:t>
            </a:r>
            <a:br>
              <a:rPr lang="nl-NL"/>
            </a:br>
            <a:r>
              <a:rPr lang="nl-NL"/>
              <a:t>Verplaats daarna de afbeelding naar de gewenste positie en zet witregels achter de afbeelding.</a:t>
            </a:r>
            <a:br>
              <a:rPr lang="nl-NL"/>
            </a:br>
            <a:r>
              <a:rPr lang="nl-NL"/>
              <a:t>Met de functie ‘Bijsnijden’ kunt u de foto in het afbeeldingsvenster schalen en verschuiven.</a:t>
            </a:r>
          </a:p>
        </p:txBody>
      </p:sp>
    </p:spTree>
    <p:extLst>
      <p:ext uri="{BB962C8B-B14F-4D97-AF65-F5344CB8AC3E}">
        <p14:creationId xmlns:p14="http://schemas.microsoft.com/office/powerpoint/2010/main" val="1239716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hthoek 13"/>
          <p:cNvSpPr/>
          <p:nvPr/>
        </p:nvSpPr>
        <p:spPr>
          <a:xfrm>
            <a:off x="759968" y="2225040"/>
            <a:ext cx="29520000" cy="37512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200">
              <a:solidFill>
                <a:schemeClr val="bg1"/>
              </a:solidFill>
            </a:endParaRPr>
          </a:p>
        </p:txBody>
      </p:sp>
      <p:sp>
        <p:nvSpPr>
          <p:cNvPr id="2" name="Title Placeholder 1"/>
          <p:cNvSpPr>
            <a:spLocks noGrp="1"/>
          </p:cNvSpPr>
          <p:nvPr>
            <p:ph type="title"/>
          </p:nvPr>
        </p:nvSpPr>
        <p:spPr>
          <a:xfrm>
            <a:off x="1479600" y="5186746"/>
            <a:ext cx="28004399" cy="2597887"/>
          </a:xfrm>
          <a:prstGeom prst="rect">
            <a:avLst/>
          </a:prstGeom>
        </p:spPr>
        <p:txBody>
          <a:bodyPr vert="horz" lIns="91440" tIns="45720" rIns="91440" bIns="45720" rtlCol="0" anchor="t" anchorCtr="0">
            <a:normAutofit/>
          </a:bodyPr>
          <a:lstStyle/>
          <a:p>
            <a:r>
              <a:rPr lang="nl-NL" dirty="0"/>
              <a:t>Klik om de stijl te bewerken</a:t>
            </a:r>
            <a:endParaRPr lang="en-US" dirty="0"/>
          </a:p>
        </p:txBody>
      </p:sp>
      <p:sp>
        <p:nvSpPr>
          <p:cNvPr id="3" name="Text Placeholder 2"/>
          <p:cNvSpPr>
            <a:spLocks noGrp="1"/>
          </p:cNvSpPr>
          <p:nvPr>
            <p:ph type="body" idx="1"/>
          </p:nvPr>
        </p:nvSpPr>
        <p:spPr>
          <a:xfrm>
            <a:off x="1512000" y="8553449"/>
            <a:ext cx="28014843" cy="30427349"/>
          </a:xfrm>
          <a:custGeom>
            <a:avLst/>
            <a:gdLst>
              <a:gd name="connsiteX0" fmla="*/ 0 w 28008000"/>
              <a:gd name="connsiteY0" fmla="*/ 0 h 32159600"/>
              <a:gd name="connsiteX1" fmla="*/ 28008000 w 28008000"/>
              <a:gd name="connsiteY1" fmla="*/ 0 h 32159600"/>
              <a:gd name="connsiteX2" fmla="*/ 28008000 w 28008000"/>
              <a:gd name="connsiteY2" fmla="*/ 32159600 h 32159600"/>
              <a:gd name="connsiteX3" fmla="*/ 0 w 28008000"/>
              <a:gd name="connsiteY3" fmla="*/ 32159600 h 32159600"/>
              <a:gd name="connsiteX4" fmla="*/ 0 w 28008000"/>
              <a:gd name="connsiteY4" fmla="*/ 0 h 32159600"/>
              <a:gd name="connsiteX0" fmla="*/ 0 w 28008000"/>
              <a:gd name="connsiteY0" fmla="*/ 0 h 32159600"/>
              <a:gd name="connsiteX1" fmla="*/ 28008000 w 28008000"/>
              <a:gd name="connsiteY1" fmla="*/ 0 h 32159600"/>
              <a:gd name="connsiteX2" fmla="*/ 27994985 w 28008000"/>
              <a:gd name="connsiteY2" fmla="*/ 28013538 h 32159600"/>
              <a:gd name="connsiteX3" fmla="*/ 28008000 w 28008000"/>
              <a:gd name="connsiteY3" fmla="*/ 32159600 h 32159600"/>
              <a:gd name="connsiteX4" fmla="*/ 0 w 28008000"/>
              <a:gd name="connsiteY4" fmla="*/ 32159600 h 32159600"/>
              <a:gd name="connsiteX5" fmla="*/ 0 w 28008000"/>
              <a:gd name="connsiteY5" fmla="*/ 0 h 32159600"/>
              <a:gd name="connsiteX0" fmla="*/ 0 w 28008000"/>
              <a:gd name="connsiteY0" fmla="*/ 0 h 32163508"/>
              <a:gd name="connsiteX1" fmla="*/ 28008000 w 28008000"/>
              <a:gd name="connsiteY1" fmla="*/ 0 h 32163508"/>
              <a:gd name="connsiteX2" fmla="*/ 27994985 w 28008000"/>
              <a:gd name="connsiteY2" fmla="*/ 28013538 h 32163508"/>
              <a:gd name="connsiteX3" fmla="*/ 28008000 w 28008000"/>
              <a:gd name="connsiteY3" fmla="*/ 32159600 h 32163508"/>
              <a:gd name="connsiteX4" fmla="*/ 18850985 w 28008000"/>
              <a:gd name="connsiteY4" fmla="*/ 32163508 h 32163508"/>
              <a:gd name="connsiteX5" fmla="*/ 0 w 28008000"/>
              <a:gd name="connsiteY5" fmla="*/ 32159600 h 32163508"/>
              <a:gd name="connsiteX6" fmla="*/ 0 w 28008000"/>
              <a:gd name="connsiteY6" fmla="*/ 0 h 32163508"/>
              <a:gd name="connsiteX0" fmla="*/ 0 w 28008000"/>
              <a:gd name="connsiteY0" fmla="*/ 0 h 32163508"/>
              <a:gd name="connsiteX1" fmla="*/ 28008000 w 28008000"/>
              <a:gd name="connsiteY1" fmla="*/ 0 h 32163508"/>
              <a:gd name="connsiteX2" fmla="*/ 27994985 w 28008000"/>
              <a:gd name="connsiteY2" fmla="*/ 28013538 h 32163508"/>
              <a:gd name="connsiteX3" fmla="*/ 18934338 w 28008000"/>
              <a:gd name="connsiteY3" fmla="*/ 28115139 h 32163508"/>
              <a:gd name="connsiteX4" fmla="*/ 18850985 w 28008000"/>
              <a:gd name="connsiteY4" fmla="*/ 32163508 h 32163508"/>
              <a:gd name="connsiteX5" fmla="*/ 0 w 28008000"/>
              <a:gd name="connsiteY5" fmla="*/ 32159600 h 32163508"/>
              <a:gd name="connsiteX6" fmla="*/ 0 w 28008000"/>
              <a:gd name="connsiteY6" fmla="*/ 0 h 32163508"/>
              <a:gd name="connsiteX0" fmla="*/ 0 w 28008000"/>
              <a:gd name="connsiteY0" fmla="*/ 0 h 32159600"/>
              <a:gd name="connsiteX1" fmla="*/ 28008000 w 28008000"/>
              <a:gd name="connsiteY1" fmla="*/ 0 h 32159600"/>
              <a:gd name="connsiteX2" fmla="*/ 27994985 w 28008000"/>
              <a:gd name="connsiteY2" fmla="*/ 28013538 h 32159600"/>
              <a:gd name="connsiteX3" fmla="*/ 18934338 w 28008000"/>
              <a:gd name="connsiteY3" fmla="*/ 28115139 h 32159600"/>
              <a:gd name="connsiteX4" fmla="*/ 18921322 w 28008000"/>
              <a:gd name="connsiteY4" fmla="*/ 32128339 h 32159600"/>
              <a:gd name="connsiteX5" fmla="*/ 0 w 28008000"/>
              <a:gd name="connsiteY5" fmla="*/ 32159600 h 32159600"/>
              <a:gd name="connsiteX6" fmla="*/ 0 w 28008000"/>
              <a:gd name="connsiteY6" fmla="*/ 0 h 32159600"/>
              <a:gd name="connsiteX0" fmla="*/ 0 w 28008000"/>
              <a:gd name="connsiteY0" fmla="*/ 0 h 32159600"/>
              <a:gd name="connsiteX1" fmla="*/ 28008000 w 28008000"/>
              <a:gd name="connsiteY1" fmla="*/ 0 h 32159600"/>
              <a:gd name="connsiteX2" fmla="*/ 27994985 w 28008000"/>
              <a:gd name="connsiteY2" fmla="*/ 28013538 h 32159600"/>
              <a:gd name="connsiteX3" fmla="*/ 18934338 w 28008000"/>
              <a:gd name="connsiteY3" fmla="*/ 28115139 h 32159600"/>
              <a:gd name="connsiteX4" fmla="*/ 18921322 w 28008000"/>
              <a:gd name="connsiteY4" fmla="*/ 32128339 h 32159600"/>
              <a:gd name="connsiteX5" fmla="*/ 0 w 28008000"/>
              <a:gd name="connsiteY5" fmla="*/ 32159600 h 32159600"/>
              <a:gd name="connsiteX6" fmla="*/ 0 w 28008000"/>
              <a:gd name="connsiteY6" fmla="*/ 0 h 32159600"/>
              <a:gd name="connsiteX0" fmla="*/ 0 w 28008000"/>
              <a:gd name="connsiteY0" fmla="*/ 0 h 32159600"/>
              <a:gd name="connsiteX1" fmla="*/ 28008000 w 28008000"/>
              <a:gd name="connsiteY1" fmla="*/ 0 h 32159600"/>
              <a:gd name="connsiteX2" fmla="*/ 27994985 w 28008000"/>
              <a:gd name="connsiteY2" fmla="*/ 28013538 h 32159600"/>
              <a:gd name="connsiteX3" fmla="*/ 18934338 w 28008000"/>
              <a:gd name="connsiteY3" fmla="*/ 28115139 h 32159600"/>
              <a:gd name="connsiteX4" fmla="*/ 18921322 w 28008000"/>
              <a:gd name="connsiteY4" fmla="*/ 32128339 h 32159600"/>
              <a:gd name="connsiteX5" fmla="*/ 0 w 28008000"/>
              <a:gd name="connsiteY5" fmla="*/ 32159600 h 32159600"/>
              <a:gd name="connsiteX6" fmla="*/ 0 w 28008000"/>
              <a:gd name="connsiteY6" fmla="*/ 0 h 32159600"/>
              <a:gd name="connsiteX0" fmla="*/ 0 w 28008000"/>
              <a:gd name="connsiteY0" fmla="*/ 0 h 32159600"/>
              <a:gd name="connsiteX1" fmla="*/ 28008000 w 28008000"/>
              <a:gd name="connsiteY1" fmla="*/ 0 h 32159600"/>
              <a:gd name="connsiteX2" fmla="*/ 27994985 w 28008000"/>
              <a:gd name="connsiteY2" fmla="*/ 28013538 h 32159600"/>
              <a:gd name="connsiteX3" fmla="*/ 18934338 w 28008000"/>
              <a:gd name="connsiteY3" fmla="*/ 28115139 h 32159600"/>
              <a:gd name="connsiteX4" fmla="*/ 18921322 w 28008000"/>
              <a:gd name="connsiteY4" fmla="*/ 32128339 h 32159600"/>
              <a:gd name="connsiteX5" fmla="*/ 0 w 28008000"/>
              <a:gd name="connsiteY5" fmla="*/ 32159600 h 32159600"/>
              <a:gd name="connsiteX6" fmla="*/ 0 w 28008000"/>
              <a:gd name="connsiteY6" fmla="*/ 0 h 32159600"/>
              <a:gd name="connsiteX0" fmla="*/ 0 w 28008000"/>
              <a:gd name="connsiteY0" fmla="*/ 0 h 32159600"/>
              <a:gd name="connsiteX1" fmla="*/ 28008000 w 28008000"/>
              <a:gd name="connsiteY1" fmla="*/ 0 h 32159600"/>
              <a:gd name="connsiteX2" fmla="*/ 27994985 w 28008000"/>
              <a:gd name="connsiteY2" fmla="*/ 28013538 h 32159600"/>
              <a:gd name="connsiteX3" fmla="*/ 18934338 w 28008000"/>
              <a:gd name="connsiteY3" fmla="*/ 28009632 h 32159600"/>
              <a:gd name="connsiteX4" fmla="*/ 18921322 w 28008000"/>
              <a:gd name="connsiteY4" fmla="*/ 32128339 h 32159600"/>
              <a:gd name="connsiteX5" fmla="*/ 0 w 28008000"/>
              <a:gd name="connsiteY5" fmla="*/ 32159600 h 32159600"/>
              <a:gd name="connsiteX6" fmla="*/ 0 w 28008000"/>
              <a:gd name="connsiteY6" fmla="*/ 0 h 32159600"/>
              <a:gd name="connsiteX0" fmla="*/ 0 w 28008000"/>
              <a:gd name="connsiteY0" fmla="*/ 0 h 32159600"/>
              <a:gd name="connsiteX1" fmla="*/ 28008000 w 28008000"/>
              <a:gd name="connsiteY1" fmla="*/ 0 h 32159600"/>
              <a:gd name="connsiteX2" fmla="*/ 27994985 w 28008000"/>
              <a:gd name="connsiteY2" fmla="*/ 28013538 h 32159600"/>
              <a:gd name="connsiteX3" fmla="*/ 18934338 w 28008000"/>
              <a:gd name="connsiteY3" fmla="*/ 27597035 h 32159600"/>
              <a:gd name="connsiteX4" fmla="*/ 18921322 w 28008000"/>
              <a:gd name="connsiteY4" fmla="*/ 32128339 h 32159600"/>
              <a:gd name="connsiteX5" fmla="*/ 0 w 28008000"/>
              <a:gd name="connsiteY5" fmla="*/ 32159600 h 32159600"/>
              <a:gd name="connsiteX6" fmla="*/ 0 w 28008000"/>
              <a:gd name="connsiteY6" fmla="*/ 0 h 32159600"/>
              <a:gd name="connsiteX0" fmla="*/ 0 w 28014843"/>
              <a:gd name="connsiteY0" fmla="*/ 0 h 32159600"/>
              <a:gd name="connsiteX1" fmla="*/ 28008000 w 28014843"/>
              <a:gd name="connsiteY1" fmla="*/ 0 h 32159600"/>
              <a:gd name="connsiteX2" fmla="*/ 28014034 w 28014843"/>
              <a:gd name="connsiteY2" fmla="*/ 27563431 h 32159600"/>
              <a:gd name="connsiteX3" fmla="*/ 18934338 w 28014843"/>
              <a:gd name="connsiteY3" fmla="*/ 27597035 h 32159600"/>
              <a:gd name="connsiteX4" fmla="*/ 18921322 w 28014843"/>
              <a:gd name="connsiteY4" fmla="*/ 32128339 h 32159600"/>
              <a:gd name="connsiteX5" fmla="*/ 0 w 28014843"/>
              <a:gd name="connsiteY5" fmla="*/ 32159600 h 32159600"/>
              <a:gd name="connsiteX6" fmla="*/ 0 w 28014843"/>
              <a:gd name="connsiteY6" fmla="*/ 0 h 32159600"/>
              <a:gd name="connsiteX0" fmla="*/ 0 w 28014843"/>
              <a:gd name="connsiteY0" fmla="*/ 0 h 32159600"/>
              <a:gd name="connsiteX1" fmla="*/ 28008000 w 28014843"/>
              <a:gd name="connsiteY1" fmla="*/ 0 h 32159600"/>
              <a:gd name="connsiteX2" fmla="*/ 28014034 w 28014843"/>
              <a:gd name="connsiteY2" fmla="*/ 27563431 h 32159600"/>
              <a:gd name="connsiteX3" fmla="*/ 18953388 w 28014843"/>
              <a:gd name="connsiteY3" fmla="*/ 27578281 h 32159600"/>
              <a:gd name="connsiteX4" fmla="*/ 18921322 w 28014843"/>
              <a:gd name="connsiteY4" fmla="*/ 32128339 h 32159600"/>
              <a:gd name="connsiteX5" fmla="*/ 0 w 28014843"/>
              <a:gd name="connsiteY5" fmla="*/ 32159600 h 32159600"/>
              <a:gd name="connsiteX6" fmla="*/ 0 w 28014843"/>
              <a:gd name="connsiteY6" fmla="*/ 0 h 32159600"/>
              <a:gd name="connsiteX0" fmla="*/ 0 w 28014843"/>
              <a:gd name="connsiteY0" fmla="*/ 0 h 32159600"/>
              <a:gd name="connsiteX1" fmla="*/ 28008000 w 28014843"/>
              <a:gd name="connsiteY1" fmla="*/ 0 h 32159600"/>
              <a:gd name="connsiteX2" fmla="*/ 28014034 w 28014843"/>
              <a:gd name="connsiteY2" fmla="*/ 27563431 h 32159600"/>
              <a:gd name="connsiteX3" fmla="*/ 18915288 w 28014843"/>
              <a:gd name="connsiteY3" fmla="*/ 27578281 h 32159600"/>
              <a:gd name="connsiteX4" fmla="*/ 18921322 w 28014843"/>
              <a:gd name="connsiteY4" fmla="*/ 32128339 h 32159600"/>
              <a:gd name="connsiteX5" fmla="*/ 0 w 28014843"/>
              <a:gd name="connsiteY5" fmla="*/ 32159600 h 32159600"/>
              <a:gd name="connsiteX6" fmla="*/ 0 w 28014843"/>
              <a:gd name="connsiteY6" fmla="*/ 0 h 3215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14843" h="32159600">
                <a:moveTo>
                  <a:pt x="0" y="0"/>
                </a:moveTo>
                <a:lnTo>
                  <a:pt x="28008000" y="0"/>
                </a:lnTo>
                <a:cubicBezTo>
                  <a:pt x="28003662" y="9337846"/>
                  <a:pt x="28018372" y="18225585"/>
                  <a:pt x="28014034" y="27563431"/>
                </a:cubicBezTo>
                <a:lnTo>
                  <a:pt x="18915288" y="27578281"/>
                </a:lnTo>
                <a:cubicBezTo>
                  <a:pt x="18910949" y="28916014"/>
                  <a:pt x="18925661" y="30790606"/>
                  <a:pt x="18921322" y="32128339"/>
                </a:cubicBezTo>
                <a:lnTo>
                  <a:pt x="0" y="32159600"/>
                </a:lnTo>
                <a:lnTo>
                  <a:pt x="0" y="0"/>
                </a:lnTo>
                <a:close/>
              </a:path>
            </a:pathLst>
          </a:custGeom>
        </p:spPr>
        <p:txBody>
          <a:bodyPr vert="horz" lIns="91440" tIns="0" rIns="91440" bIns="90000" numCol="3" spcCol="72000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pic>
        <p:nvPicPr>
          <p:cNvPr id="7" name="Logo N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126" y="40363860"/>
            <a:ext cx="2231307" cy="1704609"/>
          </a:xfrm>
          <a:prstGeom prst="rect">
            <a:avLst/>
          </a:prstGeom>
        </p:spPr>
      </p:pic>
      <p:pic>
        <p:nvPicPr>
          <p:cNvPr id="8" name="Logo Position"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 y="39779570"/>
            <a:ext cx="3785624" cy="3026670"/>
          </a:xfrm>
          <a:prstGeom prst="rect">
            <a:avLst/>
          </a:prstGeom>
        </p:spPr>
      </p:pic>
      <p:sp>
        <p:nvSpPr>
          <p:cNvPr id="9" name="Tekstvak 8"/>
          <p:cNvSpPr txBox="1">
            <a:spLocks/>
          </p:cNvSpPr>
          <p:nvPr/>
        </p:nvSpPr>
        <p:spPr>
          <a:xfrm>
            <a:off x="20527200" y="34286400"/>
            <a:ext cx="8989200" cy="4694400"/>
          </a:xfrm>
          <a:prstGeom prst="rect">
            <a:avLst/>
          </a:prstGeom>
          <a:solidFill>
            <a:srgbClr val="1E64C8"/>
          </a:solidFill>
        </p:spPr>
        <p:txBody>
          <a:bodyPr wrap="square" lIns="360000" tIns="360000" rIns="360000" bIns="360000" rtlCol="0">
            <a:noAutofit/>
          </a:bodyPr>
          <a:lstStyle/>
          <a:p>
            <a:pPr defTabSz="3600000">
              <a:lnSpc>
                <a:spcPts val="2800"/>
              </a:lnSpc>
              <a:tabLst>
                <a:tab pos="358775" algn="l"/>
              </a:tabLst>
            </a:pPr>
            <a:r>
              <a:rPr lang="nl-NL" sz="3000">
                <a:solidFill>
                  <a:schemeClr val="bg1"/>
                </a:solidFill>
                <a:latin typeface="+mj-lt"/>
              </a:rPr>
              <a:t>	</a:t>
            </a:r>
          </a:p>
        </p:txBody>
      </p:sp>
      <p:sp>
        <p:nvSpPr>
          <p:cNvPr id="6" name="Colophon Position" hidden="1"/>
          <p:cNvSpPr/>
          <p:nvPr/>
        </p:nvSpPr>
        <p:spPr>
          <a:xfrm>
            <a:off x="20426400" y="6803999"/>
            <a:ext cx="9090000" cy="280080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Subtitle, Authors Position" hidden="1"/>
          <p:cNvSpPr/>
          <p:nvPr/>
        </p:nvSpPr>
        <p:spPr>
          <a:xfrm>
            <a:off x="1512000" y="3384000"/>
            <a:ext cx="28008000" cy="881032"/>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itle Position" hidden="1"/>
          <p:cNvSpPr/>
          <p:nvPr/>
        </p:nvSpPr>
        <p:spPr>
          <a:xfrm>
            <a:off x="1512000" y="6264000"/>
            <a:ext cx="28008000" cy="24480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Faculty Logo Position" hidden="1"/>
          <p:cNvSpPr/>
          <p:nvPr/>
        </p:nvSpPr>
        <p:spPr>
          <a:xfrm>
            <a:off x="1512000" y="756000"/>
            <a:ext cx="28008000" cy="756000"/>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Afbeelding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8927997" cy="2232000"/>
          </a:xfrm>
          <a:prstGeom prst="rect">
            <a:avLst/>
          </a:prstGeom>
        </p:spPr>
      </p:pic>
    </p:spTree>
    <p:extLst>
      <p:ext uri="{BB962C8B-B14F-4D97-AF65-F5344CB8AC3E}">
        <p14:creationId xmlns:p14="http://schemas.microsoft.com/office/powerpoint/2010/main" val="563267425"/>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3027487" rtl="0" eaLnBrk="1" latinLnBrk="0" hangingPunct="1">
        <a:lnSpc>
          <a:spcPts val="10490"/>
        </a:lnSpc>
        <a:spcBef>
          <a:spcPct val="0"/>
        </a:spcBef>
        <a:buNone/>
        <a:defRPr sz="10000" u="none" kern="1200" cap="all" baseline="0">
          <a:solidFill>
            <a:srgbClr val="1E64C8"/>
          </a:solidFill>
          <a:latin typeface="+mj-lt"/>
          <a:ea typeface="+mj-ea"/>
          <a:cs typeface="+mj-cs"/>
        </a:defRPr>
      </a:lvl1pPr>
    </p:titleStyle>
    <p:bodyStyle>
      <a:lvl1pPr marL="0" indent="0" algn="l" defTabSz="3027487" rtl="0" eaLnBrk="1" latinLnBrk="0" hangingPunct="1">
        <a:lnSpc>
          <a:spcPct val="120000"/>
        </a:lnSpc>
        <a:spcBef>
          <a:spcPts val="0"/>
        </a:spcBef>
        <a:buFont typeface="Arial" panose="020B0604020202020204" pitchFamily="34" charset="0"/>
        <a:buNone/>
        <a:defRPr sz="3800" b="1" kern="1200">
          <a:solidFill>
            <a:srgbClr val="1E64C8"/>
          </a:solidFill>
          <a:latin typeface="+mj-lt"/>
          <a:ea typeface="+mn-ea"/>
          <a:cs typeface="+mn-cs"/>
        </a:defRPr>
      </a:lvl1pPr>
      <a:lvl2pPr marL="0" indent="0" algn="l" defTabSz="3027487" rtl="0" eaLnBrk="1" latinLnBrk="0" hangingPunct="1">
        <a:lnSpc>
          <a:spcPct val="100000"/>
        </a:lnSpc>
        <a:spcBef>
          <a:spcPts val="0"/>
        </a:spcBef>
        <a:buFont typeface="Arial" panose="020B0604020202020204" pitchFamily="34" charset="0"/>
        <a:buNone/>
        <a:defRPr sz="2800" b="1" kern="1200">
          <a:solidFill>
            <a:schemeClr val="tx1"/>
          </a:solidFill>
          <a:latin typeface="+mj-lt"/>
          <a:ea typeface="+mn-ea"/>
          <a:cs typeface="+mn-cs"/>
        </a:defRPr>
      </a:lvl2pPr>
      <a:lvl3pPr marL="0" indent="0" algn="l" defTabSz="3027487" rtl="0" eaLnBrk="1" latinLnBrk="0" hangingPunct="1">
        <a:lnSpc>
          <a:spcPct val="100000"/>
        </a:lnSpc>
        <a:spcBef>
          <a:spcPts val="0"/>
        </a:spcBef>
        <a:buFont typeface="Arial" panose="020B0604020202020204" pitchFamily="34" charset="0"/>
        <a:buNone/>
        <a:defRPr sz="2800" kern="1200">
          <a:solidFill>
            <a:schemeClr val="tx1"/>
          </a:solidFill>
          <a:latin typeface="+mn-lt"/>
          <a:ea typeface="+mn-ea"/>
          <a:cs typeface="+mn-cs"/>
        </a:defRPr>
      </a:lvl3pPr>
      <a:lvl4pPr marL="360000" indent="-360000" algn="l" defTabSz="3027487" rtl="0" eaLnBrk="1" latinLnBrk="0" hangingPunct="1">
        <a:lnSpc>
          <a:spcPct val="100000"/>
        </a:lnSpc>
        <a:spcBef>
          <a:spcPts val="0"/>
        </a:spcBef>
        <a:buFont typeface="UGent Panno Text SemiBold" panose="02000706040000040003" pitchFamily="2" charset="0"/>
        <a:buChar char="–"/>
        <a:defRPr sz="2800" kern="1200">
          <a:solidFill>
            <a:schemeClr val="tx1"/>
          </a:solidFill>
          <a:latin typeface="+mn-lt"/>
          <a:ea typeface="+mn-ea"/>
          <a:cs typeface="+mn-cs"/>
        </a:defRPr>
      </a:lvl4pPr>
      <a:lvl5pPr marL="360000" indent="-360000" algn="l" defTabSz="3027487" rtl="0" eaLnBrk="1" latinLnBrk="0" hangingPunct="1">
        <a:lnSpc>
          <a:spcPct val="100000"/>
        </a:lnSpc>
        <a:spcBef>
          <a:spcPts val="0"/>
        </a:spcBef>
        <a:buFont typeface="UGent Panno Text SemiBold" panose="02000706040000040003" pitchFamily="2" charset="0"/>
        <a:buChar char="–"/>
        <a:defRPr sz="280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NL" dirty="0"/>
              <a:t>Voorraadbeheer in magazijnen door drones</a:t>
            </a:r>
          </a:p>
        </p:txBody>
      </p:sp>
      <p:sp>
        <p:nvSpPr>
          <p:cNvPr id="5" name="Ondertitel 4"/>
          <p:cNvSpPr>
            <a:spLocks noGrp="1"/>
          </p:cNvSpPr>
          <p:nvPr>
            <p:ph type="subTitle" idx="1"/>
          </p:nvPr>
        </p:nvSpPr>
        <p:spPr/>
        <p:txBody>
          <a:bodyPr/>
          <a:lstStyle/>
          <a:p>
            <a:r>
              <a:rPr lang="nl-NL" dirty="0"/>
              <a:t>BC10 Voorraadbeheer</a:t>
            </a:r>
          </a:p>
        </p:txBody>
      </p:sp>
      <p:sp>
        <p:nvSpPr>
          <p:cNvPr id="6" name="Tijdelijke aanduiding voor tekst 5"/>
          <p:cNvSpPr>
            <a:spLocks noGrp="1"/>
          </p:cNvSpPr>
          <p:nvPr>
            <p:ph type="body" sz="quarter" idx="13"/>
          </p:nvPr>
        </p:nvSpPr>
        <p:spPr/>
        <p:txBody>
          <a:bodyPr/>
          <a:lstStyle/>
          <a:p>
            <a:r>
              <a:rPr lang="nl-NL" dirty="0"/>
              <a:t>Xavier Claerhoudt, Bram De Smet, Robbe De Vilder &amp; Garben Tanghe</a:t>
            </a:r>
          </a:p>
          <a:p>
            <a:r>
              <a:rPr lang="nl-NL" dirty="0"/>
              <a:t>Prof. D. Colle, Prof. E. De Poorter, Prof. M. Pickavet, Ir. J. Rossey, Ir. P. Stroobant &amp; Ir. J. Vanhie-Van Gerwen</a:t>
            </a:r>
          </a:p>
        </p:txBody>
      </p:sp>
      <p:sp>
        <p:nvSpPr>
          <p:cNvPr id="22" name="Tijdelijke aanduiding voor tekst 21"/>
          <p:cNvSpPr>
            <a:spLocks noGrp="1"/>
          </p:cNvSpPr>
          <p:nvPr>
            <p:ph type="body" sz="quarter" idx="15"/>
          </p:nvPr>
        </p:nvSpPr>
        <p:spPr/>
        <p:txBody>
          <a:bodyPr/>
          <a:lstStyle/>
          <a:p>
            <a:r>
              <a:rPr lang="nl-NL" dirty="0"/>
              <a:t>Het doel van dit project is om drones indoor te localiseren en aan te sturen. Er wordt gebruik gemaakt van UWB, Pozyx tags en anchors, Raspberry Pis en een MQTT server.</a:t>
            </a:r>
            <a:endParaRPr lang="nl-NL" dirty="0">
              <a:solidFill>
                <a:srgbClr val="000000"/>
              </a:solidFill>
            </a:endParaRPr>
          </a:p>
        </p:txBody>
      </p:sp>
      <p:sp>
        <p:nvSpPr>
          <p:cNvPr id="11" name="Tijdelijke aanduiding voor tekst 10"/>
          <p:cNvSpPr>
            <a:spLocks noGrp="1"/>
          </p:cNvSpPr>
          <p:nvPr>
            <p:ph type="body" sz="quarter" idx="16"/>
          </p:nvPr>
        </p:nvSpPr>
        <p:spPr/>
        <p:txBody>
          <a:bodyPr>
            <a:normAutofit fontScale="85000" lnSpcReduction="20000"/>
          </a:bodyPr>
          <a:lstStyle/>
          <a:p>
            <a:r>
              <a:rPr lang="nl-NL" b="1" dirty="0"/>
              <a:t>Dit project werd uitgevoerd in het kader van het vakoverschrijdend projectvak in de computerwetenschappen of elektrotechniek</a:t>
            </a:r>
          </a:p>
          <a:p>
            <a:endParaRPr lang="nl-NL" b="1" dirty="0"/>
          </a:p>
          <a:p>
            <a:r>
              <a:rPr lang="nl-NL" b="1" dirty="0"/>
              <a:t>Contact</a:t>
            </a:r>
          </a:p>
          <a:p>
            <a:r>
              <a:rPr lang="nl-NL" dirty="0"/>
              <a:t>&lt;voornaam&gt;.&lt;achternaam&gt;@ugent.be</a:t>
            </a:r>
          </a:p>
          <a:p>
            <a:r>
              <a:rPr lang="nl-NL" dirty="0"/>
              <a:t>www.ugent.be/&lt;...&gt;</a:t>
            </a:r>
          </a:p>
          <a:p>
            <a:endParaRPr lang="nl-NL" dirty="0"/>
          </a:p>
          <a:p>
            <a:r>
              <a:rPr lang="nl-NL" dirty="0"/>
              <a:t>	Universiteit Gent</a:t>
            </a:r>
            <a:br>
              <a:rPr lang="nl-NL" dirty="0"/>
            </a:br>
            <a:endParaRPr lang="nl-NL" dirty="0"/>
          </a:p>
          <a:p>
            <a:r>
              <a:rPr lang="nl-NL" dirty="0"/>
              <a:t>	@</a:t>
            </a:r>
            <a:r>
              <a:rPr lang="nl-NL" dirty="0" err="1"/>
              <a:t>ugent</a:t>
            </a:r>
            <a:br>
              <a:rPr lang="nl-NL" dirty="0"/>
            </a:br>
            <a:endParaRPr lang="nl-NL" dirty="0"/>
          </a:p>
          <a:p>
            <a:r>
              <a:rPr lang="nl-NL" dirty="0"/>
              <a:t>	</a:t>
            </a:r>
            <a:r>
              <a:rPr lang="nl-NL" dirty="0" err="1"/>
              <a:t>Ghent</a:t>
            </a:r>
            <a:r>
              <a:rPr lang="nl-NL" dirty="0"/>
              <a:t> University</a:t>
            </a:r>
          </a:p>
        </p:txBody>
      </p:sp>
      <p:pic>
        <p:nvPicPr>
          <p:cNvPr id="14"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1650" y="36545311"/>
            <a:ext cx="460800" cy="550956"/>
          </a:xfrm>
          <a:prstGeom prst="rect">
            <a:avLst/>
          </a:prstGeom>
        </p:spPr>
      </p:pic>
      <p:pic>
        <p:nvPicPr>
          <p:cNvPr id="15"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51650" y="37298167"/>
            <a:ext cx="460800" cy="586017"/>
          </a:xfrm>
          <a:prstGeom prst="rect">
            <a:avLst/>
          </a:prstGeom>
        </p:spPr>
      </p:pic>
      <p:pic>
        <p:nvPicPr>
          <p:cNvPr id="16"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51650" y="38157187"/>
            <a:ext cx="460800" cy="460800"/>
          </a:xfrm>
          <a:prstGeom prst="rect">
            <a:avLst/>
          </a:prstGeom>
        </p:spPr>
      </p:pic>
      <p:sp>
        <p:nvSpPr>
          <p:cNvPr id="12" name="Tekstvak 11"/>
          <p:cNvSpPr txBox="1"/>
          <p:nvPr/>
        </p:nvSpPr>
        <p:spPr>
          <a:xfrm>
            <a:off x="1502815" y="25191720"/>
            <a:ext cx="8973010" cy="4413516"/>
          </a:xfrm>
          <a:prstGeom prst="rect">
            <a:avLst/>
          </a:prstGeom>
          <a:solidFill>
            <a:srgbClr val="6F71B9"/>
          </a:solidFill>
        </p:spPr>
        <p:txBody>
          <a:bodyPr wrap="square" rtlCol="0">
            <a:spAutoFit/>
          </a:bodyPr>
          <a:lstStyle/>
          <a:p>
            <a:pPr marL="182563" defTabSz="3027487">
              <a:lnSpc>
                <a:spcPct val="120000"/>
              </a:lnSpc>
            </a:pPr>
            <a:r>
              <a:rPr lang="en-US" sz="3800" b="1" dirty="0">
                <a:solidFill>
                  <a:schemeClr val="bg1"/>
                </a:solidFill>
                <a:latin typeface="+mj-lt"/>
              </a:rPr>
              <a:t>&lt; </a:t>
            </a:r>
            <a:r>
              <a:rPr lang="en-US" sz="3800" b="1" dirty="0" err="1">
                <a:solidFill>
                  <a:schemeClr val="bg1"/>
                </a:solidFill>
                <a:latin typeface="+mj-lt"/>
              </a:rPr>
              <a:t>titel</a:t>
            </a:r>
            <a:r>
              <a:rPr lang="en-US" sz="3800" b="1" dirty="0">
                <a:solidFill>
                  <a:schemeClr val="bg1"/>
                </a:solidFill>
                <a:latin typeface="+mj-lt"/>
              </a:rPr>
              <a:t> (</a:t>
            </a:r>
            <a:r>
              <a:rPr lang="en-US" sz="3800" b="1" dirty="0" err="1">
                <a:solidFill>
                  <a:schemeClr val="bg1"/>
                </a:solidFill>
                <a:latin typeface="+mj-lt"/>
              </a:rPr>
              <a:t>tekstniveau</a:t>
            </a:r>
            <a:r>
              <a:rPr lang="en-US" sz="3800" b="1" dirty="0">
                <a:solidFill>
                  <a:schemeClr val="bg1"/>
                </a:solidFill>
                <a:latin typeface="+mj-lt"/>
              </a:rPr>
              <a:t> 1) &gt;</a:t>
            </a:r>
            <a:endParaRPr lang="nl-NL" sz="3800" b="1" dirty="0">
              <a:solidFill>
                <a:schemeClr val="bg1"/>
              </a:solidFill>
              <a:latin typeface="+mj-lt"/>
            </a:endParaRPr>
          </a:p>
          <a:p>
            <a:pPr marL="182563" defTabSz="3027487">
              <a:lnSpc>
                <a:spcPct val="120000"/>
              </a:lnSpc>
            </a:pPr>
            <a:r>
              <a:rPr lang="nl-NL" sz="2800" dirty="0">
                <a:solidFill>
                  <a:schemeClr val="bg1"/>
                </a:solidFill>
              </a:rPr>
              <a:t>&lt; standaard tekst &gt;</a:t>
            </a:r>
          </a:p>
          <a:p>
            <a:pPr marL="182563" defTabSz="3027487">
              <a:lnSpc>
                <a:spcPct val="120000"/>
              </a:lnSpc>
            </a:pPr>
            <a:endParaRPr lang="nl-NL" sz="2800" dirty="0">
              <a:solidFill>
                <a:schemeClr val="bg1"/>
              </a:solidFill>
            </a:endParaRPr>
          </a:p>
          <a:p>
            <a:pPr marL="182563" defTabSz="3027487">
              <a:lnSpc>
                <a:spcPct val="120000"/>
              </a:lnSpc>
            </a:pPr>
            <a:endParaRPr lang="nl-NL" sz="2800" dirty="0">
              <a:solidFill>
                <a:schemeClr val="bg1"/>
              </a:solidFill>
            </a:endParaRPr>
          </a:p>
          <a:p>
            <a:pPr marL="182563" defTabSz="3027487">
              <a:lnSpc>
                <a:spcPct val="120000"/>
              </a:lnSpc>
            </a:pPr>
            <a:endParaRPr lang="nl-NL" sz="2800" dirty="0">
              <a:solidFill>
                <a:schemeClr val="bg1"/>
              </a:solidFill>
            </a:endParaRPr>
          </a:p>
          <a:p>
            <a:pPr marL="182563" defTabSz="3027487">
              <a:lnSpc>
                <a:spcPct val="120000"/>
              </a:lnSpc>
            </a:pPr>
            <a:endParaRPr lang="nl-NL" sz="2800" dirty="0">
              <a:solidFill>
                <a:schemeClr val="bg1"/>
              </a:solidFill>
            </a:endParaRPr>
          </a:p>
          <a:p>
            <a:pPr marL="182563" defTabSz="3027487">
              <a:lnSpc>
                <a:spcPct val="120000"/>
              </a:lnSpc>
            </a:pPr>
            <a:endParaRPr lang="nl-NL" sz="2800" dirty="0">
              <a:solidFill>
                <a:schemeClr val="bg1"/>
              </a:solidFill>
            </a:endParaRPr>
          </a:p>
          <a:p>
            <a:pPr marL="182563" defTabSz="3027487">
              <a:lnSpc>
                <a:spcPct val="120000"/>
              </a:lnSpc>
            </a:pPr>
            <a:endParaRPr lang="nl-NL" sz="2800" dirty="0">
              <a:solidFill>
                <a:schemeClr val="bg1"/>
              </a:solidFill>
            </a:endParaRPr>
          </a:p>
        </p:txBody>
      </p:sp>
      <p:pic>
        <p:nvPicPr>
          <p:cNvPr id="26" name="Picture Placeholder 25" descr="A picture containing black, sitting, indoor, cake&#10;&#10;Description generated with high confidence">
            <a:extLst>
              <a:ext uri="{FF2B5EF4-FFF2-40B4-BE49-F238E27FC236}">
                <a16:creationId xmlns:a16="http://schemas.microsoft.com/office/drawing/2014/main" id="{D86FC04E-E561-441A-9D43-10B2E9557AE2}"/>
              </a:ext>
            </a:extLst>
          </p:cNvPr>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l="2998" r="2998"/>
          <a:stretch>
            <a:fillRect/>
          </a:stretch>
        </p:blipFill>
        <p:spPr/>
      </p:pic>
      <p:pic>
        <p:nvPicPr>
          <p:cNvPr id="32" name="Picture Placeholder 31" descr="A close up of a blue wall&#10;&#10;Description generated with high confidence">
            <a:extLst>
              <a:ext uri="{FF2B5EF4-FFF2-40B4-BE49-F238E27FC236}">
                <a16:creationId xmlns:a16="http://schemas.microsoft.com/office/drawing/2014/main" id="{9A6ACE13-8FF5-4311-9243-6303F361F4DA}"/>
              </a:ext>
            </a:extLst>
          </p:cNvPr>
          <p:cNvPicPr>
            <a:picLocks noGrp="1" noChangeAspect="1"/>
          </p:cNvPicPr>
          <p:nvPr>
            <p:ph type="pic" sz="quarter" idx="18"/>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973" r="1973"/>
          <a:stretch>
            <a:fillRect/>
          </a:stretch>
        </p:blipFill>
        <p:spPr/>
      </p:pic>
    </p:spTree>
    <p:extLst>
      <p:ext uri="{BB962C8B-B14F-4D97-AF65-F5344CB8AC3E}">
        <p14:creationId xmlns:p14="http://schemas.microsoft.com/office/powerpoint/2010/main" val="2813270260"/>
      </p:ext>
    </p:extLst>
  </p:cSld>
  <p:clrMapOvr>
    <a:masterClrMapping/>
  </p:clrMapOvr>
</p:sld>
</file>

<file path=ppt/theme/theme1.xml><?xml version="1.0" encoding="utf-8"?>
<a:theme xmlns:a="http://schemas.openxmlformats.org/drawingml/2006/main" name="posterA0_UGent_EA_NL">
  <a:themeElements>
    <a:clrScheme name="Kantoorth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UGent Panno Text SemiBold"/>
        <a:ea typeface=""/>
        <a:cs typeface=""/>
      </a:majorFont>
      <a:minorFont>
        <a:latin typeface="UGent Panno Text"/>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E64C8"/>
        </a:solidFill>
      </a:spPr>
      <a:bodyPr rtlCol="0" anchor="ctr"/>
      <a:lstStyle>
        <a:defPPr algn="ctr">
          <a:defRPr sz="220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ster-EA-NL_1_1_15.potx" id="{94253CC2-579B-4E73-B1ED-E1FB2F260A57}" vid="{B610008A-6323-40FE-B733-D70D96165E0B}"/>
    </a:ext>
  </a:extLst>
</a:theme>
</file>

<file path=docProps/app.xml><?xml version="1.0" encoding="utf-8"?>
<Properties xmlns="http://schemas.openxmlformats.org/officeDocument/2006/extended-properties" xmlns:vt="http://schemas.openxmlformats.org/officeDocument/2006/docPropsVTypes">
  <Template>posterA0_UGent_EA_NL</Template>
  <TotalTime>68</TotalTime>
  <Words>134</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UGent Panno Text</vt:lpstr>
      <vt:lpstr>UGent Panno Text Medium</vt:lpstr>
      <vt:lpstr>UGent Panno Text SemiBold</vt:lpstr>
      <vt:lpstr>posterA0_UGent_EA_NL</vt:lpstr>
      <vt:lpstr>Voorraadbeheer in magazijnen door drones</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Dirk Stroobandt</dc:creator>
  <cp:lastModifiedBy>Garben Tanghe</cp:lastModifiedBy>
  <cp:revision>24</cp:revision>
  <dcterms:created xsi:type="dcterms:W3CDTF">2018-05-09T14:55:15Z</dcterms:created>
  <dcterms:modified xsi:type="dcterms:W3CDTF">2018-05-10T15:26:04Z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Universiteit Gent</vt:lpwstr>
  </property>
  <property fmtid="{D5CDD505-2E9C-101B-9397-08002B2CF9AE}" pid="3" name="Developed by">
    <vt:lpwstr>12 Dozijn</vt:lpwstr>
  </property>
  <property fmtid="{D5CDD505-2E9C-101B-9397-08002B2CF9AE}" pid="4" name="Author">
    <vt:lpwstr>Hans Gouman</vt:lpwstr>
  </property>
  <property fmtid="{D5CDD505-2E9C-101B-9397-08002B2CF9AE}" pid="5" name="Date">
    <vt:filetime>2016-12-15T23:00:00Z</vt:filetime>
  </property>
  <property fmtid="{D5CDD505-2E9C-101B-9397-08002B2CF9AE}" pid="6" name="Version">
    <vt:lpwstr>1.1</vt:lpwstr>
  </property>
  <property fmtid="{D5CDD505-2E9C-101B-9397-08002B2CF9AE}" pid="7" name="Build">
    <vt:lpwstr>15</vt:lpwstr>
  </property>
  <property fmtid="{D5CDD505-2E9C-101B-9397-08002B2CF9AE}" pid="8" name="Status">
    <vt:lpwstr>Final</vt:lpwstr>
  </property>
  <property fmtid="{D5CDD505-2E9C-101B-9397-08002B2CF9AE}" pid="9" name="Cmt 4">
    <vt:lpwstr>faculties vs created from corporate build 4</vt:lpwstr>
  </property>
  <property fmtid="{D5CDD505-2E9C-101B-9397-08002B2CF9AE}" pid="10" name="Cmt 5">
    <vt:lpwstr>author box 1 column</vt:lpwstr>
  </property>
  <property fmtid="{D5CDD505-2E9C-101B-9397-08002B2CF9AE}" pid="11" name="Cmt 7">
    <vt:lpwstr>line spacings changed</vt:lpwstr>
  </property>
  <property fmtid="{D5CDD505-2E9C-101B-9397-08002B2CF9AE}" pid="12" name="Cmt 8">
    <vt:lpwstr>no font embedding</vt:lpwstr>
  </property>
  <property fmtid="{D5CDD505-2E9C-101B-9397-08002B2CF9AE}" pid="13" name="Cmt 9">
    <vt:lpwstr>socmed editable</vt:lpwstr>
  </property>
  <property fmtid="{D5CDD505-2E9C-101B-9397-08002B2CF9AE}" pid="14" name="Cmt 10">
    <vt:lpwstr>comments feedback</vt:lpwstr>
  </property>
  <property fmtid="{D5CDD505-2E9C-101B-9397-08002B2CF9AE}" pid="15" name="Cmt 11">
    <vt:lpwstr>position text box</vt:lpwstr>
  </property>
  <property fmtid="{D5CDD505-2E9C-101B-9397-08002B2CF9AE}" pid="16" name="Cmt 12">
    <vt:lpwstr>comments UG/AZ 16.11.25</vt:lpwstr>
  </property>
  <property fmtid="{D5CDD505-2E9C-101B-9397-08002B2CF9AE}" pid="17" name="Cmt 15">
    <vt:lpwstr>'Contact' editable</vt:lpwstr>
  </property>
</Properties>
</file>