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9" r:id="rId2"/>
    <p:sldId id="256" r:id="rId3"/>
    <p:sldId id="260" r:id="rId4"/>
    <p:sldId id="265" r:id="rId5"/>
    <p:sldId id="267" r:id="rId6"/>
    <p:sldId id="270" r:id="rId7"/>
    <p:sldId id="273" r:id="rId8"/>
    <p:sldId id="280" r:id="rId9"/>
    <p:sldId id="274" r:id="rId10"/>
    <p:sldId id="283" r:id="rId11"/>
    <p:sldId id="275" r:id="rId12"/>
    <p:sldId id="282" r:id="rId13"/>
    <p:sldId id="268" r:id="rId14"/>
    <p:sldId id="281" r:id="rId15"/>
    <p:sldId id="284" r:id="rId16"/>
    <p:sldId id="285" r:id="rId17"/>
    <p:sldId id="286" r:id="rId18"/>
    <p:sldId id="269" r:id="rId19"/>
    <p:sldId id="271" r:id="rId20"/>
    <p:sldId id="266" r:id="rId2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 showGuides="1">
      <p:cViewPr varScale="1">
        <p:scale>
          <a:sx n="49" d="100"/>
          <a:sy n="49" d="100"/>
        </p:scale>
        <p:origin x="480" y="5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2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4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1-3-2018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1-3-2018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7.JPG"/><Relationship Id="rId7" Type="http://schemas.microsoft.com/office/2007/relationships/hdphoto" Target="../media/hdphoto3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7.JPG"/><Relationship Id="rId7" Type="http://schemas.microsoft.com/office/2007/relationships/hdphoto" Target="../media/hdphoto3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9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0C0D0752-EDAF-4079-8E1C-BA9305E2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56" y="6308774"/>
            <a:ext cx="2891363" cy="21781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50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6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Pozyx Location Anchors</a:t>
            </a: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023DC7FD-C592-4956-95DE-E21F8CD1F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1006" y="1366837"/>
            <a:ext cx="6350000" cy="63500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6B3CB3B-BA56-4CE5-B555-ADCC4252C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6" y="8565823"/>
            <a:ext cx="2809160" cy="9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" y="1262057"/>
            <a:ext cx="5786014" cy="2947010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9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0C0D0752-EDAF-4079-8E1C-BA9305E2D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56" y="6308774"/>
            <a:ext cx="2891363" cy="2178159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98" y="2721429"/>
            <a:ext cx="4308479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35826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0825698" y="3439886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50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4522D4-401A-4319-BC9F-5697F9C3C3DE}"/>
              </a:ext>
            </a:extLst>
          </p:cNvPr>
          <p:cNvCxnSpPr/>
          <p:nvPr/>
        </p:nvCxnSpPr>
        <p:spPr>
          <a:xfrm>
            <a:off x="5783656" y="2710162"/>
            <a:ext cx="1440000" cy="0"/>
          </a:xfrm>
          <a:prstGeom prst="line">
            <a:avLst/>
          </a:prstGeom>
          <a:ln w="28575">
            <a:prstDash val="dash"/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798E8CA-27B5-4D59-B003-93E4697B75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5" y="6334767"/>
            <a:ext cx="2154771" cy="2154771"/>
          </a:xfrm>
          <a:prstGeom prst="rect">
            <a:avLst/>
          </a:prstGeom>
        </p:spPr>
      </p:pic>
      <p:pic>
        <p:nvPicPr>
          <p:cNvPr id="3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C071A1E0-4C24-4CB4-BABF-C75DD1AB95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6" y="7774641"/>
            <a:ext cx="2154771" cy="2154771"/>
          </a:xfrm>
          <a:prstGeom prst="rect">
            <a:avLst/>
          </a:prstGeom>
        </p:spPr>
      </p:pic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5" y="4876800"/>
            <a:ext cx="2154771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4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671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Drone Aansturen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" y="1262057"/>
            <a:ext cx="5786014" cy="2947010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35826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4522D4-401A-4319-BC9F-5697F9C3C3DE}"/>
              </a:ext>
            </a:extLst>
          </p:cNvPr>
          <p:cNvCxnSpPr/>
          <p:nvPr/>
        </p:nvCxnSpPr>
        <p:spPr>
          <a:xfrm>
            <a:off x="5783656" y="2710162"/>
            <a:ext cx="1440000" cy="0"/>
          </a:xfrm>
          <a:prstGeom prst="line">
            <a:avLst/>
          </a:prstGeom>
          <a:ln w="28575">
            <a:prstDash val="dash"/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2C402-D531-42D5-9252-111C236E52B0}"/>
              </a:ext>
            </a:extLst>
          </p:cNvPr>
          <p:cNvSpPr/>
          <p:nvPr/>
        </p:nvSpPr>
        <p:spPr>
          <a:xfrm>
            <a:off x="6047174" y="1799325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C51E96-C3B5-4C35-9C09-5B628F00FBCF}"/>
              </a:ext>
            </a:extLst>
          </p:cNvPr>
          <p:cNvSpPr/>
          <p:nvPr/>
        </p:nvSpPr>
        <p:spPr>
          <a:xfrm>
            <a:off x="5955002" y="2722499"/>
            <a:ext cx="1104790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171217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Ultra Wide Band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  <p:pic>
        <p:nvPicPr>
          <p:cNvPr id="9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0C0D0752-EDAF-4079-8E1C-BA9305E2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56" y="6308774"/>
            <a:ext cx="2891363" cy="217815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719516-F0A2-40DC-9561-68793324D712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pic>
        <p:nvPicPr>
          <p:cNvPr id="29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798E8CA-27B5-4D59-B003-93E4697B7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5" y="6334767"/>
            <a:ext cx="2154771" cy="2154771"/>
          </a:xfrm>
          <a:prstGeom prst="rect">
            <a:avLst/>
          </a:prstGeom>
        </p:spPr>
      </p:pic>
      <p:pic>
        <p:nvPicPr>
          <p:cNvPr id="3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C071A1E0-4C24-4CB4-BABF-C75DD1AB9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6" y="7774641"/>
            <a:ext cx="2154771" cy="2154771"/>
          </a:xfrm>
          <a:prstGeom prst="rect">
            <a:avLst/>
          </a:prstGeom>
        </p:spPr>
      </p:pic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5" y="4876800"/>
            <a:ext cx="2154771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6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</a:t>
            </a:r>
            <a:r>
              <a:rPr lang="nl-NL" baseline="30000" dirty="0"/>
              <a:t>2</a:t>
            </a:r>
            <a:r>
              <a:rPr lang="nl-NL" dirty="0"/>
              <a:t>C / TWI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9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0C0D0752-EDAF-4079-8E1C-BA9305E2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56" y="6308774"/>
            <a:ext cx="2891363" cy="21781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D286B3-7B9E-4E7A-8949-422F44A98602}"/>
              </a:ext>
            </a:extLst>
          </p:cNvPr>
          <p:cNvSpPr txBox="1"/>
          <p:nvPr/>
        </p:nvSpPr>
        <p:spPr>
          <a:xfrm>
            <a:off x="6410332" y="5324539"/>
            <a:ext cx="1541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I</a:t>
            </a:r>
            <a:r>
              <a:rPr lang="en-US" sz="2500" baseline="30000" dirty="0" err="1"/>
              <a:t>2</a:t>
            </a:r>
            <a:r>
              <a:rPr lang="en-US" sz="2500" dirty="0" err="1"/>
              <a:t>C</a:t>
            </a:r>
            <a:r>
              <a:rPr lang="en-US" sz="2500" dirty="0"/>
              <a:t> / TWI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8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" y="1262057"/>
            <a:ext cx="5786014" cy="2947010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9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0C0D0752-EDAF-4079-8E1C-BA9305E2D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56" y="6308774"/>
            <a:ext cx="2891363" cy="2178159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98" y="2721429"/>
            <a:ext cx="4308479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35826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0825698" y="3439886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50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4522D4-401A-4319-BC9F-5697F9C3C3DE}"/>
              </a:ext>
            </a:extLst>
          </p:cNvPr>
          <p:cNvCxnSpPr/>
          <p:nvPr/>
        </p:nvCxnSpPr>
        <p:spPr>
          <a:xfrm>
            <a:off x="5783656" y="2710162"/>
            <a:ext cx="1440000" cy="0"/>
          </a:xfrm>
          <a:prstGeom prst="line">
            <a:avLst/>
          </a:prstGeom>
          <a:ln w="28575">
            <a:prstDash val="dash"/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D286B3-7B9E-4E7A-8949-422F44A98602}"/>
              </a:ext>
            </a:extLst>
          </p:cNvPr>
          <p:cNvSpPr txBox="1"/>
          <p:nvPr/>
        </p:nvSpPr>
        <p:spPr>
          <a:xfrm>
            <a:off x="6410332" y="5324539"/>
            <a:ext cx="1541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I</a:t>
            </a:r>
            <a:r>
              <a:rPr lang="en-US" sz="2500" baseline="30000" dirty="0" err="1"/>
              <a:t>2</a:t>
            </a:r>
            <a:r>
              <a:rPr lang="en-US" sz="2500" dirty="0" err="1"/>
              <a:t>C</a:t>
            </a:r>
            <a:r>
              <a:rPr lang="en-US" sz="2500" dirty="0"/>
              <a:t> / TWI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FB14CB-AF01-40E5-B55A-B698917F5322}"/>
              </a:ext>
            </a:extLst>
          </p:cNvPr>
          <p:cNvSpPr/>
          <p:nvPr/>
        </p:nvSpPr>
        <p:spPr>
          <a:xfrm>
            <a:off x="11101321" y="287800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19516-F0A2-40DC-9561-68793324D712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2C402-D531-42D5-9252-111C236E52B0}"/>
              </a:ext>
            </a:extLst>
          </p:cNvPr>
          <p:cNvSpPr/>
          <p:nvPr/>
        </p:nvSpPr>
        <p:spPr>
          <a:xfrm>
            <a:off x="6047174" y="1799325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pic>
        <p:nvPicPr>
          <p:cNvPr id="29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798E8CA-27B5-4D59-B003-93E4697B75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5" y="6334767"/>
            <a:ext cx="2154771" cy="2154771"/>
          </a:xfrm>
          <a:prstGeom prst="rect">
            <a:avLst/>
          </a:prstGeom>
        </p:spPr>
      </p:pic>
      <p:pic>
        <p:nvPicPr>
          <p:cNvPr id="3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C071A1E0-4C24-4CB4-BABF-C75DD1AB95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6" y="7774641"/>
            <a:ext cx="2154771" cy="2154771"/>
          </a:xfrm>
          <a:prstGeom prst="rect">
            <a:avLst/>
          </a:prstGeom>
        </p:spPr>
      </p:pic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5" y="4876800"/>
            <a:ext cx="2154771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DFF1D-775B-486F-9CCC-CF9DBCE73450}"/>
              </a:ext>
            </a:extLst>
          </p:cNvPr>
          <p:cNvSpPr/>
          <p:nvPr/>
        </p:nvSpPr>
        <p:spPr>
          <a:xfrm>
            <a:off x="5955002" y="2722499"/>
            <a:ext cx="1104790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73574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81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04F65-00A5-40FB-996A-169C0F03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898" y="136025"/>
            <a:ext cx="9734946" cy="960566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Initiële planning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41753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Voorraadbeheer</a:t>
            </a:r>
            <a:br>
              <a:rPr lang="nl-NL" dirty="0"/>
            </a:br>
            <a:r>
              <a:rPr lang="nl-NL" dirty="0"/>
              <a:t>in magazijnen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08/03/2018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7C20-CD3E-4D2F-AF22-4E23F6624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4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probleemanalyse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probleemanalyse</a:t>
            </a:r>
            <a:endParaRPr lang="nl-NL" dirty="0"/>
          </a:p>
        </p:txBody>
      </p:sp>
      <p:pic>
        <p:nvPicPr>
          <p:cNvPr id="8" name="Content Placeholder 7" descr="A picture containing fence, warehouse, indoor, floor&#10;&#10;Description generated with very high confidence">
            <a:extLst>
              <a:ext uri="{FF2B5EF4-FFF2-40B4-BE49-F238E27FC236}">
                <a16:creationId xmlns:a16="http://schemas.microsoft.com/office/drawing/2014/main" id="{6E5AD5FB-4101-4963-B765-86997C98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18" y="1613130"/>
            <a:ext cx="10015682" cy="6722161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871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Parrot AR.Drone 2.0 Elite Edition</a:t>
            </a:r>
          </a:p>
        </p:txBody>
      </p:sp>
      <p:pic>
        <p:nvPicPr>
          <p:cNvPr id="6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98062968-1BA9-4900-8DE6-74FC58AE3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65" y="1219200"/>
            <a:ext cx="13146744" cy="6696075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7D99C4-6E11-4EF4-8402-FCCFE97C1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15" y="8830920"/>
            <a:ext cx="2016656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2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DD21DCED-FBD0-4964-B3D2-536D7C6A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094" y="290067"/>
            <a:ext cx="9173465" cy="917346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Raspberry Pi Zero 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89EB72-1DDF-47F2-9CFD-E50DB934B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67" y="8438042"/>
            <a:ext cx="1286566" cy="11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Supply</a:t>
            </a:r>
          </a:p>
        </p:txBody>
      </p:sp>
      <p:pic>
        <p:nvPicPr>
          <p:cNvPr id="9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9D4D258-2A4E-47BE-A0FA-7D46FCCA9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91" y="1744684"/>
            <a:ext cx="6344891" cy="5569404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15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2913484-6477-4C49-BEF8-D6A02F295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31" y="8792258"/>
            <a:ext cx="1958076" cy="6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Decawave Dwm1001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690B9FF-9730-464C-AA2D-DB596AAAA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13" y="8753882"/>
            <a:ext cx="2645312" cy="580524"/>
          </a:xfrm>
          <a:prstGeom prst="rect">
            <a:avLst/>
          </a:prstGeom>
        </p:spPr>
      </p:pic>
      <p:pic>
        <p:nvPicPr>
          <p:cNvPr id="18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61195842-7A9D-45CA-84D7-0D880F716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80" y="2798413"/>
            <a:ext cx="4774558" cy="3596834"/>
          </a:xfrm>
        </p:spPr>
      </p:pic>
    </p:spTree>
    <p:extLst>
      <p:ext uri="{BB962C8B-B14F-4D97-AF65-F5344CB8AC3E}">
        <p14:creationId xmlns:p14="http://schemas.microsoft.com/office/powerpoint/2010/main" val="47938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266</TotalTime>
  <Words>72</Words>
  <Application>Microsoft Office PowerPoint</Application>
  <PresentationFormat>Custom</PresentationFormat>
  <Paragraphs>49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Voorraadbeheer in magazijnen</vt:lpstr>
      <vt:lpstr>probleemanalyse</vt:lpstr>
      <vt:lpstr>probleemanalyse</vt:lpstr>
      <vt:lpstr>Hardware</vt:lpstr>
      <vt:lpstr>Parrot AR.Drone 2.0 Elite Edition</vt:lpstr>
      <vt:lpstr>Raspberry Pi Zero W</vt:lpstr>
      <vt:lpstr>Power Supply</vt:lpstr>
      <vt:lpstr>Decawave Dwm1001</vt:lpstr>
      <vt:lpstr>Controller</vt:lpstr>
      <vt:lpstr>Pozyx Location Anchors</vt:lpstr>
      <vt:lpstr>Setup</vt:lpstr>
      <vt:lpstr>Software</vt:lpstr>
      <vt:lpstr>Drone Aansturen</vt:lpstr>
      <vt:lpstr>Ultra Wide Band</vt:lpstr>
      <vt:lpstr>I2C / TWI</vt:lpstr>
      <vt:lpstr>Setup</vt:lpstr>
      <vt:lpstr>planning</vt:lpstr>
      <vt:lpstr>Initiële planning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Garben Tanghe</cp:lastModifiedBy>
  <cp:revision>109</cp:revision>
  <dcterms:created xsi:type="dcterms:W3CDTF">2018-03-01T15:03:35Z</dcterms:created>
  <dcterms:modified xsi:type="dcterms:W3CDTF">2018-03-01T21:17:57Z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