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9" r:id="rId2"/>
    <p:sldId id="256" r:id="rId3"/>
    <p:sldId id="260" r:id="rId4"/>
    <p:sldId id="265" r:id="rId5"/>
    <p:sldId id="267" r:id="rId6"/>
    <p:sldId id="270" r:id="rId7"/>
    <p:sldId id="273" r:id="rId8"/>
    <p:sldId id="274" r:id="rId9"/>
    <p:sldId id="280" r:id="rId10"/>
    <p:sldId id="279" r:id="rId11"/>
    <p:sldId id="275" r:id="rId12"/>
    <p:sldId id="276" r:id="rId13"/>
    <p:sldId id="268" r:id="rId14"/>
    <p:sldId id="272" r:id="rId15"/>
    <p:sldId id="277" r:id="rId16"/>
    <p:sldId id="278" r:id="rId17"/>
    <p:sldId id="269" r:id="rId18"/>
    <p:sldId id="271" r:id="rId19"/>
    <p:sldId id="266" r:id="rId20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 autoAdjust="0"/>
  </p:normalViewPr>
  <p:slideViewPr>
    <p:cSldViewPr snapToGrid="0" showGuides="1">
      <p:cViewPr varScale="1">
        <p:scale>
          <a:sx n="49" d="100"/>
          <a:sy n="49" d="100"/>
        </p:scale>
        <p:origin x="480" y="56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42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64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11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1-3-2018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1" y="388531"/>
            <a:ext cx="8293993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1/03/2018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1/03/2018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1/03/2018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1-3-2018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1/03/2018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JPG"/><Relationship Id="rId7" Type="http://schemas.microsoft.com/office/2007/relationships/hdphoto" Target="../media/hdphoto1.wd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12.png"/><Relationship Id="rId9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Controller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Verbruik</a:t>
            </a:r>
          </a:p>
          <a:p>
            <a:r>
              <a:rPr lang="nl-NL" dirty="0"/>
              <a:t>Gewicht</a:t>
            </a:r>
          </a:p>
          <a:p>
            <a:r>
              <a:rPr lang="nl-NL" dirty="0"/>
              <a:t>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10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30951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Pozyx Location Anchors</a:t>
            </a:r>
          </a:p>
        </p:txBody>
      </p:sp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023DC7FD-C592-4956-95DE-E21F8CD1F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1006" y="1366837"/>
            <a:ext cx="6350000" cy="6350000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11</a:t>
            </a:fld>
            <a:endParaRPr lang="nl-BE" noProof="0" dirty="0"/>
          </a:p>
        </p:txBody>
      </p: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86B3CB3B-BA56-4CE5-B555-ADCC4252CE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08" y="8280634"/>
            <a:ext cx="3363604" cy="118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12</a:t>
            </a:fld>
            <a:endParaRPr lang="nl-BE" noProof="0" dirty="0"/>
          </a:p>
        </p:txBody>
      </p:sp>
      <p:pic>
        <p:nvPicPr>
          <p:cNvPr id="5" name="Content Placeholder 5" descr="A picture containing black, cat, rowel&#10;&#10;Description generated with very high confidence">
            <a:extLst>
              <a:ext uri="{FF2B5EF4-FFF2-40B4-BE49-F238E27FC236}">
                <a16:creationId xmlns:a16="http://schemas.microsoft.com/office/drawing/2014/main" id="{209815B5-D362-4E21-B105-90FB07380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9718"/>
            <a:ext cx="6455291" cy="3287895"/>
          </a:xfrm>
        </p:spPr>
      </p:pic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45" y="792760"/>
            <a:ext cx="4673228" cy="4673228"/>
          </a:xfrm>
          <a:prstGeom prst="rect">
            <a:avLst/>
          </a:prstGeom>
        </p:spPr>
      </p:pic>
      <p:pic>
        <p:nvPicPr>
          <p:cNvPr id="8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3A705E2E-60FE-414A-A950-740098048A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019" y="3872145"/>
            <a:ext cx="2558321" cy="2558321"/>
          </a:xfrm>
          <a:prstGeom prst="rect">
            <a:avLst/>
          </a:prstGeom>
        </p:spPr>
      </p:pic>
      <p:pic>
        <p:nvPicPr>
          <p:cNvPr id="9" name="Content Placeholder 17" descr="A circuit board&#10;&#10;Description generated with very high confidence">
            <a:extLst>
              <a:ext uri="{FF2B5EF4-FFF2-40B4-BE49-F238E27FC236}">
                <a16:creationId xmlns:a16="http://schemas.microsoft.com/office/drawing/2014/main" id="{0C0D0752-EDAF-4079-8E1C-BA9305E2DE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407" b="92478" l="6000" r="94000">
                        <a14:foregroundMark x1="6333" y1="54425" x2="6333" y2="54425"/>
                        <a14:foregroundMark x1="44667" y1="22124" x2="44667" y2="22124"/>
                        <a14:foregroundMark x1="50667" y1="15044" x2="50667" y2="15044"/>
                        <a14:foregroundMark x1="45667" y1="13274" x2="41000" y2="18584"/>
                        <a14:foregroundMark x1="41000" y1="18584" x2="36667" y2="20796"/>
                        <a14:foregroundMark x1="33000" y1="24779" x2="33000" y2="24779"/>
                        <a14:foregroundMark x1="28000" y1="28761" x2="14667" y2="41593"/>
                        <a14:foregroundMark x1="14667" y1="41593" x2="9333" y2="43363"/>
                        <a14:foregroundMark x1="9333" y1="43363" x2="6333" y2="45575"/>
                        <a14:foregroundMark x1="12667" y1="40708" x2="40333" y2="19469"/>
                        <a14:foregroundMark x1="40333" y1="19469" x2="40667" y2="19027"/>
                        <a14:foregroundMark x1="49667" y1="92478" x2="49667" y2="92478"/>
                        <a14:foregroundMark x1="58000" y1="86283" x2="58000" y2="86283"/>
                        <a14:foregroundMark x1="62333" y1="80973" x2="62333" y2="80973"/>
                        <a14:foregroundMark x1="85333" y1="46903" x2="85333" y2="46903"/>
                        <a14:foregroundMark x1="94333" y1="32301" x2="94333" y2="32301"/>
                        <a14:foregroundMark x1="54333" y1="8407" x2="54333" y2="8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91" y="4876800"/>
            <a:ext cx="3888462" cy="2929308"/>
          </a:xfrm>
          <a:prstGeom prst="rect">
            <a:avLst/>
          </a:prstGeom>
        </p:spPr>
      </p:pic>
      <p:pic>
        <p:nvPicPr>
          <p:cNvPr id="12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2265D7EC-290C-4DCB-BF62-9F36F6A0D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6179" y="5465988"/>
            <a:ext cx="2558321" cy="2558321"/>
          </a:xfrm>
          <a:prstGeom prst="rect">
            <a:avLst/>
          </a:prstGeom>
        </p:spPr>
      </p:pic>
      <p:pic>
        <p:nvPicPr>
          <p:cNvPr id="13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16E21CFB-2E21-4725-9F29-A49FAE4C6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25339" y="7059831"/>
            <a:ext cx="2558321" cy="2558321"/>
          </a:xfrm>
          <a:prstGeom prst="rect">
            <a:avLst/>
          </a:prstGeom>
        </p:spPr>
      </p:pic>
      <p:pic>
        <p:nvPicPr>
          <p:cNvPr id="18" name="Picture 17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E9750424-21F3-4252-B2D0-92619F4A0B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212" y="2585519"/>
            <a:ext cx="5615932" cy="37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4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13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5671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Drone Aansturen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14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30193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Ranging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15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491145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I2C / TWI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16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40938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6181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Initiële planning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18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417539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44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VOP Voorraadbeheer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08/03/2018</a:t>
            </a:r>
          </a:p>
        </p:txBody>
      </p:sp>
      <p:sp>
        <p:nvSpPr>
          <p:cNvPr id="19" name="Tijdelijke aanduiding voor afbeelding 1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Tijdelijke aanduiding voor afbeelding 19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1" name="Tijdelijke aanduiding voor afbeelding 20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Tijdelijke aanduiding voor afbeelding 2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77C20-CD3E-4D2F-AF22-4E23F6624F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probleemanalyse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probleemanalyse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88828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Hardware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3871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Parrot AR.Drone 2.0 Elite Edition</a:t>
            </a:r>
          </a:p>
        </p:txBody>
      </p:sp>
      <p:pic>
        <p:nvPicPr>
          <p:cNvPr id="6" name="Content Placeholder 5" descr="A picture containing black, cat, rowel&#10;&#10;Description generated with very high confidence">
            <a:extLst>
              <a:ext uri="{FF2B5EF4-FFF2-40B4-BE49-F238E27FC236}">
                <a16:creationId xmlns:a16="http://schemas.microsoft.com/office/drawing/2014/main" id="{98062968-1BA9-4900-8DE6-74FC58AE3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634" y="1193800"/>
            <a:ext cx="13146744" cy="6696075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6</a:t>
            </a:fld>
            <a:endParaRPr lang="nl-BE" noProof="0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7D99C4-6E11-4EF4-8402-FCCFE97C1E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281" y="8633135"/>
            <a:ext cx="2601799" cy="66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2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Raspberry Pi Zero W</a:t>
            </a:r>
          </a:p>
        </p:txBody>
      </p:sp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DD21DCED-FBD0-4964-B3D2-536D7C6A0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74" y="999718"/>
            <a:ext cx="7491378" cy="7491378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89EB72-1DDF-47F2-9CFD-E50DB934B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58" y="8189024"/>
            <a:ext cx="1444652" cy="128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9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Decawave DWM1001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8</a:t>
            </a:fld>
            <a:endParaRPr lang="nl-BE" noProof="0" dirty="0"/>
          </a:p>
        </p:txBody>
      </p:sp>
      <p:pic>
        <p:nvPicPr>
          <p:cNvPr id="8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690B9FF-9730-464C-AA2D-DB596AAAAA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92" y="8577674"/>
            <a:ext cx="2873828" cy="630673"/>
          </a:xfrm>
          <a:prstGeom prst="rect">
            <a:avLst/>
          </a:prstGeom>
        </p:spPr>
      </p:pic>
      <p:pic>
        <p:nvPicPr>
          <p:cNvPr id="18" name="Content Placeholder 17" descr="A circuit board&#10;&#10;Description generated with very high confidence">
            <a:extLst>
              <a:ext uri="{FF2B5EF4-FFF2-40B4-BE49-F238E27FC236}">
                <a16:creationId xmlns:a16="http://schemas.microsoft.com/office/drawing/2014/main" id="{61195842-7A9D-45CA-84D7-0D880F716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07" b="92478" l="6000" r="94000">
                        <a14:foregroundMark x1="6333" y1="54425" x2="6333" y2="54425"/>
                        <a14:foregroundMark x1="44667" y1="22124" x2="44667" y2="22124"/>
                        <a14:foregroundMark x1="50667" y1="15044" x2="50667" y2="15044"/>
                        <a14:foregroundMark x1="45667" y1="13274" x2="41000" y2="18584"/>
                        <a14:foregroundMark x1="41000" y1="18584" x2="36667" y2="20796"/>
                        <a14:foregroundMark x1="33000" y1="24779" x2="33000" y2="24779"/>
                        <a14:foregroundMark x1="28000" y1="28761" x2="14667" y2="41593"/>
                        <a14:foregroundMark x1="14667" y1="41593" x2="9333" y2="43363"/>
                        <a14:foregroundMark x1="9333" y1="43363" x2="6333" y2="45575"/>
                        <a14:foregroundMark x1="12667" y1="40708" x2="40333" y2="19469"/>
                        <a14:foregroundMark x1="40333" y1="19469" x2="40667" y2="19027"/>
                        <a14:foregroundMark x1="49667" y1="92478" x2="49667" y2="92478"/>
                        <a14:foregroundMark x1="58000" y1="86283" x2="58000" y2="86283"/>
                        <a14:foregroundMark x1="62333" y1="80973" x2="62333" y2="80973"/>
                        <a14:foregroundMark x1="85333" y1="46903" x2="85333" y2="46903"/>
                        <a14:foregroundMark x1="94333" y1="32301" x2="94333" y2="32301"/>
                        <a14:foregroundMark x1="54333" y1="8407" x2="54333" y2="8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002" y="999718"/>
            <a:ext cx="8809514" cy="6636501"/>
          </a:xfrm>
        </p:spPr>
      </p:pic>
    </p:spTree>
    <p:extLst>
      <p:ext uri="{BB962C8B-B14F-4D97-AF65-F5344CB8AC3E}">
        <p14:creationId xmlns:p14="http://schemas.microsoft.com/office/powerpoint/2010/main" val="47938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Power Supply</a:t>
            </a:r>
          </a:p>
        </p:txBody>
      </p:sp>
      <p:pic>
        <p:nvPicPr>
          <p:cNvPr id="9" name="Content Placeholder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09D4D258-2A4E-47BE-A0FA-7D46FCCA9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9" y="999718"/>
            <a:ext cx="8057994" cy="7073128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9</a:t>
            </a:fld>
            <a:endParaRPr lang="nl-BE" noProof="0" dirty="0"/>
          </a:p>
        </p:txBody>
      </p:sp>
      <p:pic>
        <p:nvPicPr>
          <p:cNvPr id="15" name="Picture 1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72913484-6477-4C49-BEF8-D6A02F2950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69" y="8608423"/>
            <a:ext cx="2073437" cy="68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8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Powerpoint_UGent_EA_NL</Template>
  <TotalTime>71</TotalTime>
  <Words>59</Words>
  <Application>Microsoft Office PowerPoint</Application>
  <PresentationFormat>Custom</PresentationFormat>
  <Paragraphs>41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VOP Voorraadbeheer</vt:lpstr>
      <vt:lpstr>probleemanalyse</vt:lpstr>
      <vt:lpstr>probleemanalyse</vt:lpstr>
      <vt:lpstr>Hardware</vt:lpstr>
      <vt:lpstr>Parrot AR.Drone 2.0 Elite Edition</vt:lpstr>
      <vt:lpstr>Raspberry Pi Zero W</vt:lpstr>
      <vt:lpstr>Decawave DWM1001</vt:lpstr>
      <vt:lpstr>Power Supply</vt:lpstr>
      <vt:lpstr>Controller</vt:lpstr>
      <vt:lpstr>Pozyx Location Anchors</vt:lpstr>
      <vt:lpstr>Setup</vt:lpstr>
      <vt:lpstr>Software</vt:lpstr>
      <vt:lpstr>Drone Aansturen</vt:lpstr>
      <vt:lpstr>Ranging</vt:lpstr>
      <vt:lpstr>I2C / TWI</vt:lpstr>
      <vt:lpstr>planning</vt:lpstr>
      <vt:lpstr>Initiële planning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Garben Tanghe</dc:creator>
  <cp:lastModifiedBy>Garben Tanghe</cp:lastModifiedBy>
  <cp:revision>44</cp:revision>
  <dcterms:created xsi:type="dcterms:W3CDTF">2018-03-01T15:03:35Z</dcterms:created>
  <dcterms:modified xsi:type="dcterms:W3CDTF">2018-03-01T16:14:57Z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lpwstr>13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mt 13">
    <vt:lpwstr>socmed pictos &gt; normal view</vt:lpwstr>
  </property>
</Properties>
</file>