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5315-E0DF-45F9-A109-A64A670129E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F0FC-8D10-4B36-A79A-BBF80252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25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F3C-B41A-44D3-AF50-2A82B1B9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E50A4-A7E2-48B8-A104-328E1CBD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3EE7-B425-4B65-9E21-B931F281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682B-DBFD-4D2F-BC88-E936D63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2EC8-44AA-41C0-9F2C-D21DC6A5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D38C-9B95-4D12-AAB2-164131DD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05241-024A-4187-820A-7F09756F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A5D8-EAA9-4A6B-89D0-01DB7F0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1032-1212-4FA7-9024-E8FD2589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0F60-E7D0-4CCA-9737-4E10833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05DE9-C75B-46CC-983D-96E3492A1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7BFE5-5FE5-4AC1-A568-8CBECCA1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946A-5C12-4BA6-831C-0A66F826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AD7E-568F-4435-A78C-A9CAFF31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6FE2-F960-4CCF-B8C9-1678DC73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1425-97C5-403D-92B5-5DD9A6D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63B2-43D9-414D-9F43-77E81660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BE03-5A0C-4B40-882A-B83FF39F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F1BF-E0C0-4B80-B4A2-4FEA6D00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C56E-650A-4281-94D1-580D123C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0D77-D876-45F0-8DAE-22B6F347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4126-BA2A-4A1C-8FF7-42BA6473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027-95C2-4131-9D47-44C795A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3FE6-18A5-48F4-A6D4-5541F87E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35C3-5084-4A06-9EA8-75E6BDE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ABB4-67D6-4E49-92C6-708A1DDE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11AB-620E-44F2-83F3-AFB2259E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BD36-83D1-4AC7-B4AA-07F68E15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3CBC-9FAE-468C-B2B1-09CA0EA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82AE-05EE-401C-AA1A-40683D9D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A3FCA-04AA-4F39-804D-30C03004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B9E1-8E0F-4713-B229-60B95A0C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5DE6-B2B4-4AD9-88B0-C7FD6C55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8A41-FD70-4A33-847D-B790E824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CEB6D-5038-4287-93D4-AD506E40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0E1ED-7710-450C-B823-8B0DC54EB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8C6C8-4CB5-4509-8D8D-E15D9BF6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1163-94CF-406E-839B-3F2193C8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D6CF-EDF5-47CE-9501-9EEFBCDF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61C-A800-4A7D-B320-7D9C3D2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66CB-BA0B-4760-91D1-668C5D13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3118-BEB2-4C8D-8F51-30EB366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95993-B167-47CA-B466-B3297A49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3A220-6B01-4359-81DA-821665DC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02129-7F61-447C-B5E8-6A4E8D14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AC43-6E5F-4C6E-980F-2498AA62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9F64-F845-4625-97F2-C2C142DF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43D-F0B4-48C8-B28F-23081050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6087-7B78-4EFF-8721-80B24939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A231-CBDE-4D24-B06A-FA50D9FA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3050-9A20-47D0-B695-0D0B7580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451E-EBEF-4FA1-B69F-74C692C5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253D-C83A-4387-AEC6-480DEB9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8FA5A-4F6C-486B-9476-684B754EB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8223-20A2-4DBA-9E06-187EDBA6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728A-21B1-4FEC-98ED-7B4BC5A8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E985-A2BF-4192-8207-79A49719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0747-EBB4-4258-97B1-C4834C1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03189-1040-4176-9631-2C8EFE59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DDC4-ECCA-4D58-96EE-502990F5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96A1-00C8-4DB6-8AF9-4F8DE3C2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0536-3663-48DB-AC4A-3C7A035141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806E-B9FC-418E-B8C8-A657751E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3564-F9E7-4B62-9BCE-335074961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E848-34F7-4116-9EB4-40151E0E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raspberry pi 3 b">
            <a:extLst>
              <a:ext uri="{FF2B5EF4-FFF2-40B4-BE49-F238E27FC236}">
                <a16:creationId xmlns:a16="http://schemas.microsoft.com/office/drawing/2014/main" id="{2D9EC92C-E5B9-4CDA-87B7-A5387AA2C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0812" y="2113753"/>
            <a:ext cx="8520829" cy="47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4" descr="Image result for raspberry pi 3 b">
            <a:extLst>
              <a:ext uri="{FF2B5EF4-FFF2-40B4-BE49-F238E27FC236}">
                <a16:creationId xmlns:a16="http://schemas.microsoft.com/office/drawing/2014/main" id="{6841FE8A-B955-49A4-BDE3-CAF4FB06A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0124" y="2354089"/>
            <a:ext cx="4246066" cy="23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30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B53693E4-8F58-43A8-96CF-B878F517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0567" r="6293" b="13768"/>
          <a:stretch/>
        </p:blipFill>
        <p:spPr>
          <a:xfrm>
            <a:off x="2618044" y="4901923"/>
            <a:ext cx="4629150" cy="1938954"/>
          </a:xfrm>
        </p:spPr>
      </p:pic>
      <p:pic>
        <p:nvPicPr>
          <p:cNvPr id="3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107C5C5B-7642-4BB3-96E7-102A4DE5F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4178013" y="3260008"/>
            <a:ext cx="2201704" cy="1571850"/>
          </a:xfrm>
          <a:prstGeom prst="rect">
            <a:avLst/>
          </a:prstGeom>
        </p:spPr>
      </p:pic>
      <p:pic>
        <p:nvPicPr>
          <p:cNvPr id="35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545AF84-9A17-4661-BAE8-4F98AC37CA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1" r="-1022" b="17903"/>
          <a:stretch/>
        </p:blipFill>
        <p:spPr>
          <a:xfrm>
            <a:off x="4342031" y="1713140"/>
            <a:ext cx="2201704" cy="124916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C4822D-EC9E-4DCD-9F57-77A47E0A417E}"/>
              </a:ext>
            </a:extLst>
          </p:cNvPr>
          <p:cNvCxnSpPr>
            <a:cxnSpLocks/>
          </p:cNvCxnSpPr>
          <p:nvPr/>
        </p:nvCxnSpPr>
        <p:spPr>
          <a:xfrm>
            <a:off x="3154059" y="2862663"/>
            <a:ext cx="911250" cy="30375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080966-9266-44AE-87F3-B7E2DDB76C96}"/>
              </a:ext>
            </a:extLst>
          </p:cNvPr>
          <p:cNvCxnSpPr>
            <a:cxnSpLocks/>
          </p:cNvCxnSpPr>
          <p:nvPr/>
        </p:nvCxnSpPr>
        <p:spPr>
          <a:xfrm flipV="1">
            <a:off x="3154054" y="4192565"/>
            <a:ext cx="911250" cy="30375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ircuit board&#10;&#10;Description generated with very high confidence">
            <a:extLst>
              <a:ext uri="{FF2B5EF4-FFF2-40B4-BE49-F238E27FC236}">
                <a16:creationId xmlns:a16="http://schemas.microsoft.com/office/drawing/2014/main" id="{72BCC989-6D2E-4BD7-9D79-3672AD2DF29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29" y="602857"/>
            <a:ext cx="1149882" cy="151089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4C1FA7-8D31-4B5E-8312-6F6DE79F2443}"/>
              </a:ext>
            </a:extLst>
          </p:cNvPr>
          <p:cNvCxnSpPr>
            <a:cxnSpLocks/>
          </p:cNvCxnSpPr>
          <p:nvPr/>
        </p:nvCxnSpPr>
        <p:spPr>
          <a:xfrm>
            <a:off x="3046040" y="3683112"/>
            <a:ext cx="10125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8978A6-38F2-4750-AE67-4CB36D6C9241}"/>
              </a:ext>
            </a:extLst>
          </p:cNvPr>
          <p:cNvSpPr txBox="1"/>
          <p:nvPr/>
        </p:nvSpPr>
        <p:spPr>
          <a:xfrm>
            <a:off x="3242856" y="3294106"/>
            <a:ext cx="649486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58" dirty="0" err="1"/>
              <a:t>UWB</a:t>
            </a:r>
            <a:endParaRPr lang="en-US" sz="1758" dirty="0"/>
          </a:p>
        </p:txBody>
      </p:sp>
      <p:pic>
        <p:nvPicPr>
          <p:cNvPr id="49" name="Picture 48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88512F56-7837-4278-82D2-56ECA1C71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86" y="1191273"/>
            <a:ext cx="3021678" cy="2026062"/>
          </a:xfrm>
          <a:prstGeom prst="rect">
            <a:avLst/>
          </a:prstGeom>
        </p:spPr>
      </p:pic>
      <p:pic>
        <p:nvPicPr>
          <p:cNvPr id="5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51D223B-DE75-468D-BB6D-23371A598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869787" y="4452759"/>
            <a:ext cx="1693149" cy="1208780"/>
          </a:xfrm>
          <a:prstGeom prst="rect">
            <a:avLst/>
          </a:prstGeom>
        </p:spPr>
      </p:pic>
      <p:pic>
        <p:nvPicPr>
          <p:cNvPr id="5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ED9EF8B5-70F7-4E88-91C8-180B65BCD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868464" y="2932609"/>
            <a:ext cx="1693149" cy="1208780"/>
          </a:xfrm>
          <a:prstGeom prst="rect">
            <a:avLst/>
          </a:prstGeom>
        </p:spPr>
      </p:pic>
      <p:pic>
        <p:nvPicPr>
          <p:cNvPr id="58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D5FE6FB-2B4A-4927-A8BD-8ACCDD0F5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848772" y="1412459"/>
            <a:ext cx="1693149" cy="120878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19131D-C40D-4BF9-8F9B-67F09B103CBC}"/>
              </a:ext>
            </a:extLst>
          </p:cNvPr>
          <p:cNvCxnSpPr/>
          <p:nvPr/>
        </p:nvCxnSpPr>
        <p:spPr>
          <a:xfrm>
            <a:off x="7106173" y="5445709"/>
            <a:ext cx="10125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3B1B8C8-60F2-4BD6-A59F-6F6470F3D620}"/>
              </a:ext>
            </a:extLst>
          </p:cNvPr>
          <p:cNvSpPr/>
          <p:nvPr/>
        </p:nvSpPr>
        <p:spPr>
          <a:xfrm>
            <a:off x="7304523" y="5450251"/>
            <a:ext cx="639919" cy="431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69" dirty="0" err="1"/>
              <a:t>WiFi</a:t>
            </a:r>
            <a:endParaRPr lang="en-US" sz="1969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F6A207-9705-484E-9D5D-E2FD81899E25}"/>
              </a:ext>
            </a:extLst>
          </p:cNvPr>
          <p:cNvCxnSpPr/>
          <p:nvPr/>
        </p:nvCxnSpPr>
        <p:spPr>
          <a:xfrm>
            <a:off x="7106173" y="2409616"/>
            <a:ext cx="10125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8453D90-2C3C-4D9E-94A7-BA1C1B87C648}"/>
              </a:ext>
            </a:extLst>
          </p:cNvPr>
          <p:cNvSpPr/>
          <p:nvPr/>
        </p:nvSpPr>
        <p:spPr>
          <a:xfrm>
            <a:off x="7304523" y="2018524"/>
            <a:ext cx="639919" cy="431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69" dirty="0" err="1"/>
              <a:t>WiFi</a:t>
            </a:r>
            <a:endParaRPr lang="en-US" sz="1969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2DCEB8-DAD7-45C9-BB61-6A68795C11D3}"/>
              </a:ext>
            </a:extLst>
          </p:cNvPr>
          <p:cNvCxnSpPr>
            <a:cxnSpLocks/>
          </p:cNvCxnSpPr>
          <p:nvPr/>
        </p:nvCxnSpPr>
        <p:spPr>
          <a:xfrm>
            <a:off x="4579861" y="2419945"/>
            <a:ext cx="0" cy="10125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19A96B-8E57-4395-B729-1C9A8B768280}"/>
              </a:ext>
            </a:extLst>
          </p:cNvPr>
          <p:cNvSpPr txBox="1"/>
          <p:nvPr/>
        </p:nvSpPr>
        <p:spPr>
          <a:xfrm>
            <a:off x="4587255" y="2732546"/>
            <a:ext cx="602336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58" dirty="0"/>
              <a:t>USB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59EB35-A62B-475F-A0C7-FC1A82C66A82}"/>
              </a:ext>
            </a:extLst>
          </p:cNvPr>
          <p:cNvCxnSpPr>
            <a:cxnSpLocks/>
          </p:cNvCxnSpPr>
          <p:nvPr/>
        </p:nvCxnSpPr>
        <p:spPr>
          <a:xfrm>
            <a:off x="10143056" y="3321844"/>
            <a:ext cx="0" cy="10125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A965D3-CEB6-4989-BD55-760938D2B00F}"/>
              </a:ext>
            </a:extLst>
          </p:cNvPr>
          <p:cNvSpPr txBox="1"/>
          <p:nvPr/>
        </p:nvSpPr>
        <p:spPr>
          <a:xfrm>
            <a:off x="10150451" y="3545147"/>
            <a:ext cx="1035374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58" dirty="0"/>
              <a:t>Ethernet</a:t>
            </a:r>
          </a:p>
        </p:txBody>
      </p:sp>
      <p:pic>
        <p:nvPicPr>
          <p:cNvPr id="14" name="Picture 13" descr="A circuit board&#10;&#10;Description generated with very high confidence">
            <a:extLst>
              <a:ext uri="{FF2B5EF4-FFF2-40B4-BE49-F238E27FC236}">
                <a16:creationId xmlns:a16="http://schemas.microsoft.com/office/drawing/2014/main" id="{F02E6873-3F41-4789-BA14-4E4FD8AF0C9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74" b="76667" l="12930" r="86307">
                        <a14:foregroundMark x1="17076" y1="35833" x2="13148" y2="38148"/>
                        <a14:foregroundMark x1="13148" y1="38148" x2="12984" y2="53704"/>
                        <a14:foregroundMark x1="12984" y1="53704" x2="20567" y2="59167"/>
                        <a14:foregroundMark x1="20567" y1="59167" x2="21004" y2="58519"/>
                        <a14:foregroundMark x1="21822" y1="61667" x2="24113" y2="61852"/>
                        <a14:foregroundMark x1="33497" y1="70278" x2="28969" y2="66204"/>
                        <a14:foregroundMark x1="28969" y1="66204" x2="28969" y2="66204"/>
                        <a14:foregroundMark x1="40917" y1="75370" x2="45281" y2="76667"/>
                        <a14:foregroundMark x1="45281" y1="76667" x2="47791" y2="73796"/>
                        <a14:foregroundMark x1="51282" y1="70278" x2="81615" y2="44352"/>
                        <a14:foregroundMark x1="81615" y1="44352" x2="84288" y2="39167"/>
                        <a14:foregroundMark x1="84288" y1="39167" x2="81997" y2="33611"/>
                        <a14:foregroundMark x1="81997" y1="33611" x2="79487" y2="32037"/>
                        <a14:foregroundMark x1="84670" y1="40093" x2="82270" y2="34259"/>
                        <a14:foregroundMark x1="82270" y1="34259" x2="82270" y2="34074"/>
                        <a14:foregroundMark x1="86307" y1="36574" x2="84343" y2="38148"/>
                        <a14:foregroundMark x1="49645" y1="20278" x2="53682" y2="19074"/>
                        <a14:foregroundMark x1="53682" y1="19074" x2="54664" y2="20926"/>
                        <a14:foregroundMark x1="31341" y1="30725" x2="29078" y2="32315"/>
                        <a14:foregroundMark x1="32379" y1="29996" x2="32159" y2="30151"/>
                        <a14:foregroundMark x1="36989" y1="26759" x2="32864" y2="29656"/>
                        <a14:backgroundMark x1="32133" y1="30278" x2="32242" y2="29537"/>
                        <a14:backgroundMark x1="33606" y1="31481" x2="31315" y2="30648"/>
                        <a14:backgroundMark x1="33061" y1="30278" x2="32351" y2="29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67" t="12526" r="12336" b="19622"/>
          <a:stretch/>
        </p:blipFill>
        <p:spPr>
          <a:xfrm>
            <a:off x="8110254" y="4300471"/>
            <a:ext cx="3530400" cy="18026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580BE5-3544-4D96-8808-16A5155361D9}"/>
              </a:ext>
            </a:extLst>
          </p:cNvPr>
          <p:cNvSpPr/>
          <p:nvPr/>
        </p:nvSpPr>
        <p:spPr>
          <a:xfrm>
            <a:off x="4178014" y="35719"/>
            <a:ext cx="2529939" cy="4796137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966E7-43BE-425C-95FD-E11A5CD1CC0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t="19925" r="30283" b="27773"/>
          <a:stretch/>
        </p:blipFill>
        <p:spPr>
          <a:xfrm flipH="1">
            <a:off x="4779968" y="25019"/>
            <a:ext cx="1343049" cy="9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Garben Tanghe</cp:lastModifiedBy>
  <cp:revision>7</cp:revision>
  <dcterms:created xsi:type="dcterms:W3CDTF">2018-05-19T13:31:02Z</dcterms:created>
  <dcterms:modified xsi:type="dcterms:W3CDTF">2018-05-19T13:36:59Z</dcterms:modified>
</cp:coreProperties>
</file>